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76" r:id="rId12"/>
    <p:sldId id="274" r:id="rId13"/>
    <p:sldId id="275" r:id="rId14"/>
    <p:sldId id="267" r:id="rId15"/>
    <p:sldId id="271" r:id="rId16"/>
    <p:sldId id="272" r:id="rId17"/>
    <p:sldId id="273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5"/>
            <p14:sldId id="266"/>
            <p14:sldId id="276"/>
            <p14:sldId id="274"/>
            <p14:sldId id="275"/>
            <p14:sldId id="267"/>
            <p14:sldId id="271"/>
            <p14:sldId id="272"/>
            <p14:sldId id="27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/>
        </p:nvGrpSpPr>
        <p:grpSpPr>
          <a:xfrm>
            <a:off x="62407" y="1090725"/>
            <a:ext cx="12026377" cy="5093505"/>
            <a:chOff x="62368" y="1090689"/>
            <a:chExt cx="14197032" cy="6012837"/>
          </a:xfrm>
        </p:grpSpPr>
        <p:grpSp>
          <p:nvGrpSpPr>
            <p:cNvPr id="31" name="그룹 30"/>
            <p:cNvGrpSpPr/>
            <p:nvPr/>
          </p:nvGrpSpPr>
          <p:grpSpPr>
            <a:xfrm>
              <a:off x="773098" y="1092228"/>
              <a:ext cx="3981009" cy="1231778"/>
              <a:chOff x="-115880" y="2060075"/>
              <a:chExt cx="3981009" cy="1231778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562246" y="1095033"/>
              <a:ext cx="3920871" cy="1203842"/>
              <a:chOff x="1776452" y="4987514"/>
              <a:chExt cx="3920871" cy="120384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562246" y="2377409"/>
              <a:ext cx="3978249" cy="1177212"/>
              <a:chOff x="4207032" y="2151533"/>
              <a:chExt cx="3978249" cy="1177212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280322" y="2151534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7227681" y="2562664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207032" y="2151533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73116" y="3886654"/>
              <a:ext cx="4031121" cy="1062443"/>
              <a:chOff x="773116" y="3886654"/>
              <a:chExt cx="4031121" cy="1062443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0330597" y="1092228"/>
              <a:ext cx="3083590" cy="820849"/>
              <a:chOff x="9080340" y="2716023"/>
              <a:chExt cx="3083590" cy="82084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9080340" y="2716023"/>
                <a:ext cx="1012319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0337101" y="2080466"/>
              <a:ext cx="3922299" cy="987373"/>
              <a:chOff x="9086844" y="3704261"/>
              <a:chExt cx="3922299" cy="987373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9086844" y="371135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0337101" y="3233190"/>
              <a:ext cx="3077086" cy="830967"/>
              <a:chOff x="9086844" y="4856985"/>
              <a:chExt cx="3077086" cy="83096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9086844" y="485698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555208" y="3883899"/>
              <a:ext cx="3954343" cy="2191138"/>
              <a:chOff x="3796507" y="5005911"/>
              <a:chExt cx="3954343" cy="219113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796507" y="5356557"/>
              <a:ext cx="3105895" cy="828959"/>
              <a:chOff x="8658431" y="5080990"/>
              <a:chExt cx="3105895" cy="82895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96507" y="6268704"/>
              <a:ext cx="3105895" cy="834822"/>
              <a:chOff x="8658431" y="5993137"/>
              <a:chExt cx="3105895" cy="83482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9689839" y="1457676"/>
              <a:ext cx="719626" cy="1259766"/>
              <a:chOff x="295390" y="3246246"/>
              <a:chExt cx="719626" cy="125976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6" name="타원 9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그룹 45"/>
            <p:cNvGrpSpPr/>
            <p:nvPr/>
          </p:nvGrpSpPr>
          <p:grpSpPr>
            <a:xfrm>
              <a:off x="4967908" y="1457676"/>
              <a:ext cx="719626" cy="1259766"/>
              <a:chOff x="295390" y="3246246"/>
              <a:chExt cx="719626" cy="125976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고객서비스담당자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그룹 46"/>
            <p:cNvGrpSpPr/>
            <p:nvPr/>
          </p:nvGrpSpPr>
          <p:grpSpPr>
            <a:xfrm>
              <a:off x="4862492" y="3554621"/>
              <a:ext cx="719626" cy="1259766"/>
              <a:chOff x="295390" y="3246246"/>
              <a:chExt cx="719626" cy="125976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/>
            <p:cNvGrpSpPr/>
            <p:nvPr/>
          </p:nvGrpSpPr>
          <p:grpSpPr>
            <a:xfrm>
              <a:off x="62368" y="1090689"/>
              <a:ext cx="719626" cy="1259766"/>
              <a:chOff x="295390" y="3246246"/>
              <a:chExt cx="719626" cy="1259766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6" name="직선 연결선 75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그룹 48"/>
            <p:cNvGrpSpPr/>
            <p:nvPr/>
          </p:nvGrpSpPr>
          <p:grpSpPr>
            <a:xfrm>
              <a:off x="62368" y="3890556"/>
              <a:ext cx="719626" cy="1259766"/>
              <a:chOff x="295390" y="3246246"/>
              <a:chExt cx="719626" cy="125976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그룹 49"/>
            <p:cNvGrpSpPr/>
            <p:nvPr/>
          </p:nvGrpSpPr>
          <p:grpSpPr>
            <a:xfrm>
              <a:off x="3094955" y="5541660"/>
              <a:ext cx="719626" cy="1259766"/>
              <a:chOff x="295390" y="3246246"/>
              <a:chExt cx="719626" cy="125976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/>
            <p:cNvGrpSpPr/>
            <p:nvPr/>
          </p:nvGrpSpPr>
          <p:grpSpPr>
            <a:xfrm>
              <a:off x="9630127" y="3217953"/>
              <a:ext cx="719626" cy="1259766"/>
              <a:chOff x="295390" y="3246246"/>
              <a:chExt cx="719626" cy="12597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/>
        </p:nvGrpSpPr>
        <p:grpSpPr>
          <a:xfrm>
            <a:off x="62407" y="1090725"/>
            <a:ext cx="12026377" cy="5093505"/>
            <a:chOff x="62368" y="1090689"/>
            <a:chExt cx="14197032" cy="6012837"/>
          </a:xfrm>
        </p:grpSpPr>
        <p:grpSp>
          <p:nvGrpSpPr>
            <p:cNvPr id="31" name="그룹 30"/>
            <p:cNvGrpSpPr/>
            <p:nvPr/>
          </p:nvGrpSpPr>
          <p:grpSpPr>
            <a:xfrm>
              <a:off x="773098" y="1092228"/>
              <a:ext cx="3981009" cy="1231778"/>
              <a:chOff x="-115880" y="2060075"/>
              <a:chExt cx="3981009" cy="1231778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562246" y="1095033"/>
              <a:ext cx="3920871" cy="1203842"/>
              <a:chOff x="1776452" y="4987514"/>
              <a:chExt cx="3920871" cy="120384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562246" y="2377409"/>
              <a:ext cx="3978249" cy="1177212"/>
              <a:chOff x="4207032" y="2151533"/>
              <a:chExt cx="3978249" cy="1177212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280322" y="2151534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7227681" y="2562664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207032" y="2151533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73116" y="3886654"/>
              <a:ext cx="4031121" cy="1062443"/>
              <a:chOff x="773116" y="3886654"/>
              <a:chExt cx="4031121" cy="1062443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0330597" y="1092228"/>
              <a:ext cx="3083590" cy="820849"/>
              <a:chOff x="9080340" y="2716023"/>
              <a:chExt cx="3083590" cy="82084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9080340" y="2716023"/>
                <a:ext cx="1012319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0337101" y="2080466"/>
              <a:ext cx="3922299" cy="987373"/>
              <a:chOff x="9086844" y="3704261"/>
              <a:chExt cx="3922299" cy="987373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9086844" y="371135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0337101" y="3233190"/>
              <a:ext cx="3077086" cy="830967"/>
              <a:chOff x="9086844" y="4856985"/>
              <a:chExt cx="3077086" cy="83096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9086844" y="485698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555208" y="3883899"/>
              <a:ext cx="3954343" cy="2191138"/>
              <a:chOff x="3796507" y="5005911"/>
              <a:chExt cx="3954343" cy="219113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796507" y="5356557"/>
              <a:ext cx="3105895" cy="828959"/>
              <a:chOff x="8658431" y="5080990"/>
              <a:chExt cx="3105895" cy="82895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96507" y="6268704"/>
              <a:ext cx="3105895" cy="834822"/>
              <a:chOff x="8658431" y="5993137"/>
              <a:chExt cx="3105895" cy="83482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9689839" y="1457676"/>
              <a:ext cx="719626" cy="1259766"/>
              <a:chOff x="295390" y="3246246"/>
              <a:chExt cx="719626" cy="125976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6" name="타원 9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그룹 45"/>
            <p:cNvGrpSpPr/>
            <p:nvPr/>
          </p:nvGrpSpPr>
          <p:grpSpPr>
            <a:xfrm>
              <a:off x="4967908" y="1457676"/>
              <a:ext cx="719626" cy="1259766"/>
              <a:chOff x="295390" y="3246246"/>
              <a:chExt cx="719626" cy="125976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시스템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그룹 46"/>
            <p:cNvGrpSpPr/>
            <p:nvPr/>
          </p:nvGrpSpPr>
          <p:grpSpPr>
            <a:xfrm>
              <a:off x="4862492" y="3554621"/>
              <a:ext cx="719626" cy="1259766"/>
              <a:chOff x="295390" y="3246246"/>
              <a:chExt cx="719626" cy="125976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/>
            <p:cNvGrpSpPr/>
            <p:nvPr/>
          </p:nvGrpSpPr>
          <p:grpSpPr>
            <a:xfrm>
              <a:off x="62368" y="1090689"/>
              <a:ext cx="719626" cy="1259766"/>
              <a:chOff x="295390" y="3246246"/>
              <a:chExt cx="719626" cy="1259766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6" name="직선 연결선 75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그룹 48"/>
            <p:cNvGrpSpPr/>
            <p:nvPr/>
          </p:nvGrpSpPr>
          <p:grpSpPr>
            <a:xfrm>
              <a:off x="62368" y="3890556"/>
              <a:ext cx="719626" cy="1259766"/>
              <a:chOff x="295390" y="3246246"/>
              <a:chExt cx="719626" cy="125976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그룹 49"/>
            <p:cNvGrpSpPr/>
            <p:nvPr/>
          </p:nvGrpSpPr>
          <p:grpSpPr>
            <a:xfrm>
              <a:off x="3094955" y="5541660"/>
              <a:ext cx="719626" cy="1259766"/>
              <a:chOff x="295390" y="3246246"/>
              <a:chExt cx="719626" cy="125976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/>
            <p:cNvGrpSpPr/>
            <p:nvPr/>
          </p:nvGrpSpPr>
          <p:grpSpPr>
            <a:xfrm>
              <a:off x="9630127" y="3217953"/>
              <a:ext cx="719626" cy="1259766"/>
              <a:chOff x="295390" y="3246246"/>
              <a:chExt cx="719626" cy="12597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3" name="그룹 102"/>
          <p:cNvGrpSpPr/>
          <p:nvPr/>
        </p:nvGrpSpPr>
        <p:grpSpPr>
          <a:xfrm rot="2700000">
            <a:off x="7450263" y="1672771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06" name="직사각형 10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rot="2700000">
            <a:off x="6553644" y="24355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16" name="직사각형 11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2700000">
            <a:off x="4931447" y="2361502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23" name="직사각형 12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096000" y="5750826"/>
            <a:ext cx="5555530" cy="557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78476" y="1075925"/>
            <a:ext cx="8081518" cy="5356991"/>
            <a:chOff x="396807" y="1185862"/>
            <a:chExt cx="11327381" cy="7508575"/>
          </a:xfrm>
        </p:grpSpPr>
        <p:pic>
          <p:nvPicPr>
            <p:cNvPr id="1027" name="Picture 3" descr="https://lh6.googleusercontent.com/eFJArKEilbFUN6Bn5Iny3UwGrpLmitUai4VibhKyyJao0QC4t-eemnNY9R0Dsh5iZ3rXdrx-ez1JNTyicbBg54myhdseYLKk5Np116qLkbOUAFrsOzBA92yjlaadouX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663" y="1185862"/>
              <a:ext cx="4581525" cy="448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h4.googleusercontent.com/1YLar_0XxRDl4sNpbc_FMDemLLi2GPvlx02o-HoSXrodUiQxrZGKCH7IyCxdkhWUktj6kvRDqujYNkGEPuegSdWXxVhqeTHVxggE2r3SDgBXmiODMTrM2xBAkybNY0J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36" y="1453640"/>
              <a:ext cx="5114925" cy="280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Wj5nPGSpKlnnhMfnOQQUYhldWpYYNa8eQyihuL7iOI7btnkydnsxa2aCe1ilh4ApylmbII-zEsVL_XDvZCKY5HF-IvUda9NlNHm9ZohenGBhPjIRb7BKyQwLOqfzH29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026" y="2104845"/>
              <a:ext cx="1266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ttps://lh5.googleusercontent.com/wUqlDtYtVm7Ibinut_iqq1SLh4BTXYTRGTLqXqSFMOpvYd9T0bB5iUjOjH_6RIAwDE4IydEPHfraMtgXZQwL3dBZzBZmFia2j1CogH-uJh0qUlG1PvRFKi-lZ9tMXen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07" y="2683938"/>
              <a:ext cx="101917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ttps://lh4.googleusercontent.com/BI8HXNgedaiDv0NAq-AHr-sPuVBGalRAV2QJKMfnz3_mOdkFvWAB7nau6W7_Giy2LpK42aZy2GfGpz7GkJFpIFsliWuJvpxxOgiq465s_5RgrRP3hWz5AMXMj7iaZuH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2801" y="6775149"/>
              <a:ext cx="1495425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h4.googleusercontent.com/7SwULbwXXw1QwtG9WZ01oIzaGQBv1324LCJw1vXBobhw0BiAMHkGXq3C28LT2Xf2iwIJJgfJv3HEMdiqZsvCLYPpi6WHxBVI5XyqdcTq1n3n4Yd-0l3p61eYS-P_6aF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982" y="4855861"/>
              <a:ext cx="4733925" cy="3838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lh5.googleusercontent.com/bwZSCjvEwiKtedOnRMIAOQNs91e6l6ynt5fnlr3qHpcfe68Zbu-s6lIPJXBBl-7Yv90Iq8rBM-zswNEhiqEMo8KK5leNrhZ5ITOAVu8f-ZQ0tyeeFwnH2bxsgZBJcpzQ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5" y="5709248"/>
              <a:ext cx="101917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992267" y="4195894"/>
            <a:ext cx="5668690" cy="41381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8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121" name="그룹 120"/>
          <p:cNvGrpSpPr>
            <a:grpSpLocks noChangeAspect="1"/>
          </p:cNvGrpSpPr>
          <p:nvPr/>
        </p:nvGrpSpPr>
        <p:grpSpPr>
          <a:xfrm>
            <a:off x="62407" y="1090725"/>
            <a:ext cx="12026377" cy="5093505"/>
            <a:chOff x="62368" y="1090689"/>
            <a:chExt cx="14197032" cy="6012837"/>
          </a:xfrm>
        </p:grpSpPr>
        <p:grpSp>
          <p:nvGrpSpPr>
            <p:cNvPr id="23" name="그룹 22"/>
            <p:cNvGrpSpPr/>
            <p:nvPr/>
          </p:nvGrpSpPr>
          <p:grpSpPr>
            <a:xfrm>
              <a:off x="773098" y="1092228"/>
              <a:ext cx="3981009" cy="1231778"/>
              <a:chOff x="-115880" y="2060075"/>
              <a:chExt cx="3981009" cy="123177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593" y="2067401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562246" y="1092228"/>
              <a:ext cx="3920871" cy="1206647"/>
              <a:chOff x="1776452" y="4984709"/>
              <a:chExt cx="3920871" cy="120664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09463" y="498470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562246" y="2371851"/>
              <a:ext cx="3978249" cy="1182770"/>
              <a:chOff x="4207032" y="2145975"/>
              <a:chExt cx="3978249" cy="118277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0322" y="2151534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27681" y="2562664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07032" y="2151533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247725" y="21459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821939" y="2583572"/>
              <a:ext cx="2057579" cy="820849"/>
              <a:chOff x="1821939" y="2583572"/>
              <a:chExt cx="2057579" cy="82084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67137" y="2583572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가입완료됨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821939" y="258357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73116" y="3886654"/>
              <a:ext cx="4031121" cy="1062443"/>
              <a:chOff x="773116" y="3886654"/>
              <a:chExt cx="4031121" cy="106244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21939" y="388670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0330597" y="1092228"/>
              <a:ext cx="3083590" cy="820849"/>
              <a:chOff x="9080340" y="2716023"/>
              <a:chExt cx="3083590" cy="82084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9080340" y="2716023"/>
                <a:ext cx="2045331" cy="820801"/>
                <a:chOff x="123335" y="2196197"/>
                <a:chExt cx="2045331" cy="82080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23335" y="2196197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설치요청접수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156346" y="2196197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그룹 53"/>
            <p:cNvGrpSpPr/>
            <p:nvPr/>
          </p:nvGrpSpPr>
          <p:grpSpPr>
            <a:xfrm>
              <a:off x="10337101" y="2080466"/>
              <a:ext cx="3922299" cy="987373"/>
              <a:chOff x="9086844" y="3704261"/>
              <a:chExt cx="3922299" cy="98737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9086844" y="3711354"/>
                <a:ext cx="2053013" cy="820801"/>
                <a:chOff x="133956" y="3402844"/>
                <a:chExt cx="2053013" cy="820801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설치완료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3" name="그룹 52"/>
            <p:cNvGrpSpPr/>
            <p:nvPr/>
          </p:nvGrpSpPr>
          <p:grpSpPr>
            <a:xfrm>
              <a:off x="10337101" y="3233190"/>
              <a:ext cx="3077086" cy="830967"/>
              <a:chOff x="9086844" y="4856985"/>
              <a:chExt cx="3077086" cy="83096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9086844" y="4856985"/>
                <a:ext cx="2053013" cy="820801"/>
                <a:chOff x="133956" y="3402844"/>
                <a:chExt cx="2053013" cy="820801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err="1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설치취소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그룹 57"/>
            <p:cNvGrpSpPr/>
            <p:nvPr/>
          </p:nvGrpSpPr>
          <p:grpSpPr>
            <a:xfrm>
              <a:off x="5555208" y="3883899"/>
              <a:ext cx="3954343" cy="2191138"/>
              <a:chOff x="3796507" y="5005911"/>
              <a:chExt cx="3954343" cy="219113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837200" y="500595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796507" y="5350742"/>
              <a:ext cx="3105895" cy="834774"/>
              <a:chOff x="8658431" y="5075175"/>
              <a:chExt cx="3105895" cy="8347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707254" y="50751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796507" y="6262889"/>
              <a:ext cx="3105895" cy="840637"/>
              <a:chOff x="8658431" y="5987322"/>
              <a:chExt cx="3105895" cy="84063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9707254" y="598732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689839" y="1457676"/>
              <a:ext cx="719626" cy="1259766"/>
              <a:chOff x="295390" y="3246246"/>
              <a:chExt cx="719626" cy="125976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>
              <a:off x="4967908" y="1457676"/>
              <a:ext cx="719626" cy="1259766"/>
              <a:chOff x="295390" y="3246246"/>
              <a:chExt cx="719626" cy="12597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그룹 80"/>
            <p:cNvGrpSpPr/>
            <p:nvPr/>
          </p:nvGrpSpPr>
          <p:grpSpPr>
            <a:xfrm>
              <a:off x="4862492" y="3554621"/>
              <a:ext cx="719626" cy="1259766"/>
              <a:chOff x="295390" y="3246246"/>
              <a:chExt cx="719626" cy="12597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그룹 88"/>
            <p:cNvGrpSpPr/>
            <p:nvPr/>
          </p:nvGrpSpPr>
          <p:grpSpPr>
            <a:xfrm>
              <a:off x="62368" y="1090689"/>
              <a:ext cx="719626" cy="1259766"/>
              <a:chOff x="295390" y="3246246"/>
              <a:chExt cx="719626" cy="12597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그룹 96"/>
            <p:cNvGrpSpPr/>
            <p:nvPr/>
          </p:nvGrpSpPr>
          <p:grpSpPr>
            <a:xfrm>
              <a:off x="62368" y="3890556"/>
              <a:ext cx="719626" cy="1259766"/>
              <a:chOff x="295390" y="3246246"/>
              <a:chExt cx="719626" cy="125976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/>
            <p:cNvGrpSpPr/>
            <p:nvPr/>
          </p:nvGrpSpPr>
          <p:grpSpPr>
            <a:xfrm>
              <a:off x="3094955" y="5541660"/>
              <a:ext cx="719626" cy="1259766"/>
              <a:chOff x="295390" y="3246246"/>
              <a:chExt cx="719626" cy="1259766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그룹 112"/>
            <p:cNvGrpSpPr/>
            <p:nvPr/>
          </p:nvGrpSpPr>
          <p:grpSpPr>
            <a:xfrm>
              <a:off x="9630127" y="3217953"/>
              <a:ext cx="719626" cy="1259766"/>
              <a:chOff x="295390" y="3246246"/>
              <a:chExt cx="719626" cy="125976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779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2407" y="1241557"/>
            <a:ext cx="12026377" cy="5093505"/>
            <a:chOff x="62407" y="1090725"/>
            <a:chExt cx="12026377" cy="5093505"/>
          </a:xfrm>
        </p:grpSpPr>
        <p:grpSp>
          <p:nvGrpSpPr>
            <p:cNvPr id="36" name="그룹 35"/>
            <p:cNvGrpSpPr/>
            <p:nvPr/>
          </p:nvGrpSpPr>
          <p:grpSpPr>
            <a:xfrm>
              <a:off x="664470" y="1092029"/>
              <a:ext cx="3372333" cy="1043445"/>
              <a:chOff x="-115880" y="2060075"/>
              <a:chExt cx="3981009" cy="1231778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911593" y="2067401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721381" y="1092029"/>
              <a:ext cx="3321389" cy="1022157"/>
              <a:chOff x="1776452" y="4984709"/>
              <a:chExt cx="3920871" cy="1206647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809463" y="498470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552948" y="2355354"/>
              <a:ext cx="1742985" cy="695345"/>
              <a:chOff x="1821939" y="2583572"/>
              <a:chExt cx="2057579" cy="820849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2867137" y="2583572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가입완료됨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821939" y="258357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64485" y="3459201"/>
              <a:ext cx="3414783" cy="900001"/>
              <a:chOff x="773116" y="3886654"/>
              <a:chExt cx="4031121" cy="1062443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821939" y="388670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760675" y="1092029"/>
              <a:ext cx="2612125" cy="695345"/>
              <a:chOff x="9080340" y="2716023"/>
              <a:chExt cx="3083590" cy="820849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9080340" y="2716023"/>
                <a:ext cx="2045331" cy="820801"/>
                <a:chOff x="123335" y="2196197"/>
                <a:chExt cx="2045331" cy="820801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123335" y="2196197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설치요청접수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1156346" y="2196197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8766185" y="1929170"/>
              <a:ext cx="3322599" cy="836409"/>
              <a:chOff x="9086844" y="3704261"/>
              <a:chExt cx="3922299" cy="987373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그룹 120"/>
              <p:cNvGrpSpPr/>
              <p:nvPr/>
            </p:nvGrpSpPr>
            <p:grpSpPr>
              <a:xfrm>
                <a:off x="9086844" y="3711354"/>
                <a:ext cx="2053013" cy="820801"/>
                <a:chOff x="133956" y="3402844"/>
                <a:chExt cx="2053013" cy="820801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설치완료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3" name="그룹 42"/>
            <p:cNvGrpSpPr/>
            <p:nvPr/>
          </p:nvGrpSpPr>
          <p:grpSpPr>
            <a:xfrm>
              <a:off x="8766185" y="3475576"/>
              <a:ext cx="2606615" cy="703916"/>
              <a:chOff x="9086844" y="4856985"/>
              <a:chExt cx="3077086" cy="83096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9086844" y="4856985"/>
                <a:ext cx="2053013" cy="820801"/>
                <a:chOff x="133956" y="3402844"/>
                <a:chExt cx="2053013" cy="820801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err="1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설치취소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4" name="그룹 43"/>
            <p:cNvGrpSpPr/>
            <p:nvPr/>
          </p:nvGrpSpPr>
          <p:grpSpPr>
            <a:xfrm>
              <a:off x="4715419" y="3456867"/>
              <a:ext cx="3349744" cy="1856124"/>
              <a:chOff x="3796507" y="5005911"/>
              <a:chExt cx="3954343" cy="219113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837200" y="500595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225615" y="4699438"/>
              <a:ext cx="2631019" cy="707141"/>
              <a:chOff x="8658431" y="5075175"/>
              <a:chExt cx="3105895" cy="83477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707254" y="50751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225615" y="5472122"/>
              <a:ext cx="2631019" cy="712108"/>
              <a:chOff x="8658431" y="5987322"/>
              <a:chExt cx="3105895" cy="84063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707254" y="598732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8217886" y="1401602"/>
              <a:ext cx="609599" cy="1067154"/>
              <a:chOff x="295390" y="3246246"/>
              <a:chExt cx="719626" cy="125976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/>
            <p:cNvGrpSpPr/>
            <p:nvPr/>
          </p:nvGrpSpPr>
          <p:grpSpPr>
            <a:xfrm>
              <a:off x="4217915" y="1401602"/>
              <a:ext cx="609599" cy="1067154"/>
              <a:chOff x="295390" y="3246246"/>
              <a:chExt cx="719626" cy="125976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그룹 48"/>
            <p:cNvGrpSpPr/>
            <p:nvPr/>
          </p:nvGrpSpPr>
          <p:grpSpPr>
            <a:xfrm>
              <a:off x="4128616" y="3177934"/>
              <a:ext cx="609599" cy="1067154"/>
              <a:chOff x="295390" y="3246246"/>
              <a:chExt cx="719626" cy="12597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그룹 49"/>
            <p:cNvGrpSpPr/>
            <p:nvPr/>
          </p:nvGrpSpPr>
          <p:grpSpPr>
            <a:xfrm>
              <a:off x="62407" y="1090725"/>
              <a:ext cx="609599" cy="1067154"/>
              <a:chOff x="295390" y="3246246"/>
              <a:chExt cx="719626" cy="125976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/>
            <p:cNvGrpSpPr/>
            <p:nvPr/>
          </p:nvGrpSpPr>
          <p:grpSpPr>
            <a:xfrm>
              <a:off x="62407" y="3462507"/>
              <a:ext cx="609599" cy="1067154"/>
              <a:chOff x="295390" y="3246246"/>
              <a:chExt cx="719626" cy="125976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그룹 51"/>
            <p:cNvGrpSpPr/>
            <p:nvPr/>
          </p:nvGrpSpPr>
          <p:grpSpPr>
            <a:xfrm>
              <a:off x="2631327" y="4861165"/>
              <a:ext cx="609599" cy="1067154"/>
              <a:chOff x="295390" y="3246246"/>
              <a:chExt cx="719626" cy="125976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/>
            <p:cNvGrpSpPr/>
            <p:nvPr/>
          </p:nvGrpSpPr>
          <p:grpSpPr>
            <a:xfrm>
              <a:off x="8167304" y="3462668"/>
              <a:ext cx="609599" cy="1067154"/>
              <a:chOff x="295390" y="3246246"/>
              <a:chExt cx="719626" cy="1259766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 &amp; Bounded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4470" y="1233434"/>
            <a:ext cx="3372333" cy="1043445"/>
            <a:chOff x="-115880" y="2060075"/>
            <a:chExt cx="3981009" cy="1231778"/>
          </a:xfrm>
        </p:grpSpPr>
        <p:sp>
          <p:nvSpPr>
            <p:cNvPr id="127" name="직사각형 126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21381" y="1233434"/>
            <a:ext cx="3321389" cy="1022157"/>
            <a:chOff x="1776452" y="4984709"/>
            <a:chExt cx="3920871" cy="1206647"/>
          </a:xfrm>
        </p:grpSpPr>
        <p:sp>
          <p:nvSpPr>
            <p:cNvPr id="123" name="직사각형 122"/>
            <p:cNvSpPr/>
            <p:nvPr/>
          </p:nvSpPr>
          <p:spPr>
            <a:xfrm>
              <a:off x="3832196" y="498751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739723" y="5425275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776452" y="4987514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가입신청접수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9463" y="498470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552948" y="2496759"/>
            <a:ext cx="1742985" cy="695345"/>
            <a:chOff x="1821939" y="2583572"/>
            <a:chExt cx="2057579" cy="820849"/>
          </a:xfrm>
        </p:grpSpPr>
        <p:sp>
          <p:nvSpPr>
            <p:cNvPr id="121" name="직사각형 120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4485" y="3600606"/>
            <a:ext cx="3414783" cy="900001"/>
            <a:chOff x="773116" y="3886654"/>
            <a:chExt cx="4031121" cy="1062443"/>
          </a:xfrm>
        </p:grpSpPr>
        <p:sp>
          <p:nvSpPr>
            <p:cNvPr id="117" name="직사각형 116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760675" y="1233434"/>
            <a:ext cx="2612125" cy="695345"/>
            <a:chOff x="9080340" y="2716023"/>
            <a:chExt cx="3083590" cy="820849"/>
          </a:xfrm>
        </p:grpSpPr>
        <p:sp>
          <p:nvSpPr>
            <p:cNvPr id="113" name="직사각형 112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9080340" y="2716023"/>
              <a:ext cx="2045331" cy="820801"/>
              <a:chOff x="123335" y="2196197"/>
              <a:chExt cx="2045331" cy="820801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123335" y="219619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156346" y="2196197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8766185" y="2070575"/>
            <a:ext cx="3322599" cy="836409"/>
            <a:chOff x="9086844" y="3704261"/>
            <a:chExt cx="3922299" cy="987373"/>
          </a:xfrm>
        </p:grpSpPr>
        <p:sp>
          <p:nvSpPr>
            <p:cNvPr id="108" name="직사각형 107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8766185" y="3616981"/>
            <a:ext cx="2606615" cy="703916"/>
            <a:chOff x="9086844" y="4856985"/>
            <a:chExt cx="3077086" cy="830967"/>
          </a:xfrm>
        </p:grpSpPr>
        <p:sp>
          <p:nvSpPr>
            <p:cNvPr id="104" name="직사각형 103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4715419" y="3598272"/>
            <a:ext cx="3349744" cy="1856124"/>
            <a:chOff x="3796507" y="5005911"/>
            <a:chExt cx="3954343" cy="2191138"/>
          </a:xfrm>
        </p:grpSpPr>
        <p:sp>
          <p:nvSpPr>
            <p:cNvPr id="98" name="직사각형 97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5611" y="5993137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93192" y="64309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6695" y="4803143"/>
            <a:ext cx="2631019" cy="707141"/>
            <a:chOff x="8658431" y="5075175"/>
            <a:chExt cx="3105895" cy="834774"/>
          </a:xfrm>
        </p:grpSpPr>
        <p:sp>
          <p:nvSpPr>
            <p:cNvPr id="95" name="직사각형 94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56695" y="5575827"/>
            <a:ext cx="2631019" cy="712108"/>
            <a:chOff x="8658431" y="5987322"/>
            <a:chExt cx="3105895" cy="840637"/>
          </a:xfrm>
        </p:grpSpPr>
        <p:sp>
          <p:nvSpPr>
            <p:cNvPr id="92" name="직사각형 91"/>
            <p:cNvSpPr/>
            <p:nvPr/>
          </p:nvSpPr>
          <p:spPr>
            <a:xfrm>
              <a:off x="10751945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658431" y="599313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707254" y="598732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199032" y="1543007"/>
            <a:ext cx="609599" cy="1067154"/>
            <a:chOff x="295390" y="3246246"/>
            <a:chExt cx="719626" cy="1259766"/>
          </a:xfrm>
        </p:grpSpPr>
        <p:sp>
          <p:nvSpPr>
            <p:cNvPr id="85" name="직사각형 8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/>
          <p:cNvGrpSpPr/>
          <p:nvPr/>
        </p:nvGrpSpPr>
        <p:grpSpPr>
          <a:xfrm>
            <a:off x="4217915" y="1543007"/>
            <a:ext cx="609599" cy="1067154"/>
            <a:chOff x="295390" y="3246246"/>
            <a:chExt cx="719626" cy="1259766"/>
          </a:xfrm>
        </p:grpSpPr>
        <p:sp>
          <p:nvSpPr>
            <p:cNvPr id="78" name="직사각형 7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/>
          <p:cNvGrpSpPr/>
          <p:nvPr/>
        </p:nvGrpSpPr>
        <p:grpSpPr>
          <a:xfrm>
            <a:off x="4185178" y="3366474"/>
            <a:ext cx="609599" cy="1067154"/>
            <a:chOff x="295390" y="3246246"/>
            <a:chExt cx="719626" cy="1259766"/>
          </a:xfrm>
        </p:grpSpPr>
        <p:sp>
          <p:nvSpPr>
            <p:cNvPr id="71" name="직사각형 7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62407" y="1232130"/>
            <a:ext cx="609599" cy="1067154"/>
            <a:chOff x="295390" y="3246246"/>
            <a:chExt cx="719626" cy="1259766"/>
          </a:xfrm>
        </p:grpSpPr>
        <p:sp>
          <p:nvSpPr>
            <p:cNvPr id="64" name="직사각형 6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62407" y="3603912"/>
            <a:ext cx="609599" cy="1067154"/>
            <a:chOff x="295390" y="3246246"/>
            <a:chExt cx="719626" cy="1259766"/>
          </a:xfrm>
        </p:grpSpPr>
        <p:sp>
          <p:nvSpPr>
            <p:cNvPr id="57" name="직사각형 5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62407" y="4964870"/>
            <a:ext cx="609599" cy="1067154"/>
            <a:chOff x="295390" y="3246246"/>
            <a:chExt cx="719626" cy="1259766"/>
          </a:xfrm>
        </p:grpSpPr>
        <p:sp>
          <p:nvSpPr>
            <p:cNvPr id="50" name="직사각형 49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8199032" y="3604073"/>
            <a:ext cx="609599" cy="1067154"/>
            <a:chOff x="295390" y="3246246"/>
            <a:chExt cx="719626" cy="1259766"/>
          </a:xfrm>
        </p:grpSpPr>
        <p:sp>
          <p:nvSpPr>
            <p:cNvPr id="43" name="직사각형 4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Aggregate &amp; Bounded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1054" y="1131910"/>
            <a:ext cx="3189374" cy="2148875"/>
            <a:chOff x="242780" y="1039042"/>
            <a:chExt cx="3889481" cy="2620579"/>
          </a:xfrm>
        </p:grpSpPr>
        <p:grpSp>
          <p:nvGrpSpPr>
            <p:cNvPr id="29" name="그룹 28"/>
            <p:cNvGrpSpPr/>
            <p:nvPr/>
          </p:nvGrpSpPr>
          <p:grpSpPr>
            <a:xfrm>
              <a:off x="242780" y="1039042"/>
              <a:ext cx="3889481" cy="2080579"/>
              <a:chOff x="1778476" y="1266971"/>
              <a:chExt cx="3889481" cy="2080579"/>
            </a:xfrm>
          </p:grpSpPr>
          <p:pic>
            <p:nvPicPr>
              <p:cNvPr id="43" name="Picture 2" descr="https://lh4.googleusercontent.com/1YLar_0XxRDl4sNpbc_FMDemLLi2GPvlx02o-HoSXrodUiQxrZGKCH7IyCxdkhWUktj6kvRDqujYNkGEPuegSdWXxVhqeTHVxggE2r3SDgBXmiODMTrM2xBAkybNY0J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715" y="1266971"/>
                <a:ext cx="3649242" cy="1997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5" descr="https://lh5.googleusercontent.com/wUqlDtYtVm7Ibinut_iqq1SLh4BTXYTRGTLqXqSFMOpvYd9T0bB5iUjOjH_6RIAwDE4IydEPHfraMtgXZQwL3dBZzBZmFia2j1CogH-uJh0qUlG1PvRFKi-lZ9tMXen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8476" y="2144727"/>
                <a:ext cx="727130" cy="1202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3229021" y="1528653"/>
                <a:ext cx="598261" cy="108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3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523498" y="2579621"/>
              <a:ext cx="1526972" cy="1080000"/>
              <a:chOff x="7036775" y="5019679"/>
              <a:chExt cx="1526972" cy="1080000"/>
            </a:xfrm>
          </p:grpSpPr>
          <p:pic>
            <p:nvPicPr>
              <p:cNvPr id="31" name="Picture 3" descr="https://lh4.googleusercontent.com/BI8HXNgedaiDv0NAq-AHr-sPuVBGalRAV2QJKMfnz3_mOdkFvWAB7nau6W7_Giy2LpK42aZy2GfGpz7GkJFpIFsliWuJvpxxOgiq465s_5RgrRP3hWz5AMXMj7iaZuH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6836" y="5063600"/>
                <a:ext cx="1066911" cy="992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7036775" y="5019679"/>
                <a:ext cx="598261" cy="108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3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62985" y="3348822"/>
            <a:ext cx="3157661" cy="2918322"/>
            <a:chOff x="917738" y="2549071"/>
            <a:chExt cx="4748039" cy="4388154"/>
          </a:xfrm>
        </p:grpSpPr>
        <p:grpSp>
          <p:nvGrpSpPr>
            <p:cNvPr id="22" name="그룹 21"/>
            <p:cNvGrpSpPr/>
            <p:nvPr/>
          </p:nvGrpSpPr>
          <p:grpSpPr>
            <a:xfrm>
              <a:off x="917738" y="2549071"/>
              <a:ext cx="4748039" cy="1605874"/>
              <a:chOff x="1242203" y="1418637"/>
              <a:chExt cx="4748039" cy="1605874"/>
            </a:xfrm>
          </p:grpSpPr>
          <p:pic>
            <p:nvPicPr>
              <p:cNvPr id="26" name="Picture 2" descr="https://lh6.googleusercontent.com/BqO8fHRZQgpYhX6eexeRVMwhPkbY36ACEOCsex_vJHfo_6YlmY5Fr3bSAJBorcYm7afyACRfSYcsa0oS0ADfN_29Wkt1UoteFpYAH-nhuEoDNL4rtGbDRnOkwQurcF5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7205" y="1418637"/>
                <a:ext cx="3953037" cy="1596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https://lh5.googleusercontent.com/wUqlDtYtVm7Ibinut_iqq1SLh4BTXYTRGTLqXqSFMOpvYd9T0bB5iUjOjH_6RIAwDE4IydEPHfraMtgXZQwL3dBZzBZmFia2j1CogH-uJh0qUlG1PvRFKi-lZ9tMXen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2203" y="1545256"/>
                <a:ext cx="894239" cy="1479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3148085" y="1493743"/>
                <a:ext cx="598261" cy="108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3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765332" y="4120791"/>
              <a:ext cx="1791892" cy="2816434"/>
              <a:chOff x="8889017" y="3288000"/>
              <a:chExt cx="1791892" cy="2816434"/>
            </a:xfrm>
          </p:grpSpPr>
          <p:pic>
            <p:nvPicPr>
              <p:cNvPr id="24" name="Picture 6" descr="https://lh4.googleusercontent.com/28tHZSnchGKyv8x3m-h9NBtQ3AOeqhWH2fZ0Wohpnrrj0YX5-2l2CX4P2Kt8y2pigggrs9ziv2rsfN4QXjp3whMjJgfGS99YHpKJ4l6M9MhiQd1s9Tv-ANXKePeUO-Vb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5372" y="3288000"/>
                <a:ext cx="1345537" cy="2816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8889017" y="3711861"/>
                <a:ext cx="594349" cy="14823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3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519138" y="1131910"/>
            <a:ext cx="3382664" cy="51731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690781" y="1358391"/>
            <a:ext cx="3223685" cy="2245678"/>
            <a:chOff x="1951700" y="3694285"/>
            <a:chExt cx="3931324" cy="2738631"/>
          </a:xfrm>
        </p:grpSpPr>
        <p:pic>
          <p:nvPicPr>
            <p:cNvPr id="53" name="Picture 2" descr="https://lh4.googleusercontent.com/7SwULbwXXw1QwtG9WZ01oIzaGQBv1324LCJw1vXBobhw0BiAMHkGXq3C28LT2Xf2iwIJJgfJv3HEMdiqZsvCLYPpi6WHxBVI5XyqdcTq1n3n4Yd-0l3p61eYS-P_6aF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606" y="3694285"/>
              <a:ext cx="3377418" cy="2738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lh5.googleusercontent.com/bwZSCjvEwiKtedOnRMIAOQNs91e6l6ynt5fnlr3qHpcfe68Zbu-s6lIPJXBBl-7Yv90Iq8rBM-zswNEhiqEMo8KK5leNrhZ5ITOAVu8f-ZQ0tyeeFwnH2bxsgZBJcpzQ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700" y="4303134"/>
              <a:ext cx="727130" cy="119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3498334" y="4338274"/>
              <a:ext cx="598261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828399" y="3590169"/>
            <a:ext cx="2412031" cy="1193498"/>
            <a:chOff x="6908371" y="1315350"/>
            <a:chExt cx="3772538" cy="1866690"/>
          </a:xfrm>
        </p:grpSpPr>
        <p:pic>
          <p:nvPicPr>
            <p:cNvPr id="50" name="Picture 3" descr="https://lh6.googleusercontent.com/m84zL9Rhq_X6mwL6-9ZwuY-Lf9H4EqDRMullFqodLbhIBFl1-Z4UnzifxedIgdqXsQtUym8y-DUYIYDpP6NcrHufjXSH4aztc1rlYqc6EgB_bIkzvuOva3sxMrDcBnm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826" y="1315350"/>
              <a:ext cx="3042083" cy="132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https://lh5.googleusercontent.com/bwZSCjvEwiKtedOnRMIAOQNs91e6l6ynt5fnlr3qHpcfe68Zbu-s6lIPJXBBl-7Yv90Iq8rBM-zswNEhiqEMo8KK5leNrhZ5ITOAVu8f-ZQ0tyeeFwnH2bxsgZBJcpzQ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371" y="1711143"/>
              <a:ext cx="894239" cy="147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8755965" y="1407897"/>
              <a:ext cx="714083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622358" y="1131911"/>
            <a:ext cx="3382664" cy="37455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0652" y="1271049"/>
            <a:ext cx="3119470" cy="2624600"/>
            <a:chOff x="6055760" y="1075925"/>
            <a:chExt cx="3804233" cy="3200732"/>
          </a:xfrm>
        </p:grpSpPr>
        <p:pic>
          <p:nvPicPr>
            <p:cNvPr id="62" name="Picture 3" descr="https://lh6.googleusercontent.com/eFJArKEilbFUN6Bn5Iny3UwGrpLmitUai4VibhKyyJao0QC4t-eemnNY9R0Dsh5iZ3rXdrx-ez1JNTyicbBg54myhdseYLKk5Np116qLkbOUAFrsOzBA92yjlaadouXu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/>
            <a:stretch/>
          </p:blipFill>
          <p:spPr bwMode="auto">
            <a:xfrm>
              <a:off x="7871380" y="1075925"/>
              <a:ext cx="1988613" cy="3200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그룹 62"/>
            <p:cNvGrpSpPr/>
            <p:nvPr/>
          </p:nvGrpSpPr>
          <p:grpSpPr>
            <a:xfrm>
              <a:off x="6055760" y="2018127"/>
              <a:ext cx="719626" cy="1259766"/>
              <a:chOff x="295390" y="3246246"/>
              <a:chExt cx="719626" cy="125976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1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System</a:t>
                </a:r>
                <a:endParaRPr lang="ko-KR" altLang="en-US" sz="11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직사각형 63"/>
            <p:cNvSpPr/>
            <p:nvPr/>
          </p:nvSpPr>
          <p:spPr>
            <a:xfrm>
              <a:off x="7404865" y="1167925"/>
              <a:ext cx="598261" cy="20306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02333" y="3843226"/>
            <a:ext cx="2140638" cy="2167861"/>
            <a:chOff x="4194480" y="3199820"/>
            <a:chExt cx="3069867" cy="3108905"/>
          </a:xfrm>
        </p:grpSpPr>
        <p:pic>
          <p:nvPicPr>
            <p:cNvPr id="60" name="Picture 7" descr="https://lh4.googleusercontent.com/XNOK6Q-gB8SuCMHAvh0btB34Dj3dCg3K5KhQYU7mxxuUTjkvautOjocpRdGlknCMkquYBvuFo3qgLmXDN4XVDYXVzGD0SA715yfQTdt0_eJLqkUeoPhBVxxzWeylDOo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988" y="3274999"/>
              <a:ext cx="2674359" cy="303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194480" y="3199820"/>
              <a:ext cx="598261" cy="22618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351389" y="1131910"/>
            <a:ext cx="3679380" cy="50476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55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1018245" y="2962683"/>
            <a:ext cx="2808000" cy="25200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720245" y="3592683"/>
            <a:ext cx="1404000" cy="1260000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4609235" y="2962683"/>
            <a:ext cx="2808000" cy="25200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5311235" y="3592683"/>
            <a:ext cx="1404000" cy="1260000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ManagementCenter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8545800" y="2962683"/>
            <a:ext cx="2808000" cy="25200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9247800" y="3592683"/>
            <a:ext cx="1404000" cy="1260000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Installation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5618271" y="6112683"/>
            <a:ext cx="955458" cy="65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MySQL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944515" y="6112683"/>
            <a:ext cx="955458" cy="65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MySQL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9528633" y="6112683"/>
            <a:ext cx="955458" cy="65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MySQL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2231" y="5295879"/>
            <a:ext cx="1000027" cy="373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3702" y="5295879"/>
            <a:ext cx="1000027" cy="373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08184" y="5295879"/>
            <a:ext cx="1000027" cy="373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2422244" y="5669486"/>
            <a:ext cx="1" cy="5333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01995" y="5669486"/>
            <a:ext cx="1" cy="5333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0008197" y="5669486"/>
            <a:ext cx="1" cy="5333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43773" y="4665879"/>
            <a:ext cx="1000027" cy="373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96787" y="3219076"/>
            <a:ext cx="1000027" cy="373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7952" y="4922272"/>
            <a:ext cx="1000027" cy="3736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34715" y="3073994"/>
            <a:ext cx="1000027" cy="373607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이벤트스토밍</a:t>
            </a:r>
            <a:r>
              <a:rPr lang="en-US" altLang="ko-KR" dirty="0" smtClean="0"/>
              <a:t>-</a:t>
            </a:r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" y="981076"/>
            <a:ext cx="12086721" cy="55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</a:t>
            </a:r>
            <a:r>
              <a:rPr lang="ko-KR" altLang="en-US" dirty="0" err="1" smtClean="0"/>
              <a:t>설치상태에</a:t>
            </a:r>
            <a:r>
              <a:rPr lang="ko-KR" altLang="en-US" dirty="0" smtClean="0"/>
              <a:t> 따라 가입 취소 또는 가입 취소 불가능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359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거절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217346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9" idx="0"/>
          </p:cNvCxnSpPr>
          <p:nvPr/>
        </p:nvCxnSpPr>
        <p:spPr>
          <a:xfrm>
            <a:off x="6105122" y="4451346"/>
            <a:ext cx="0" cy="1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49" idx="3"/>
          </p:cNvCxnSpPr>
          <p:nvPr/>
        </p:nvCxnSpPr>
        <p:spPr>
          <a:xfrm>
            <a:off x="7455122" y="4863528"/>
            <a:ext cx="12700" cy="14667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9" idx="2"/>
            <a:endCxn id="15" idx="0"/>
          </p:cNvCxnSpPr>
          <p:nvPr/>
        </p:nvCxnSpPr>
        <p:spPr>
          <a:xfrm>
            <a:off x="6105122" y="5097528"/>
            <a:ext cx="0" cy="2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9" idx="1"/>
            <a:endCxn id="19" idx="3"/>
          </p:cNvCxnSpPr>
          <p:nvPr/>
        </p:nvCxnSpPr>
        <p:spPr>
          <a:xfrm flipH="1">
            <a:off x="3113359" y="633023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4755122" y="4629528"/>
            <a:ext cx="2700000" cy="46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754" y="496676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Yes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3258" y="503688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No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55122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불가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14" y="0"/>
            <a:ext cx="845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가입취소</a:t>
            </a:r>
            <a:r>
              <a:rPr lang="ko-KR" altLang="en-US" dirty="0" smtClean="0"/>
              <a:t> 신청은 </a:t>
            </a:r>
            <a:r>
              <a:rPr lang="ko-KR" altLang="en-US" dirty="0" err="1" smtClean="0"/>
              <a:t>설치상태를</a:t>
            </a:r>
            <a:r>
              <a:rPr lang="ko-KR" altLang="en-US" dirty="0" smtClean="0"/>
              <a:t> 확인 후 처리한다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미설치상태일 때만 </a:t>
            </a:r>
            <a:r>
              <a:rPr lang="ko-KR" altLang="en-US" dirty="0" err="1" smtClean="0"/>
              <a:t>취소처리됨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인터넷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가입신청과</a:t>
            </a:r>
            <a:r>
              <a:rPr lang="ko-KR" altLang="en-US" dirty="0" smtClean="0"/>
              <a:t> 취소는 고객서비스 담당자의 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 처리와 관계없이 항상 처리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고객서비스 담당자는 설치 진행상태를 수시로 확인하여 모니터링 한다</a:t>
            </a:r>
            <a:r>
              <a:rPr lang="en-US" altLang="ko-KR" dirty="0" smtClean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11993" t="23537" r="32543" b="1475"/>
          <a:stretch/>
        </p:blipFill>
        <p:spPr>
          <a:xfrm>
            <a:off x="2224725" y="1222984"/>
            <a:ext cx="7198936" cy="52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466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34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7567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12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89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67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12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83849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22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4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37222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940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229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5180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8070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8950959" y="1177569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9800000">
            <a:off x="214447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29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37222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2971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3918940" y="3760445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9800000">
            <a:off x="391894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9800000">
            <a:off x="214447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3918940" y="240695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1760" y="1042903"/>
            <a:ext cx="11938755" cy="5265822"/>
            <a:chOff x="454466" y="1112780"/>
            <a:chExt cx="12650921" cy="5641421"/>
          </a:xfrm>
        </p:grpSpPr>
        <p:sp>
          <p:nvSpPr>
            <p:cNvPr id="3" name="직사각형 2"/>
            <p:cNvSpPr/>
            <p:nvPr/>
          </p:nvSpPr>
          <p:spPr>
            <a:xfrm>
              <a:off x="461291" y="1123485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773387" y="2338295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4466" y="4432616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059625" y="3892616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95306" y="5170201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15120" y="1152570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65292" y="1243825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설치기사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배정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059625" y="1112780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59625" y="2338295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07886" y="3871296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495306" y="3871296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07886" y="5170201"/>
              <a:ext cx="1332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27406" y="1736243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09235" y="1728570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설치기사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배정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11818" y="1784785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43682" y="2629393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74946" y="4822483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502000" y="4052749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2000" y="5746201"/>
              <a:ext cx="1260000" cy="1008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729</Words>
  <Application>Microsoft Office PowerPoint</Application>
  <PresentationFormat>와이드스크린</PresentationFormat>
  <Paragraphs>354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분석/설계</vt:lpstr>
      <vt:lpstr>시나리오</vt:lpstr>
      <vt:lpstr>처리 흐름</vt:lpstr>
      <vt:lpstr>PowerPoint 프레젠테이션</vt:lpstr>
      <vt:lpstr>비기능적 요구사항</vt:lpstr>
      <vt:lpstr>PowerPoint 프레젠테이션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Actor, Command</vt:lpstr>
      <vt:lpstr>이벤트스토밍 – Actor, Command</vt:lpstr>
      <vt:lpstr>PowerPoint 프레젠테이션</vt:lpstr>
      <vt:lpstr>이벤트스토밍 – Aggregate</vt:lpstr>
      <vt:lpstr>이벤트스토밍 – Aggregate &amp; Bounded Context</vt:lpstr>
      <vt:lpstr>이벤트스토밍 – Aggregate &amp; Bounded Context</vt:lpstr>
      <vt:lpstr>PowerPoint 프레젠테이션</vt:lpstr>
      <vt:lpstr>헥사고날아키텍처 다이어그램 도출</vt:lpstr>
      <vt:lpstr>이벤트스토밍-최종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48</cp:revision>
  <dcterms:created xsi:type="dcterms:W3CDTF">2020-07-02T06:17:05Z</dcterms:created>
  <dcterms:modified xsi:type="dcterms:W3CDTF">2020-07-12T12:37:16Z</dcterms:modified>
</cp:coreProperties>
</file>