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A15AF5-DC45-4930-9581-36329B52F3F8}">
          <p14:sldIdLst>
            <p14:sldId id="256"/>
            <p14:sldId id="257"/>
            <p14:sldId id="258"/>
            <p14:sldId id="260"/>
            <p14:sldId id="261"/>
            <p14:sldId id="259"/>
            <p14:sldId id="262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  <a:noFill/>
        </p:spPr>
        <p:txBody>
          <a:bodyPr anchor="b">
            <a:normAutofit/>
          </a:bodyPr>
          <a:lstStyle>
            <a:lvl1pPr algn="ctr">
              <a:defRPr sz="4800" b="1"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63290"/>
            <a:ext cx="9144000" cy="179451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143250"/>
            <a:ext cx="9144000" cy="0"/>
          </a:xfrm>
          <a:prstGeom prst="line">
            <a:avLst/>
          </a:prstGeom>
          <a:ln w="3492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082"/>
            <a:ext cx="10515600" cy="5311036"/>
          </a:xfrm>
        </p:spPr>
        <p:txBody>
          <a:bodyPr/>
          <a:lstStyle>
            <a:lvl1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  <a:lvl2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2pPr>
            <a:lvl3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3pPr>
            <a:lvl4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4pPr>
            <a:lvl5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618" userDrawn="1">
          <p15:clr>
            <a:srgbClr val="FBAE40"/>
          </p15:clr>
        </p15:guide>
        <p15:guide id="5" orient="horz" pos="232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50">
          <p15:clr>
            <a:srgbClr val="FBAE40"/>
          </p15:clr>
        </p15:guide>
        <p15:guide id="4" orient="horz" pos="618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noFill/>
        </p:spPr>
        <p:txBody>
          <a:bodyPr vert="horz" lIns="91440" tIns="45720" rIns="91440" bIns="45720" rtlCol="0">
            <a:normAutofit/>
          </a:bodyPr>
          <a:lstStyle>
            <a:lvl1pPr algn="l">
              <a:defRPr lang="ko-KR" altLang="en-US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ko-KR" altLang="en-US" dirty="0" smtClean="0"/>
              <a:t>마스터 텍스트 스타일 편집하기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0C35-C315-4913-B7CA-0275ADB9E4ED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800" b="1" kern="1200" dirty="0" smtClean="0">
          <a:ln>
            <a:solidFill>
              <a:schemeClr val="bg1">
                <a:alpha val="2000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TV </a:t>
            </a:r>
            <a:r>
              <a:rPr lang="ko-KR" altLang="en-US" dirty="0" smtClean="0"/>
              <a:t>가입신청 서비스 </a:t>
            </a:r>
            <a:r>
              <a:rPr lang="en-US" altLang="ko-KR" dirty="0" smtClean="0"/>
              <a:t>CNA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90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1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인터넷 가입신청을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가입신청에 대한 접수가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고객서비스 담당자가 </a:t>
            </a:r>
            <a:r>
              <a:rPr lang="ko-KR" altLang="en-US" dirty="0" err="1" smtClean="0"/>
              <a:t>가입요청</a:t>
            </a:r>
            <a:r>
              <a:rPr lang="ko-KR" altLang="en-US" dirty="0" smtClean="0"/>
              <a:t> 지역 설치 기사를 배정한다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기사배정이</a:t>
            </a:r>
            <a:r>
              <a:rPr lang="ko-KR" altLang="en-US" dirty="0" smtClean="0"/>
              <a:t> 완료되면 해당지역 설치기사에게 설치 요청이 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설치요청을</a:t>
            </a:r>
            <a:r>
              <a:rPr lang="ko-KR" altLang="en-US" dirty="0" smtClean="0"/>
              <a:t> 접수한다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설치를 완료 후 설치 완료 처리를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설치가 완료되면 인터넷가입신청이 완료 처리를 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가입 신청을 취소할 수 있다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가입신청이 취소되면 </a:t>
            </a:r>
            <a:r>
              <a:rPr lang="ko-KR" altLang="en-US" dirty="0" err="1" smtClean="0"/>
              <a:t>설치상태에</a:t>
            </a:r>
            <a:r>
              <a:rPr lang="ko-KR" altLang="en-US" dirty="0" smtClean="0"/>
              <a:t> 따라 가입 취소 또는 가입 취소 불가능 처리를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고객서비스 담당자는 설치진행상태를 수시로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359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5122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148" y="244561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설치기사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배정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48953" y="2445703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설치요청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48953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7174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 처리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359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359" y="3983346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5122" y="3983346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55122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 처리 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359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48953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 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359" y="609623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가입취소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거절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25676" y="1503124"/>
            <a:ext cx="1148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3359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122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고객서비스담당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48953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6" idx="3"/>
            <a:endCxn id="7" idx="1"/>
          </p:cNvCxnSpPr>
          <p:nvPr/>
        </p:nvCxnSpPr>
        <p:spPr>
          <a:xfrm>
            <a:off x="3113359" y="1890565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9" idx="1"/>
          </p:cNvCxnSpPr>
          <p:nvPr/>
        </p:nvCxnSpPr>
        <p:spPr>
          <a:xfrm>
            <a:off x="7451148" y="2679615"/>
            <a:ext cx="1597805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0" idx="0"/>
          </p:cNvCxnSpPr>
          <p:nvPr/>
        </p:nvCxnSpPr>
        <p:spPr>
          <a:xfrm>
            <a:off x="10398953" y="2913703"/>
            <a:ext cx="0" cy="2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8" idx="0"/>
          </p:cNvCxnSpPr>
          <p:nvPr/>
        </p:nvCxnSpPr>
        <p:spPr>
          <a:xfrm flipH="1">
            <a:off x="6101148" y="2124565"/>
            <a:ext cx="3974" cy="32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1"/>
            <a:endCxn id="11" idx="3"/>
          </p:cNvCxnSpPr>
          <p:nvPr/>
        </p:nvCxnSpPr>
        <p:spPr>
          <a:xfrm flipH="1">
            <a:off x="7447174" y="3444249"/>
            <a:ext cx="1601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1"/>
            <a:endCxn id="12" idx="3"/>
          </p:cNvCxnSpPr>
          <p:nvPr/>
        </p:nvCxnSpPr>
        <p:spPr>
          <a:xfrm flipH="1">
            <a:off x="3113359" y="3444249"/>
            <a:ext cx="1633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3" idx="3"/>
            <a:endCxn id="14" idx="1"/>
          </p:cNvCxnSpPr>
          <p:nvPr/>
        </p:nvCxnSpPr>
        <p:spPr>
          <a:xfrm>
            <a:off x="3113359" y="4217346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39" idx="0"/>
          </p:cNvCxnSpPr>
          <p:nvPr/>
        </p:nvCxnSpPr>
        <p:spPr>
          <a:xfrm>
            <a:off x="6105122" y="4451346"/>
            <a:ext cx="0" cy="1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49" idx="3"/>
          </p:cNvCxnSpPr>
          <p:nvPr/>
        </p:nvCxnSpPr>
        <p:spPr>
          <a:xfrm>
            <a:off x="7455122" y="4863528"/>
            <a:ext cx="12700" cy="14667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9" idx="2"/>
            <a:endCxn id="15" idx="0"/>
          </p:cNvCxnSpPr>
          <p:nvPr/>
        </p:nvCxnSpPr>
        <p:spPr>
          <a:xfrm>
            <a:off x="6105122" y="5097528"/>
            <a:ext cx="0" cy="2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9" idx="1"/>
            <a:endCxn id="19" idx="3"/>
          </p:cNvCxnSpPr>
          <p:nvPr/>
        </p:nvCxnSpPr>
        <p:spPr>
          <a:xfrm flipH="1">
            <a:off x="3113359" y="6330230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25676" y="3845491"/>
            <a:ext cx="1112311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/>
          <p:cNvSpPr/>
          <p:nvPr/>
        </p:nvSpPr>
        <p:spPr>
          <a:xfrm>
            <a:off x="4755122" y="4629528"/>
            <a:ext cx="2700000" cy="46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08754" y="4966761"/>
            <a:ext cx="1056377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Yes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83258" y="5036881"/>
            <a:ext cx="1056377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No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55122" y="609623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 불가 처리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59" name="직선 화살표 연결선 58"/>
          <p:cNvCxnSpPr>
            <a:stCxn id="15" idx="1"/>
            <a:endCxn id="17" idx="3"/>
          </p:cNvCxnSpPr>
          <p:nvPr/>
        </p:nvCxnSpPr>
        <p:spPr>
          <a:xfrm flipH="1">
            <a:off x="3113359" y="5627640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5" idx="3"/>
            <a:endCxn id="18" idx="1"/>
          </p:cNvCxnSpPr>
          <p:nvPr/>
        </p:nvCxnSpPr>
        <p:spPr>
          <a:xfrm>
            <a:off x="7455122" y="5627640"/>
            <a:ext cx="1593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14" y="0"/>
            <a:ext cx="8454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비기능적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장애 처리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인터넷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가입신청과</a:t>
            </a:r>
            <a:r>
              <a:rPr lang="ko-KR" altLang="en-US" dirty="0" smtClean="0"/>
              <a:t> 취소는 고객서비스 담당자의 접수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 처리와 관계없이 항상 처리 가능하다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성능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고객서비스 담당자는 설치 진행상태를 수시로 확인하여 모니터링 한다</a:t>
            </a:r>
            <a:r>
              <a:rPr lang="en-US" altLang="ko-KR" dirty="0" smtClean="0"/>
              <a:t>.(CQRS)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11993" t="23537" r="32543" b="1475"/>
          <a:stretch/>
        </p:blipFill>
        <p:spPr>
          <a:xfrm>
            <a:off x="2224725" y="1222984"/>
            <a:ext cx="7198936" cy="52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- Event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29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4466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46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65715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4346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2176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0306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23946" y="107902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4483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65715" y="1175678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7671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121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4346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121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8966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확인됨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896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확인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7671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설치진행상태 확인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03061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8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비적격</a:t>
            </a:r>
            <a:r>
              <a:rPr lang="ko-KR" altLang="en-US" dirty="0"/>
              <a:t> 이벤트 제거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129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466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446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565715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4346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82176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0306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23946" y="107902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4483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9800000">
            <a:off x="10565715" y="1175678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9800000">
            <a:off x="247671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2121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4346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121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800000">
            <a:off x="4498966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확인됨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9800000">
            <a:off x="449896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확인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9800000">
            <a:off x="247671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설치진행상태 확인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9800000">
            <a:off x="4503061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129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1291" y="298632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4466" y="4432616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17555" y="3892616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95306" y="5170201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5120" y="115257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5292" y="124382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09466" y="11127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09466" y="233829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07886" y="3871296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95306" y="3871296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07886" y="5170201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7406" y="1736243"/>
            <a:ext cx="1260000" cy="100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09235" y="1728570"/>
            <a:ext cx="1260000" cy="100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11818" y="1784785"/>
            <a:ext cx="1260000" cy="100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93522" y="2629393"/>
            <a:ext cx="1260000" cy="100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74946" y="4822483"/>
            <a:ext cx="1260000" cy="100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2000" y="4052749"/>
            <a:ext cx="1260000" cy="100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endParaRPr lang="en-US" altLang="ko-KR" sz="13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:</a:t>
            </a:r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미설치상태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02000" y="5746201"/>
            <a:ext cx="1260000" cy="1008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취소불가능</a:t>
            </a:r>
            <a:endParaRPr lang="en-US" altLang="ko-KR" sz="13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: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설치완료상태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302</Words>
  <Application>Microsoft Office PowerPoint</Application>
  <PresentationFormat>와이드스크린</PresentationFormat>
  <Paragraphs>102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분석/설계</vt:lpstr>
      <vt:lpstr>시나리오</vt:lpstr>
      <vt:lpstr>처리 흐름</vt:lpstr>
      <vt:lpstr>PowerPoint 프레젠테이션</vt:lpstr>
      <vt:lpstr>비기능적 요구사항</vt:lpstr>
      <vt:lpstr>PowerPoint 프레젠테이션</vt:lpstr>
      <vt:lpstr>이벤트스토밍 - Event</vt:lpstr>
      <vt:lpstr>이벤트스토밍 – 비적격 이벤트 제거</vt:lpstr>
      <vt:lpstr>이벤트스토밍 – Policy</vt:lpstr>
      <vt:lpstr>이벤트스토밍 – Actor, Command</vt:lpstr>
      <vt:lpstr>이벤트스토밍 – Aggregate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분석/설계</dc:title>
  <dc:creator>SKCC</dc:creator>
  <cp:lastModifiedBy>SKCC</cp:lastModifiedBy>
  <cp:revision>27</cp:revision>
  <dcterms:created xsi:type="dcterms:W3CDTF">2020-07-02T06:17:05Z</dcterms:created>
  <dcterms:modified xsi:type="dcterms:W3CDTF">2020-07-07T14:10:35Z</dcterms:modified>
</cp:coreProperties>
</file>