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7CC0-6FC8-4E22-84C6-822CB0E2BC0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AE15-9CF9-4B04-A853-C50B71C6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2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7CC0-6FC8-4E22-84C6-822CB0E2BC0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AE15-9CF9-4B04-A853-C50B71C6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8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7CC0-6FC8-4E22-84C6-822CB0E2BC0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AE15-9CF9-4B04-A853-C50B71C6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7CC0-6FC8-4E22-84C6-822CB0E2BC0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AE15-9CF9-4B04-A853-C50B71C6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3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7CC0-6FC8-4E22-84C6-822CB0E2BC0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AE15-9CF9-4B04-A853-C50B71C6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3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7CC0-6FC8-4E22-84C6-822CB0E2BC0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AE15-9CF9-4B04-A853-C50B71C6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9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7CC0-6FC8-4E22-84C6-822CB0E2BC0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AE15-9CF9-4B04-A853-C50B71C6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6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7CC0-6FC8-4E22-84C6-822CB0E2BC0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AE15-9CF9-4B04-A853-C50B71C6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5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7CC0-6FC8-4E22-84C6-822CB0E2BC0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AE15-9CF9-4B04-A853-C50B71C6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7CC0-6FC8-4E22-84C6-822CB0E2BC0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AE15-9CF9-4B04-A853-C50B71C6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6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7CC0-6FC8-4E22-84C6-822CB0E2BC0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4AE15-9CF9-4B04-A853-C50B71C6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3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97CC0-6FC8-4E22-84C6-822CB0E2BC0D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AE15-9CF9-4B04-A853-C50B71C61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3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test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8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dell</dc:creator>
  <cp:lastModifiedBy>dell</cp:lastModifiedBy>
  <cp:revision>1</cp:revision>
  <dcterms:created xsi:type="dcterms:W3CDTF">2022-08-18T12:50:24Z</dcterms:created>
  <dcterms:modified xsi:type="dcterms:W3CDTF">2022-08-18T12:50:32Z</dcterms:modified>
</cp:coreProperties>
</file>