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1" r:id="rId5"/>
    <p:sldId id="272" r:id="rId6"/>
    <p:sldId id="275" r:id="rId7"/>
    <p:sldId id="274" r:id="rId8"/>
    <p:sldId id="270" r:id="rId9"/>
    <p:sldId id="276" r:id="rId10"/>
    <p:sldId id="287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6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22D66-FDFC-42FF-8193-48D838C4A49C}" v="1246" dt="2022-09-07T18:40:36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4" autoAdjust="0"/>
    <p:restoredTop sz="68618" autoAdjust="0"/>
  </p:normalViewPr>
  <p:slideViewPr>
    <p:cSldViewPr snapToGrid="0">
      <p:cViewPr varScale="1">
        <p:scale>
          <a:sx n="78" d="100"/>
          <a:sy n="78" d="100"/>
        </p:scale>
        <p:origin x="15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styn Lightfoot" userId="6486e74089aee4ef" providerId="LiveId" clId="{3AB22D66-FDFC-42FF-8193-48D838C4A49C}"/>
    <pc:docChg chg="undo custSel mod addSld modSld">
      <pc:chgData name="Dustyn Lightfoot" userId="6486e74089aee4ef" providerId="LiveId" clId="{3AB22D66-FDFC-42FF-8193-48D838C4A49C}" dt="2022-09-07T18:40:36.612" v="1245"/>
      <pc:docMkLst>
        <pc:docMk/>
      </pc:docMkLst>
      <pc:sldChg chg="addSp delSp modSp mod setBg modNotesTx">
        <pc:chgData name="Dustyn Lightfoot" userId="6486e74089aee4ef" providerId="LiveId" clId="{3AB22D66-FDFC-42FF-8193-48D838C4A49C}" dt="2022-09-07T18:35:57.774" v="1217" actId="26606"/>
        <pc:sldMkLst>
          <pc:docMk/>
          <pc:sldMk cId="1177380872" sldId="256"/>
        </pc:sldMkLst>
        <pc:spChg chg="mod">
          <ac:chgData name="Dustyn Lightfoot" userId="6486e74089aee4ef" providerId="LiveId" clId="{3AB22D66-FDFC-42FF-8193-48D838C4A49C}" dt="2022-09-07T18:35:57.774" v="1217" actId="26606"/>
          <ac:spMkLst>
            <pc:docMk/>
            <pc:sldMk cId="1177380872" sldId="256"/>
            <ac:spMk id="2" creationId="{0DDDD9BE-8555-4BE5-98AD-3AC261CF060E}"/>
          </ac:spMkLst>
        </pc:spChg>
        <pc:spChg chg="mod">
          <ac:chgData name="Dustyn Lightfoot" userId="6486e74089aee4ef" providerId="LiveId" clId="{3AB22D66-FDFC-42FF-8193-48D838C4A49C}" dt="2022-09-07T18:35:57.774" v="1217" actId="26606"/>
          <ac:spMkLst>
            <pc:docMk/>
            <pc:sldMk cId="1177380872" sldId="256"/>
            <ac:spMk id="3" creationId="{0C4CD81F-56F1-4847-A4AB-8C1795B20AC4}"/>
          </ac:spMkLst>
        </pc:spChg>
        <pc:spChg chg="add del">
          <ac:chgData name="Dustyn Lightfoot" userId="6486e74089aee4ef" providerId="LiveId" clId="{3AB22D66-FDFC-42FF-8193-48D838C4A49C}" dt="2022-09-07T18:35:57.774" v="1217" actId="26606"/>
          <ac:spMkLst>
            <pc:docMk/>
            <pc:sldMk cId="1177380872" sldId="256"/>
            <ac:spMk id="5" creationId="{A3363022-C969-41E9-8EB2-E4C94908C1FA}"/>
          </ac:spMkLst>
        </pc:spChg>
        <pc:spChg chg="add del">
          <ac:chgData name="Dustyn Lightfoot" userId="6486e74089aee4ef" providerId="LiveId" clId="{3AB22D66-FDFC-42FF-8193-48D838C4A49C}" dt="2022-09-07T18:35:57.774" v="1217" actId="26606"/>
          <ac:spMkLst>
            <pc:docMk/>
            <pc:sldMk cId="1177380872" sldId="256"/>
            <ac:spMk id="6" creationId="{8D1AD6B3-BE88-4CEB-BA17-790657CC4729}"/>
          </ac:spMkLst>
        </pc:spChg>
        <pc:spChg chg="add del">
          <ac:chgData name="Dustyn Lightfoot" userId="6486e74089aee4ef" providerId="LiveId" clId="{3AB22D66-FDFC-42FF-8193-48D838C4A49C}" dt="2022-09-07T18:35:32.359" v="1204" actId="26606"/>
          <ac:spMkLst>
            <pc:docMk/>
            <pc:sldMk cId="1177380872" sldId="256"/>
            <ac:spMk id="10" creationId="{A3363022-C969-41E9-8EB2-E4C94908C1FA}"/>
          </ac:spMkLst>
        </pc:spChg>
        <pc:spChg chg="add del">
          <ac:chgData name="Dustyn Lightfoot" userId="6486e74089aee4ef" providerId="LiveId" clId="{3AB22D66-FDFC-42FF-8193-48D838C4A49C}" dt="2022-09-07T18:35:32.359" v="1204" actId="26606"/>
          <ac:spMkLst>
            <pc:docMk/>
            <pc:sldMk cId="1177380872" sldId="256"/>
            <ac:spMk id="12" creationId="{8D1AD6B3-BE88-4CEB-BA17-790657CC4729}"/>
          </ac:spMkLst>
        </pc:spChg>
        <pc:grpChg chg="add del">
          <ac:chgData name="Dustyn Lightfoot" userId="6486e74089aee4ef" providerId="LiveId" clId="{3AB22D66-FDFC-42FF-8193-48D838C4A49C}" dt="2022-09-07T18:35:57.774" v="1217" actId="26606"/>
          <ac:grpSpMkLst>
            <pc:docMk/>
            <pc:sldMk cId="1177380872" sldId="256"/>
            <ac:grpSpMk id="9" creationId="{89D1390B-7E13-4B4F-9CB2-391063412E54}"/>
          </ac:grpSpMkLst>
        </pc:grpChg>
        <pc:grpChg chg="add del">
          <ac:chgData name="Dustyn Lightfoot" userId="6486e74089aee4ef" providerId="LiveId" clId="{3AB22D66-FDFC-42FF-8193-48D838C4A49C}" dt="2022-09-07T18:35:32.359" v="1204" actId="26606"/>
          <ac:grpSpMkLst>
            <pc:docMk/>
            <pc:sldMk cId="1177380872" sldId="256"/>
            <ac:grpSpMk id="14" creationId="{89D1390B-7E13-4B4F-9CB2-391063412E54}"/>
          </ac:grpSpMkLst>
        </pc:grpChg>
        <pc:picChg chg="add del">
          <ac:chgData name="Dustyn Lightfoot" userId="6486e74089aee4ef" providerId="LiveId" clId="{3AB22D66-FDFC-42FF-8193-48D838C4A49C}" dt="2022-09-07T18:35:32.359" v="1204" actId="26606"/>
          <ac:picMkLst>
            <pc:docMk/>
            <pc:sldMk cId="1177380872" sldId="256"/>
            <ac:picMk id="7" creationId="{52DDB1D2-790D-A089-9A46-2D8BFDA6C51F}"/>
          </ac:picMkLst>
        </pc:picChg>
        <pc:picChg chg="add del">
          <ac:chgData name="Dustyn Lightfoot" userId="6486e74089aee4ef" providerId="LiveId" clId="{3AB22D66-FDFC-42FF-8193-48D838C4A49C}" dt="2022-09-07T18:35:57.774" v="1217" actId="26606"/>
          <ac:picMkLst>
            <pc:docMk/>
            <pc:sldMk cId="1177380872" sldId="256"/>
            <ac:picMk id="8" creationId="{F1C3AA4C-852C-883B-1ADE-B5EA0535E7A8}"/>
          </ac:picMkLst>
        </pc:picChg>
      </pc:sldChg>
      <pc:sldChg chg="modSp">
        <pc:chgData name="Dustyn Lightfoot" userId="6486e74089aee4ef" providerId="LiveId" clId="{3AB22D66-FDFC-42FF-8193-48D838C4A49C}" dt="2022-09-07T18:36:55.350" v="1239" actId="20577"/>
        <pc:sldMkLst>
          <pc:docMk/>
          <pc:sldMk cId="316483649" sldId="257"/>
        </pc:sldMkLst>
        <pc:spChg chg="mod">
          <ac:chgData name="Dustyn Lightfoot" userId="6486e74089aee4ef" providerId="LiveId" clId="{3AB22D66-FDFC-42FF-8193-48D838C4A49C}" dt="2022-09-07T18:36:55.350" v="1239" actId="20577"/>
          <ac:spMkLst>
            <pc:docMk/>
            <pc:sldMk cId="316483649" sldId="257"/>
            <ac:spMk id="3" creationId="{C272FB43-FE3F-4F0B-B035-C3BA8570FF03}"/>
          </ac:spMkLst>
        </pc:spChg>
      </pc:sldChg>
      <pc:sldChg chg="modSp modNotesTx">
        <pc:chgData name="Dustyn Lightfoot" userId="6486e74089aee4ef" providerId="LiveId" clId="{3AB22D66-FDFC-42FF-8193-48D838C4A49C}" dt="2022-09-07T18:22:54.759" v="472" actId="20577"/>
        <pc:sldMkLst>
          <pc:docMk/>
          <pc:sldMk cId="1229551917" sldId="258"/>
        </pc:sldMkLst>
        <pc:spChg chg="mod">
          <ac:chgData name="Dustyn Lightfoot" userId="6486e74089aee4ef" providerId="LiveId" clId="{3AB22D66-FDFC-42FF-8193-48D838C4A49C}" dt="2022-09-07T18:22:30.121" v="397" actId="20577"/>
          <ac:spMkLst>
            <pc:docMk/>
            <pc:sldMk cId="1229551917" sldId="258"/>
            <ac:spMk id="2" creationId="{A69D108C-1F53-4A7D-A0CB-FE65BD71E1B9}"/>
          </ac:spMkLst>
        </pc:spChg>
      </pc:sldChg>
      <pc:sldChg chg="modAnim modNotesTx">
        <pc:chgData name="Dustyn Lightfoot" userId="6486e74089aee4ef" providerId="LiveId" clId="{3AB22D66-FDFC-42FF-8193-48D838C4A49C}" dt="2022-09-07T18:29:21.591" v="1190" actId="20577"/>
        <pc:sldMkLst>
          <pc:docMk/>
          <pc:sldMk cId="3982829694" sldId="270"/>
        </pc:sldMkLst>
      </pc:sldChg>
      <pc:sldChg chg="modAnim">
        <pc:chgData name="Dustyn Lightfoot" userId="6486e74089aee4ef" providerId="LiveId" clId="{3AB22D66-FDFC-42FF-8193-48D838C4A49C}" dt="2022-09-07T18:07:18.713" v="0"/>
        <pc:sldMkLst>
          <pc:docMk/>
          <pc:sldMk cId="2379794931" sldId="271"/>
        </pc:sldMkLst>
      </pc:sldChg>
      <pc:sldChg chg="modNotesTx">
        <pc:chgData name="Dustyn Lightfoot" userId="6486e74089aee4ef" providerId="LiveId" clId="{3AB22D66-FDFC-42FF-8193-48D838C4A49C}" dt="2022-09-07T18:28:24.641" v="1078" actId="12"/>
        <pc:sldMkLst>
          <pc:docMk/>
          <pc:sldMk cId="3283247869" sldId="272"/>
        </pc:sldMkLst>
      </pc:sldChg>
      <pc:sldChg chg="modAnim">
        <pc:chgData name="Dustyn Lightfoot" userId="6486e74089aee4ef" providerId="LiveId" clId="{3AB22D66-FDFC-42FF-8193-48D838C4A49C}" dt="2022-09-07T18:07:28.971" v="1"/>
        <pc:sldMkLst>
          <pc:docMk/>
          <pc:sldMk cId="849134877" sldId="274"/>
        </pc:sldMkLst>
      </pc:sldChg>
      <pc:sldChg chg="addSp delSp">
        <pc:chgData name="Dustyn Lightfoot" userId="6486e74089aee4ef" providerId="LiveId" clId="{3AB22D66-FDFC-42FF-8193-48D838C4A49C}" dt="2022-09-07T18:38:48.354" v="1242"/>
        <pc:sldMkLst>
          <pc:docMk/>
          <pc:sldMk cId="3836995596" sldId="276"/>
        </pc:sldMkLst>
        <pc:picChg chg="del">
          <ac:chgData name="Dustyn Lightfoot" userId="6486e74089aee4ef" providerId="LiveId" clId="{3AB22D66-FDFC-42FF-8193-48D838C4A49C}" dt="2022-09-07T18:38:47.623" v="1241" actId="478"/>
          <ac:picMkLst>
            <pc:docMk/>
            <pc:sldMk cId="3836995596" sldId="276"/>
            <ac:picMk id="4" creationId="{E6FD7DE4-7134-4DE8-A77F-15F6D25881EA}"/>
          </ac:picMkLst>
        </pc:picChg>
        <pc:picChg chg="add">
          <ac:chgData name="Dustyn Lightfoot" userId="6486e74089aee4ef" providerId="LiveId" clId="{3AB22D66-FDFC-42FF-8193-48D838C4A49C}" dt="2022-09-07T18:38:48.354" v="1242"/>
          <ac:picMkLst>
            <pc:docMk/>
            <pc:sldMk cId="3836995596" sldId="276"/>
            <ac:picMk id="5" creationId="{D889FB72-D176-4192-AE52-23F0ADED4A13}"/>
          </ac:picMkLst>
        </pc:picChg>
      </pc:sldChg>
      <pc:sldChg chg="modNotesTx">
        <pc:chgData name="Dustyn Lightfoot" userId="6486e74089aee4ef" providerId="LiveId" clId="{3AB22D66-FDFC-42FF-8193-48D838C4A49C}" dt="2022-09-07T18:26:16.872" v="1030" actId="313"/>
        <pc:sldMkLst>
          <pc:docMk/>
          <pc:sldMk cId="860333167" sldId="282"/>
        </pc:sldMkLst>
      </pc:sldChg>
      <pc:sldChg chg="modSp add modAnim">
        <pc:chgData name="Dustyn Lightfoot" userId="6486e74089aee4ef" providerId="LiveId" clId="{3AB22D66-FDFC-42FF-8193-48D838C4A49C}" dt="2022-09-07T18:40:36.612" v="1245"/>
        <pc:sldMkLst>
          <pc:docMk/>
          <pc:sldMk cId="2650793268" sldId="286"/>
        </pc:sldMkLst>
        <pc:spChg chg="mod">
          <ac:chgData name="Dustyn Lightfoot" userId="6486e74089aee4ef" providerId="LiveId" clId="{3AB22D66-FDFC-42FF-8193-48D838C4A49C}" dt="2022-09-07T18:13:58.757" v="10" actId="20577"/>
          <ac:spMkLst>
            <pc:docMk/>
            <pc:sldMk cId="2650793268" sldId="286"/>
            <ac:spMk id="2" creationId="{5989EB60-1D55-4EB6-B73B-D3D537BD0448}"/>
          </ac:spMkLst>
        </pc:spChg>
        <pc:spChg chg="mod">
          <ac:chgData name="Dustyn Lightfoot" userId="6486e74089aee4ef" providerId="LiveId" clId="{3AB22D66-FDFC-42FF-8193-48D838C4A49C}" dt="2022-09-07T18:20:17.091" v="370"/>
          <ac:spMkLst>
            <pc:docMk/>
            <pc:sldMk cId="2650793268" sldId="286"/>
            <ac:spMk id="3" creationId="{5117BF0B-DB35-48E5-B7A8-5EE788FFCCF9}"/>
          </ac:spMkLst>
        </pc:spChg>
      </pc:sldChg>
      <pc:sldChg chg="add modTransition">
        <pc:chgData name="Dustyn Lightfoot" userId="6486e74089aee4ef" providerId="LiveId" clId="{3AB22D66-FDFC-42FF-8193-48D838C4A49C}" dt="2022-09-07T18:39:03.640" v="1244"/>
        <pc:sldMkLst>
          <pc:docMk/>
          <pc:sldMk cId="2110773838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9D59E-8C9A-4BA6-993E-092E5F71981F}" type="datetimeFigureOut">
              <a:rPr lang="en-ZA" smtClean="0"/>
              <a:t>2022/09/07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CB8D8-B478-4A5F-93AA-6582AC2BA3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905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Idea was to go beyond logical architecture and ideas, to “kick the tyres” and test some of these things to see whether it’s worth going deeper.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Also, easier of we have something tangible we can </a:t>
            </a:r>
            <a:r>
              <a:rPr lang="en-ZA" dirty="0" err="1"/>
              <a:t>crit</a:t>
            </a:r>
            <a:r>
              <a:rPr lang="en-ZA" dirty="0"/>
              <a:t> and play with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Nice we can create standard input/output and the “turn the knobs” on the machine, by changing config, swopping out services etc.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CB8D8-B478-4A5F-93AA-6582AC2BA32D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4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Key concepts want to test to try and meet the challenging </a:t>
            </a:r>
            <a:r>
              <a:rPr lang="en-ZA" dirty="0" err="1"/>
              <a:t>requirments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CB8D8-B478-4A5F-93AA-6582AC2BA32D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679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ZA" dirty="0"/>
              <a:t>The base building block</a:t>
            </a:r>
          </a:p>
          <a:p>
            <a:pPr marL="228600" indent="-228600">
              <a:buAutoNum type="arabicPeriod"/>
            </a:pPr>
            <a:r>
              <a:rPr lang="en-ZA" dirty="0"/>
              <a:t>An actor </a:t>
            </a:r>
            <a:r>
              <a:rPr lang="en-US" dirty="0"/>
              <a:t>receives a message (a method call) and does something depending on which message it receives (which method we are calling)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 difference is that actors are completely isolated from each other and they will never share memory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also worth noting that an actor can maintain a private state that can never be changed directly by another actor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one actor is no actor. They come in systems. In the actor model everything is an actor and they need to have addresses so one actor can send a message to another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D4C28-8FF3-41CF-9993-F9C6CD1103D4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501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important to understand that, although multiple actors can run at the same time, an actor will process a given message sequentially. (no threading or concurrency issues!!)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if you send 3 messages to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actor, it will just execute one at a time.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have these 3 messages being executed concurrently, you need to create 3 actors and send one message to each.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 are sent asynchronously to an actor, that needs to store them somewhere while it’s processing another message.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mailbox is the place where these messages are stored.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D4C28-8FF3-41CF-9993-F9C6CD1103D4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654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With “virtual actors” would simple “create” by sending to address that does not exists yet.</a:t>
            </a:r>
          </a:p>
          <a:p>
            <a:endParaRPr lang="en-ZA" dirty="0"/>
          </a:p>
          <a:p>
            <a:r>
              <a:rPr lang="en-ZA" dirty="0"/>
              <a:t>Need more detail here – especially last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D4C28-8FF3-41CF-9993-F9C6CD1103D4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138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interesting aspect of the actor model is that it doesn’t matter if the actor that I’m sending a message to is running locally or in another node.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about it, if an actor is just this unit of code with a mailbox and an internal state, and it just respond to messages, who cares in which machine it’s actually running? As long as we can make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get there we are fine.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allows us to create systems that leverage multiple computers and helps us to recover if one of them fail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D4C28-8FF3-41CF-9993-F9C6CD1103D4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7546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Orleans not only option!! Mainly focused on concept here rather that prescribing Orleans!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D4C28-8FF3-41CF-9993-F9C6CD1103D4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3703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CB8D8-B478-4A5F-93AA-6582AC2BA32D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4779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ZA" dirty="0"/>
              <a:t>Walk through Azure resources</a:t>
            </a:r>
          </a:p>
          <a:p>
            <a:pPr marL="228600" indent="-228600">
              <a:buAutoNum type="arabicPeriod"/>
            </a:pPr>
            <a:r>
              <a:rPr lang="en-ZA" dirty="0"/>
              <a:t>Walk through solution</a:t>
            </a:r>
          </a:p>
          <a:p>
            <a:pPr marL="685800" lvl="1" indent="-228600">
              <a:buAutoNum type="arabicPeriod"/>
            </a:pPr>
            <a:r>
              <a:rPr lang="en-ZA" dirty="0"/>
              <a:t>Allude to pluggability of Orleans and </a:t>
            </a:r>
            <a:r>
              <a:rPr lang="en-ZA" dirty="0" err="1"/>
              <a:t>.Net</a:t>
            </a:r>
            <a:r>
              <a:rPr lang="en-ZA" dirty="0"/>
              <a:t> in general I suppose (if we do it right)</a:t>
            </a:r>
          </a:p>
          <a:p>
            <a:pPr marL="228600" indent="-228600">
              <a:buAutoNum type="arabicPeriod"/>
            </a:pPr>
            <a:r>
              <a:rPr lang="en-ZA" dirty="0"/>
              <a:t>Run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CB8D8-B478-4A5F-93AA-6582AC2BA32D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228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0A25-AB94-46E4-853C-4309D0429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A067B-FC4C-43C0-9416-FFE270425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76946-52F6-4BE1-9343-A4D1B113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BAD1-28F9-4652-87EE-AAB557BD776C}" type="datetimeFigureOut">
              <a:rPr lang="en-ZA" smtClean="0"/>
              <a:t>2022/09/07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378AB-46D3-4E6D-BA60-D505528C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58BBB-6A65-4AD2-A523-0552AAC2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ACC5-A7E8-41DF-A63A-7919A074F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056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A3BF-874C-4F68-B2AD-24B015F6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3BA4A-E0BC-4B5F-BA76-55D22DC4C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478E3-2B4A-4A3C-8B21-B51DC0C9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BAD1-28F9-4652-87EE-AAB557BD776C}" type="datetimeFigureOut">
              <a:rPr lang="en-ZA" smtClean="0"/>
              <a:t>2022/09/07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AA1BD-8301-49EF-A947-2870C5D5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C4C6C-E7FB-4F9D-A22E-385F9098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ACC5-A7E8-41DF-A63A-7919A074F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361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B17A8-979B-4366-B576-250F0F888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182A2-45EA-41E1-A5D5-83A59F749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8286F-EA68-4EE7-A2B7-0BDFB50F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BAD1-28F9-4652-87EE-AAB557BD776C}" type="datetimeFigureOut">
              <a:rPr lang="en-ZA" smtClean="0"/>
              <a:t>2022/09/07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A3747-BC74-455B-9A52-DDC24B57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9CE90-1831-4EC5-AFC1-FA1A4DDB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ACC5-A7E8-41DF-A63A-7919A074F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71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41BD-88C0-4361-91D6-1012BB30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71CA-68EC-4CB5-8E22-3D22216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D077B-3DE7-4E9F-946A-3FA1FD67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BAD1-28F9-4652-87EE-AAB557BD776C}" type="datetimeFigureOut">
              <a:rPr lang="en-ZA" smtClean="0"/>
              <a:t>2022/09/07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21B96-A333-49F9-B8B8-B2F8134B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80CC-6486-4A2F-858A-778A8B55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ACC5-A7E8-41DF-A63A-7919A074F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711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073E-AB2B-4BA9-B722-CD3E616A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40E0-EB15-4211-BEEB-F6253A146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B4221-7C53-42BE-9576-23AAB1B1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BAD1-28F9-4652-87EE-AAB557BD776C}" type="datetimeFigureOut">
              <a:rPr lang="en-ZA" smtClean="0"/>
              <a:t>2022/09/07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82777-F769-4B70-AAAA-CF38F02B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C8D5A-58B9-4352-9F39-36F62BCF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ACC5-A7E8-41DF-A63A-7919A074F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017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F391-74C9-46DC-8102-F5DF8688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BB8D-0ED8-4CEA-95C1-00ACEC772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2B075-BD50-44C9-9CB4-2BF94C0F0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362D5-E648-49E8-B8C5-D212604B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BAD1-28F9-4652-87EE-AAB557BD776C}" type="datetimeFigureOut">
              <a:rPr lang="en-ZA" smtClean="0"/>
              <a:t>2022/09/07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F5F9C-34F7-4798-8E2D-2959278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21EF-88B5-48ED-89B5-0D5E8524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ACC5-A7E8-41DF-A63A-7919A074F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539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ACAD-3312-43D2-807E-39A1F47E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DFACE-B1FE-46A8-8427-DF43F7408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3B44B-3365-43E1-83F8-640E4EE4D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E3A85-B35B-4071-A34E-C9F653FBB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26B3E-2587-491B-9A60-2DAF5E883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58AD4-7709-4A8C-823D-A86BF37D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BAD1-28F9-4652-87EE-AAB557BD776C}" type="datetimeFigureOut">
              <a:rPr lang="en-ZA" smtClean="0"/>
              <a:t>2022/09/07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9C387-28CD-4121-9CA9-5B8CAD43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ED57B-A558-495C-B194-C7650426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ACC5-A7E8-41DF-A63A-7919A074F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099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5EA9-39D1-44FC-ADEB-4AE37FC3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DDAD8-7B1A-4526-834F-AF7B3EE8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BAD1-28F9-4652-87EE-AAB557BD776C}" type="datetimeFigureOut">
              <a:rPr lang="en-ZA" smtClean="0"/>
              <a:t>2022/09/07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8F9BE-1F6B-4FE5-A480-34B87AB2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AA5C7-1260-442F-BF8B-BDD6F07D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ACC5-A7E8-41DF-A63A-7919A074F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553C9-4EC2-47F8-A50A-DB4C9CC8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BAD1-28F9-4652-87EE-AAB557BD776C}" type="datetimeFigureOut">
              <a:rPr lang="en-ZA" smtClean="0"/>
              <a:t>2022/09/07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56FDB-B18C-4F5C-8B83-4FE7AFD8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0B270-6355-4AF0-8168-552FF106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ACC5-A7E8-41DF-A63A-7919A074F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967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0AA1-3A6B-499B-932B-54E80215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8EB6-6959-49A3-88FF-02D3ECB32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7D515-DB13-45E5-998E-D777960E5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45078-EFCC-46DE-93FE-95D85A86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BAD1-28F9-4652-87EE-AAB557BD776C}" type="datetimeFigureOut">
              <a:rPr lang="en-ZA" smtClean="0"/>
              <a:t>2022/09/07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6F10-FE36-495F-A8BA-17943032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C8187-693C-47CF-9A00-EEC5A2C4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ACC5-A7E8-41DF-A63A-7919A074F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196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5BE9-DD7E-41F5-9183-A5D2B37A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2628C-376F-432B-8A8B-CC9D94277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049E7-BBFC-4219-A102-099791F47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2918C-4E2E-4EAF-A918-0E0D63F3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BAD1-28F9-4652-87EE-AAB557BD776C}" type="datetimeFigureOut">
              <a:rPr lang="en-ZA" smtClean="0"/>
              <a:t>2022/09/07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8E164-AB42-4BC9-BCFE-D41E3FE9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4DFD-C138-4E3D-AE0F-130A7602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ACC5-A7E8-41DF-A63A-7919A074F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953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0BA24-40D0-4EC4-8F00-9C38ACD6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E6200-C213-4AD3-8F70-126628B97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019AE-B72C-4192-99D5-07D7F8B47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BAD1-28F9-4652-87EE-AAB557BD776C}" type="datetimeFigureOut">
              <a:rPr lang="en-ZA" smtClean="0"/>
              <a:t>2022/09/07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C9C7B-05EA-4D85-8A84-3940812AA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A82A1-A37D-4B5A-81E0-43F60E757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2ACC5-A7E8-41DF-A63A-7919A074F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709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D9BE-8555-4BE5-98AD-3AC261CF0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ZA"/>
              <a:t>Experiment Feedback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D81F-56F1-4847-A4AB-8C1795B20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738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8BEE-E0FF-4CF9-931A-C7C24B4D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Experiment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D7DE4-7134-4DE8-A77F-15F6D258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600200"/>
            <a:ext cx="78771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73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8BEE-E0FF-4CF9-931A-C7C24B4D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Experiment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9A506-8205-45E7-BE38-1CAE651A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609725"/>
            <a:ext cx="75914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10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8BEE-E0FF-4CF9-931A-C7C24B4D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Experiment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1E0EF-7A21-435D-BCBD-AD00B22CB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1485900"/>
            <a:ext cx="75342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58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8BEE-E0FF-4CF9-931A-C7C24B4D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/>
              <a:t>Experiment</a:t>
            </a:r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ACBFC-9EE5-4898-8020-95A23D33C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304925"/>
            <a:ext cx="73818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9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8BEE-E0FF-4CF9-931A-C7C24B4D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/>
              <a:t>Experiment</a:t>
            </a:r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ACBFC-9EE5-4898-8020-95A23D33C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304925"/>
            <a:ext cx="73818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8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8BEE-E0FF-4CF9-931A-C7C24B4D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/>
              <a:t>Experiment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E837D-3A01-4ABE-88A2-C7AAFDF5B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1214437"/>
            <a:ext cx="82772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98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2B2C43-8E94-4314-B92A-86A979DC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C86B9-3EA9-4EE3-B503-870902333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0333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364F94-AEB5-4424-A626-0DF48144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D775C5-DBF0-438F-A6A9-35E96FAAA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Event Hub: $750 per PU / month (</a:t>
            </a:r>
            <a:r>
              <a:rPr lang="en-US" dirty="0"/>
              <a:t>5-10 MB/s ingress and 10-20 MB/s egress for both AMQP or Kafka)</a:t>
            </a:r>
            <a:endParaRPr lang="en-ZA" dirty="0"/>
          </a:p>
          <a:p>
            <a:r>
              <a:rPr lang="en-ZA" dirty="0"/>
              <a:t>Storage</a:t>
            </a:r>
          </a:p>
          <a:p>
            <a:pPr lvl="1"/>
            <a:r>
              <a:rPr lang="en-ZA" dirty="0"/>
              <a:t>Hot: $0.0219 per GB/month</a:t>
            </a:r>
          </a:p>
          <a:p>
            <a:pPr lvl="1"/>
            <a:r>
              <a:rPr lang="en-ZA" dirty="0"/>
              <a:t>Cool: $0.0119 per GB/month</a:t>
            </a:r>
          </a:p>
          <a:p>
            <a:pPr lvl="1"/>
            <a:r>
              <a:rPr lang="en-ZA" dirty="0"/>
              <a:t>Archive: $0.00133 per GB/month</a:t>
            </a:r>
          </a:p>
          <a:p>
            <a:r>
              <a:rPr lang="en-ZA" dirty="0"/>
              <a:t>Azure SQL – Demo used minimal. Not storing events, so should be much less than current.</a:t>
            </a:r>
          </a:p>
          <a:p>
            <a:r>
              <a:rPr lang="en-ZA" dirty="0"/>
              <a:t>Azure App Service – I used single P2V3 @ 4542.79 ZAR/Month, but can host on anything and scale cluster</a:t>
            </a:r>
          </a:p>
        </p:txBody>
      </p:sp>
    </p:spTree>
    <p:extLst>
      <p:ext uri="{BB962C8B-B14F-4D97-AF65-F5344CB8AC3E}">
        <p14:creationId xmlns:p14="http://schemas.microsoft.com/office/powerpoint/2010/main" val="245416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EB60-1D55-4EB6-B73B-D3D537BD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BF0B-DB35-48E5-B7A8-5EE788FFC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Azure Storage. </a:t>
            </a:r>
          </a:p>
          <a:p>
            <a:pPr lvl="1"/>
            <a:r>
              <a:rPr lang="en-ZA" dirty="0"/>
              <a:t>Up to 5 </a:t>
            </a:r>
            <a:r>
              <a:rPr lang="en-ZA" dirty="0" err="1"/>
              <a:t>PiB</a:t>
            </a:r>
            <a:r>
              <a:rPr lang="en-ZA" dirty="0"/>
              <a:t>/account, max 250 accounts per region per subscription.</a:t>
            </a:r>
          </a:p>
          <a:p>
            <a:pPr lvl="1"/>
            <a:r>
              <a:rPr lang="en-ZA" dirty="0"/>
              <a:t>Max 20 000 requests per second/account</a:t>
            </a:r>
          </a:p>
          <a:p>
            <a:r>
              <a:rPr lang="en-ZA" dirty="0"/>
              <a:t>Event Hubs:</a:t>
            </a:r>
          </a:p>
          <a:p>
            <a:pPr lvl="1"/>
            <a:r>
              <a:rPr lang="en-ZA" dirty="0"/>
              <a:t>Up to 16 PUs on Premium</a:t>
            </a:r>
          </a:p>
          <a:p>
            <a:pPr lvl="1"/>
            <a:r>
              <a:rPr lang="en-ZA" dirty="0"/>
              <a:t>Up to 120 MB/s</a:t>
            </a:r>
          </a:p>
          <a:p>
            <a:r>
              <a:rPr lang="en-ZA" dirty="0"/>
              <a:t>App Service: </a:t>
            </a:r>
          </a:p>
          <a:p>
            <a:pPr lvl="1"/>
            <a:r>
              <a:rPr lang="en-ZA" dirty="0"/>
              <a:t>Up and Out (30 servers)</a:t>
            </a:r>
          </a:p>
          <a:p>
            <a:pPr lvl="1"/>
            <a:r>
              <a:rPr lang="en-ZA" dirty="0"/>
              <a:t>But can host on AKS, Container Apps or VMs if we want</a:t>
            </a:r>
          </a:p>
          <a:p>
            <a:r>
              <a:rPr lang="en-ZA" dirty="0"/>
              <a:t>Azure SQL: you guys know this one better that me 🙂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079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59C3-0F23-4CE8-BD60-4666D251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Manageability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1297-0B1F-4768-92D9-3D60461E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All PaaS services</a:t>
            </a:r>
          </a:p>
          <a:p>
            <a:r>
              <a:rPr lang="en-ZA" dirty="0"/>
              <a:t>Orleans is the only “funny” (e.g. need to understand how to upgrade with minimal downtime, manage silos etc.)</a:t>
            </a:r>
          </a:p>
          <a:p>
            <a:r>
              <a:rPr lang="en-ZA" dirty="0"/>
              <a:t>If provision storage per tenant, </a:t>
            </a:r>
          </a:p>
          <a:p>
            <a:pPr lvl="1"/>
            <a:r>
              <a:rPr lang="en-ZA" dirty="0"/>
              <a:t>moving blob data from hot-&gt;cold-&gt;archive can be policy driven.</a:t>
            </a:r>
          </a:p>
          <a:p>
            <a:pPr lvl="1"/>
            <a:r>
              <a:rPr lang="en-ZA" dirty="0"/>
              <a:t>Deletion of tenant data becomes simple.</a:t>
            </a:r>
          </a:p>
          <a:p>
            <a:pPr lvl="1"/>
            <a:r>
              <a:rPr lang="en-ZA" dirty="0"/>
              <a:t>Costing and quality attributes can be managed per tenant.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6603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A860-B993-4AAD-AF27-77EDE3A1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Challenging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FB43-FE3F-4F0B-B035-C3BA8570F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Near infinite scale</a:t>
            </a:r>
          </a:p>
          <a:p>
            <a:r>
              <a:rPr lang="en-ZA" dirty="0"/>
              <a:t>Realtime capability</a:t>
            </a:r>
          </a:p>
          <a:p>
            <a:r>
              <a:rPr lang="en-ZA" dirty="0"/>
              <a:t>Cost</a:t>
            </a:r>
          </a:p>
          <a:p>
            <a:r>
              <a:rPr lang="en-ZA" dirty="0"/>
              <a:t>Effort (to manage)</a:t>
            </a:r>
          </a:p>
        </p:txBody>
      </p:sp>
    </p:spTree>
    <p:extLst>
      <p:ext uri="{BB962C8B-B14F-4D97-AF65-F5344CB8AC3E}">
        <p14:creationId xmlns:p14="http://schemas.microsoft.com/office/powerpoint/2010/main" val="3164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F8DD-36DD-46C0-8882-7DF3E6A5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E5D72-EBF1-4386-B59A-1CD70A41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Mostly 4 nines guarantees – so do need architect for various scenarios</a:t>
            </a:r>
          </a:p>
          <a:p>
            <a:r>
              <a:rPr lang="en-ZA" dirty="0"/>
              <a:t>Trade-off between real-time speed and potential data loss e.g. if cluster goes down and events not persisted.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9431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108C-1F53-4A7D-A0CB-FE65BD71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562F-D9BA-4C69-BE45-1034E54A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Provision resources on demand</a:t>
            </a:r>
          </a:p>
          <a:p>
            <a:r>
              <a:rPr lang="en-ZA" dirty="0"/>
              <a:t>Use managed resources to alleviate effort</a:t>
            </a:r>
          </a:p>
          <a:p>
            <a:r>
              <a:rPr lang="en-ZA" dirty="0"/>
              <a:t>Use “stateful middle tier” (like actor model) to support </a:t>
            </a:r>
            <a:r>
              <a:rPr lang="en-ZA" dirty="0" err="1"/>
              <a:t>realtime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2955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E78E-28B0-49F1-8BB3-8552F691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Actor Model – Intro (Actors)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C95C3-A502-4BD5-BBFE-2FD3FCC6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Actor is the primitive unit of computation</a:t>
            </a:r>
          </a:p>
          <a:p>
            <a:r>
              <a:rPr lang="en-ZA" dirty="0"/>
              <a:t>Similar to object on OO. </a:t>
            </a:r>
          </a:p>
          <a:p>
            <a:r>
              <a:rPr lang="en-ZA" dirty="0"/>
              <a:t>But different to OO.</a:t>
            </a:r>
          </a:p>
          <a:p>
            <a:r>
              <a:rPr lang="en-ZA" dirty="0"/>
              <a:t>Addressable via an id of sorts.</a:t>
            </a:r>
          </a:p>
          <a:p>
            <a:r>
              <a:rPr lang="en-ZA" dirty="0"/>
              <a:t>Private state.</a:t>
            </a:r>
          </a:p>
          <a:p>
            <a:r>
              <a:rPr lang="en-ZA" dirty="0"/>
              <a:t>Strength in numbers.</a:t>
            </a:r>
          </a:p>
          <a:p>
            <a:r>
              <a:rPr lang="en-ZA" dirty="0"/>
              <a:t>So how to they communicate?</a:t>
            </a:r>
          </a:p>
        </p:txBody>
      </p:sp>
    </p:spTree>
    <p:extLst>
      <p:ext uri="{BB962C8B-B14F-4D97-AF65-F5344CB8AC3E}">
        <p14:creationId xmlns:p14="http://schemas.microsoft.com/office/powerpoint/2010/main" val="23797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FECF-154A-41DA-83D3-A511E851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Actor Model – Intro (Mailboxes)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838A38E-5588-4FE4-A1E6-F94EACFEB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80" y="1690688"/>
            <a:ext cx="7341226" cy="457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4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FECF-154A-41DA-83D3-A511E851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Actor Model – Intro (What they can do)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1002-4023-4FE7-8D41-C8EBE7446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Create more actors (implicit with virtual actors)</a:t>
            </a:r>
          </a:p>
          <a:p>
            <a:r>
              <a:rPr lang="en-US" dirty="0"/>
              <a:t>Send messages to other actors.</a:t>
            </a:r>
          </a:p>
          <a:p>
            <a:r>
              <a:rPr lang="en-US" dirty="0"/>
              <a:t>Do logic and change local state.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2969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FECF-154A-41DA-83D3-A511E851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Actor Model – Intro (Distribution)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1002-4023-4FE7-8D41-C8EBE7446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Location independence</a:t>
            </a:r>
          </a:p>
          <a:p>
            <a:r>
              <a:rPr lang="en-ZA" dirty="0"/>
              <a:t>Achieved by infrastructure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84913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1897-18E2-4772-B6B3-B8F61F97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Actor Model -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76E24-801B-42DD-9D89-B51DB49E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Erlang</a:t>
            </a:r>
          </a:p>
          <a:p>
            <a:r>
              <a:rPr lang="en-ZA" dirty="0" err="1"/>
              <a:t>Akka</a:t>
            </a:r>
            <a:r>
              <a:rPr lang="en-ZA" dirty="0"/>
              <a:t> </a:t>
            </a:r>
            <a:r>
              <a:rPr lang="en-ZA" dirty="0" err="1"/>
              <a:t>Tookit</a:t>
            </a:r>
            <a:r>
              <a:rPr lang="en-ZA" dirty="0"/>
              <a:t> (Scala and Java)</a:t>
            </a:r>
          </a:p>
          <a:p>
            <a:r>
              <a:rPr lang="en-ZA" dirty="0" err="1"/>
              <a:t>Akka.Net</a:t>
            </a:r>
            <a:endParaRPr lang="en-ZA" dirty="0"/>
          </a:p>
          <a:p>
            <a:r>
              <a:rPr lang="en-ZA" dirty="0"/>
              <a:t>Azure Service Fabric </a:t>
            </a:r>
          </a:p>
          <a:p>
            <a:r>
              <a:rPr lang="en-ZA" dirty="0"/>
              <a:t>Azure Functions (Durable Entities)</a:t>
            </a:r>
          </a:p>
          <a:p>
            <a:r>
              <a:rPr lang="en-ZA" dirty="0"/>
              <a:t>Orleans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8282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8BEE-E0FF-4CF9-931A-C7C24B4D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Experiment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9FB72-D176-4192-AE52-23F0ADED4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12" y="1728787"/>
            <a:ext cx="43719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9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924</Words>
  <Application>Microsoft Office PowerPoint</Application>
  <PresentationFormat>Widescreen</PresentationFormat>
  <Paragraphs>104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Experiment Feedback</vt:lpstr>
      <vt:lpstr>Challenging Requirements</vt:lpstr>
      <vt:lpstr>Key Concepts</vt:lpstr>
      <vt:lpstr>Actor Model – Intro (Actors)</vt:lpstr>
      <vt:lpstr>Actor Model – Intro (Mailboxes)</vt:lpstr>
      <vt:lpstr>Actor Model – Intro (What they can do)</vt:lpstr>
      <vt:lpstr>Actor Model – Intro (Distribution)</vt:lpstr>
      <vt:lpstr>Actor Model - Implementations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DEMO</vt:lpstr>
      <vt:lpstr>Costs</vt:lpstr>
      <vt:lpstr>Scale</vt:lpstr>
      <vt:lpstr>Manageability</vt:lpstr>
      <vt:lpstr>Reliability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Dustyn Lightfoot</dc:creator>
  <cp:lastModifiedBy>Dustyn Lightfoot</cp:lastModifiedBy>
  <cp:revision>5</cp:revision>
  <dcterms:created xsi:type="dcterms:W3CDTF">2022-09-07T17:21:22Z</dcterms:created>
  <dcterms:modified xsi:type="dcterms:W3CDTF">2022-09-07T18:40:39Z</dcterms:modified>
</cp:coreProperties>
</file>