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5" r:id="rId6"/>
    <p:sldId id="268" r:id="rId7"/>
    <p:sldId id="263" r:id="rId8"/>
    <p:sldId id="266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EECE5-9EBB-4DB4-9364-05F340255037}" v="595" dt="2022-03-08T13:51:2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ne_ng@y7mail.com" userId="6d2676da45b7743c" providerId="LiveId" clId="{EBDFD964-E8F2-4D23-9429-C042D50E850A}"/>
    <pc:docChg chg="undo custSel addSld modSld addMainMaster delMainMaster">
      <pc:chgData name="brianne_ng@y7mail.com" userId="6d2676da45b7743c" providerId="LiveId" clId="{EBDFD964-E8F2-4D23-9429-C042D50E850A}" dt="2022-03-03T03:34:13.186" v="71" actId="26606"/>
      <pc:docMkLst>
        <pc:docMk/>
      </pc:docMkLst>
      <pc:sldChg chg="addSp delSp modSp new mod modMedia setBg modClrScheme delAnim delDesignElem chgLayout">
        <pc:chgData name="brianne_ng@y7mail.com" userId="6d2676da45b7743c" providerId="LiveId" clId="{EBDFD964-E8F2-4D23-9429-C042D50E850A}" dt="2022-03-03T03:34:13.186" v="71" actId="26606"/>
        <pc:sldMkLst>
          <pc:docMk/>
          <pc:sldMk cId="2006186058" sldId="256"/>
        </pc:sldMkLst>
        <pc:spChg chg="mod">
          <ac:chgData name="brianne_ng@y7mail.com" userId="6d2676da45b7743c" providerId="LiveId" clId="{EBDFD964-E8F2-4D23-9429-C042D50E850A}" dt="2022-03-03T03:34:13.186" v="71" actId="26606"/>
          <ac:spMkLst>
            <pc:docMk/>
            <pc:sldMk cId="2006186058" sldId="256"/>
            <ac:spMk id="2" creationId="{7359B499-3B7F-40BB-8F90-A60A34C80A23}"/>
          </ac:spMkLst>
        </pc:spChg>
        <pc:spChg chg="mod">
          <ac:chgData name="brianne_ng@y7mail.com" userId="6d2676da45b7743c" providerId="LiveId" clId="{EBDFD964-E8F2-4D23-9429-C042D50E850A}" dt="2022-03-03T03:34:13.186" v="71" actId="26606"/>
          <ac:spMkLst>
            <pc:docMk/>
            <pc:sldMk cId="2006186058" sldId="256"/>
            <ac:spMk id="3" creationId="{FDA2847F-7DE3-4CC1-95F6-3FB8AFE4B33C}"/>
          </ac:spMkLst>
        </pc:spChg>
        <pc:spChg chg="add del">
          <ac:chgData name="brianne_ng@y7mail.com" userId="6d2676da45b7743c" providerId="LiveId" clId="{EBDFD964-E8F2-4D23-9429-C042D50E850A}" dt="2022-03-03T03:15:24.369" v="8" actId="26606"/>
          <ac:spMkLst>
            <pc:docMk/>
            <pc:sldMk cId="2006186058" sldId="256"/>
            <ac:spMk id="9" creationId="{D707E932-45D3-46F0-8B2D-99A98DB87AE6}"/>
          </ac:spMkLst>
        </pc:spChg>
        <pc:spChg chg="add del">
          <ac:chgData name="brianne_ng@y7mail.com" userId="6d2676da45b7743c" providerId="LiveId" clId="{EBDFD964-E8F2-4D23-9429-C042D50E850A}" dt="2022-03-03T03:15:24.369" v="8" actId="26606"/>
          <ac:spMkLst>
            <pc:docMk/>
            <pc:sldMk cId="2006186058" sldId="256"/>
            <ac:spMk id="11" creationId="{79EA45C1-5D9B-4851-BC36-CF2BBE008368}"/>
          </ac:spMkLst>
        </pc:spChg>
        <pc:spChg chg="add del">
          <ac:chgData name="brianne_ng@y7mail.com" userId="6d2676da45b7743c" providerId="LiveId" clId="{EBDFD964-E8F2-4D23-9429-C042D50E850A}" dt="2022-03-03T03:15:51.114" v="11"/>
          <ac:spMkLst>
            <pc:docMk/>
            <pc:sldMk cId="2006186058" sldId="256"/>
            <ac:spMk id="13" creationId="{61B17B84-F8A7-4053-9C9D-91E3CA7FFEFA}"/>
          </ac:spMkLst>
        </pc:spChg>
        <pc:spChg chg="add del">
          <ac:chgData name="brianne_ng@y7mail.com" userId="6d2676da45b7743c" providerId="LiveId" clId="{EBDFD964-E8F2-4D23-9429-C042D50E850A}" dt="2022-03-03T03:15:51.114" v="11"/>
          <ac:spMkLst>
            <pc:docMk/>
            <pc:sldMk cId="2006186058" sldId="256"/>
            <ac:spMk id="14" creationId="{1E644DE9-8D09-43E2-BA69-F57482CFC93A}"/>
          </ac:spMkLst>
        </pc:spChg>
        <pc:spChg chg="add del">
          <ac:chgData name="brianne_ng@y7mail.com" userId="6d2676da45b7743c" providerId="LiveId" clId="{EBDFD964-E8F2-4D23-9429-C042D50E850A}" dt="2022-03-03T03:15:51.114" v="11"/>
          <ac:spMkLst>
            <pc:docMk/>
            <pc:sldMk cId="2006186058" sldId="256"/>
            <ac:spMk id="15" creationId="{6C23C919-B32E-40FF-B3D8-631316E84E3E}"/>
          </ac:spMkLst>
        </pc:spChg>
        <pc:spChg chg="add del">
          <ac:chgData name="brianne_ng@y7mail.com" userId="6d2676da45b7743c" providerId="LiveId" clId="{EBDFD964-E8F2-4D23-9429-C042D50E850A}" dt="2022-03-03T03:33:39.212" v="61" actId="26606"/>
          <ac:spMkLst>
            <pc:docMk/>
            <pc:sldMk cId="2006186058" sldId="256"/>
            <ac:spMk id="18" creationId="{93A46EEB-10AB-4E52-AF22-A848AE9259F9}"/>
          </ac:spMkLst>
        </pc:spChg>
        <pc:spChg chg="add del">
          <ac:chgData name="brianne_ng@y7mail.com" userId="6d2676da45b7743c" providerId="LiveId" clId="{EBDFD964-E8F2-4D23-9429-C042D50E850A}" dt="2022-03-03T03:33:38.353" v="57" actId="26606"/>
          <ac:spMkLst>
            <pc:docMk/>
            <pc:sldMk cId="2006186058" sldId="256"/>
            <ac:spMk id="21" creationId="{BB271365-72E2-4A49-BDFD-6A6B3AD71869}"/>
          </ac:spMkLst>
        </pc:spChg>
        <pc:spChg chg="add">
          <ac:chgData name="brianne_ng@y7mail.com" userId="6d2676da45b7743c" providerId="LiveId" clId="{EBDFD964-E8F2-4D23-9429-C042D50E850A}" dt="2022-03-03T03:34:13.186" v="71" actId="26606"/>
          <ac:spMkLst>
            <pc:docMk/>
            <pc:sldMk cId="2006186058" sldId="256"/>
            <ac:spMk id="24" creationId="{608EAA06-5488-416B-B2B2-E55213011012}"/>
          </ac:spMkLst>
        </pc:spChg>
        <pc:spChg chg="add del">
          <ac:chgData name="brianne_ng@y7mail.com" userId="6d2676da45b7743c" providerId="LiveId" clId="{EBDFD964-E8F2-4D23-9429-C042D50E850A}" dt="2022-03-03T03:34:10.454" v="66" actId="26606"/>
          <ac:spMkLst>
            <pc:docMk/>
            <pc:sldMk cId="2006186058" sldId="256"/>
            <ac:spMk id="27" creationId="{608EAA06-5488-416B-B2B2-E55213011012}"/>
          </ac:spMkLst>
        </pc:spChg>
        <pc:picChg chg="add del mod">
          <ac:chgData name="brianne_ng@y7mail.com" userId="6d2676da45b7743c" providerId="LiveId" clId="{EBDFD964-E8F2-4D23-9429-C042D50E850A}" dt="2022-03-03T03:15:24.369" v="8" actId="26606"/>
          <ac:picMkLst>
            <pc:docMk/>
            <pc:sldMk cId="2006186058" sldId="256"/>
            <ac:picMk id="4" creationId="{3B5BA231-171C-429F-9A25-EFA6B37224FA}"/>
          </ac:picMkLst>
        </pc:picChg>
        <pc:picChg chg="add mod ord">
          <ac:chgData name="brianne_ng@y7mail.com" userId="6d2676da45b7743c" providerId="LiveId" clId="{EBDFD964-E8F2-4D23-9429-C042D50E850A}" dt="2022-03-03T03:34:13.186" v="71" actId="26606"/>
          <ac:picMkLst>
            <pc:docMk/>
            <pc:sldMk cId="2006186058" sldId="256"/>
            <ac:picMk id="16" creationId="{86B20639-708E-4F33-8B6A-F46870A7B65D}"/>
          </ac:picMkLst>
        </pc:picChg>
        <pc:picChg chg="add del">
          <ac:chgData name="brianne_ng@y7mail.com" userId="6d2676da45b7743c" providerId="LiveId" clId="{EBDFD964-E8F2-4D23-9429-C042D50E850A}" dt="2022-03-03T03:34:13.186" v="71" actId="26606"/>
          <ac:picMkLst>
            <pc:docMk/>
            <pc:sldMk cId="2006186058" sldId="256"/>
            <ac:picMk id="20" creationId="{9B0DB875-49E3-4B9D-8AAE-D81A127B6647}"/>
          </ac:picMkLst>
        </pc:picChg>
        <pc:picChg chg="add del">
          <ac:chgData name="brianne_ng@y7mail.com" userId="6d2676da45b7743c" providerId="LiveId" clId="{EBDFD964-E8F2-4D23-9429-C042D50E850A}" dt="2022-03-03T03:34:13.182" v="70" actId="26606"/>
          <ac:picMkLst>
            <pc:docMk/>
            <pc:sldMk cId="2006186058" sldId="256"/>
            <ac:picMk id="22" creationId="{9B0DB875-49E3-4B9D-8AAE-D81A127B6647}"/>
          </ac:picMkLst>
        </pc:picChg>
        <pc:picChg chg="add del">
          <ac:chgData name="brianne_ng@y7mail.com" userId="6d2676da45b7743c" providerId="LiveId" clId="{EBDFD964-E8F2-4D23-9429-C042D50E850A}" dt="2022-03-03T03:34:01.663" v="64" actId="26606"/>
          <ac:picMkLst>
            <pc:docMk/>
            <pc:sldMk cId="2006186058" sldId="256"/>
            <ac:picMk id="25" creationId="{2BFB581C-2142-4222-9A3B-905AD6C09535}"/>
          </ac:picMkLst>
        </pc:picChg>
      </pc:sldChg>
      <pc:sldMasterChg chg="add del addSldLayout delSldLayout">
        <pc:chgData name="brianne_ng@y7mail.com" userId="6d2676da45b7743c" providerId="LiveId" clId="{EBDFD964-E8F2-4D23-9429-C042D50E850A}" dt="2022-03-03T03:15:24.423" v="9" actId="26606"/>
        <pc:sldMasterMkLst>
          <pc:docMk/>
          <pc:sldMasterMk cId="4214780251" sldId="2147483689"/>
        </pc:sldMasterMkLst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833439264" sldId="2147483690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84557025" sldId="2147483691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177664441" sldId="2147483692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576226247" sldId="2147483693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838382823" sldId="2147483694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170337957" sldId="2147483695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4013360243" sldId="2147483696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434393869" sldId="2147483697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2139613337" sldId="2147483698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33755252" sldId="2147483699"/>
          </pc:sldLayoutMkLst>
        </pc:sldLayoutChg>
        <pc:sldLayoutChg chg="add del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4214780251" sldId="2147483689"/>
            <pc:sldLayoutMk cId="3634391444" sldId="2147483700"/>
          </pc:sldLayoutMkLst>
        </pc:sldLayoutChg>
      </pc:sldMasterChg>
      <pc:sldMasterChg chg="add del replId addSldLayout delSldLayout">
        <pc:chgData name="brianne_ng@y7mail.com" userId="6d2676da45b7743c" providerId="LiveId" clId="{EBDFD964-E8F2-4D23-9429-C042D50E850A}" dt="2022-03-03T03:15:24.369" v="8" actId="26606"/>
        <pc:sldMasterMkLst>
          <pc:docMk/>
          <pc:sldMasterMk cId="2928794713" sldId="2147483701"/>
        </pc:sldMasterMkLst>
        <pc:sldLayoutChg chg="add del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1175864652" sldId="2147483702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913605207" sldId="2147483703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3005686640" sldId="2147483704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3935005793" sldId="2147483705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2841133815" sldId="2147483706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4238101914" sldId="2147483707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2401828654" sldId="2147483708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3268179310" sldId="2147483709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2314817280" sldId="2147483710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469589735" sldId="2147483711"/>
          </pc:sldLayoutMkLst>
        </pc:sldLayoutChg>
        <pc:sldLayoutChg chg="add del replId">
          <pc:chgData name="brianne_ng@y7mail.com" userId="6d2676da45b7743c" providerId="LiveId" clId="{EBDFD964-E8F2-4D23-9429-C042D50E850A}" dt="2022-03-03T03:15:24.369" v="8" actId="26606"/>
          <pc:sldLayoutMkLst>
            <pc:docMk/>
            <pc:sldMasterMk cId="2928794713" sldId="2147483701"/>
            <pc:sldLayoutMk cId="1909001522" sldId="2147483712"/>
          </pc:sldLayoutMkLst>
        </pc:sldLayoutChg>
      </pc:sldMasterChg>
      <pc:sldMasterChg chg="add addSldLayout">
        <pc:chgData name="brianne_ng@y7mail.com" userId="6d2676da45b7743c" providerId="LiveId" clId="{EBDFD964-E8F2-4D23-9429-C042D50E850A}" dt="2022-03-03T03:15:24.423" v="9" actId="26606"/>
        <pc:sldMasterMkLst>
          <pc:docMk/>
          <pc:sldMasterMk cId="318179597" sldId="2147483779"/>
        </pc:sldMasterMkLst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2598659478" sldId="2147483768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4143304044" sldId="2147483769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1385623516" sldId="2147483770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3854456572" sldId="2147483771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1396106362" sldId="2147483772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25726799" sldId="2147483773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4158375604" sldId="2147483774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4038002410" sldId="2147483775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1339548443" sldId="2147483776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2383653598" sldId="2147483777"/>
          </pc:sldLayoutMkLst>
        </pc:sldLayoutChg>
        <pc:sldLayoutChg chg="add">
          <pc:chgData name="brianne_ng@y7mail.com" userId="6d2676da45b7743c" providerId="LiveId" clId="{EBDFD964-E8F2-4D23-9429-C042D50E850A}" dt="2022-03-03T03:15:24.423" v="9" actId="26606"/>
          <pc:sldLayoutMkLst>
            <pc:docMk/>
            <pc:sldMasterMk cId="318179597" sldId="2147483779"/>
            <pc:sldLayoutMk cId="3773286261" sldId="2147483778"/>
          </pc:sldLayoutMkLst>
        </pc:sldLayoutChg>
      </pc:sldMasterChg>
    </pc:docChg>
  </pc:docChgLst>
  <pc:docChgLst>
    <pc:chgData name="brianne_ng@y7mail.com" userId="6d2676da45b7743c" providerId="LiveId" clId="{B0FEECE5-9EBB-4DB4-9364-05F340255037}"/>
    <pc:docChg chg="undo redo custSel addSld delSld modSld sldOrd addMainMaster delMainMaster">
      <pc:chgData name="brianne_ng@y7mail.com" userId="6d2676da45b7743c" providerId="LiveId" clId="{B0FEECE5-9EBB-4DB4-9364-05F340255037}" dt="2022-03-08T13:51:35.420" v="5785" actId="1076"/>
      <pc:docMkLst>
        <pc:docMk/>
      </pc:docMkLst>
      <pc:sldChg chg="addSp delSp modSp mod setBg modClrScheme addAnim modAnim delDesignElem chgLayout">
        <pc:chgData name="brianne_ng@y7mail.com" userId="6d2676da45b7743c" providerId="LiveId" clId="{B0FEECE5-9EBB-4DB4-9364-05F340255037}" dt="2022-03-08T13:27:50.938" v="5611" actId="14100"/>
        <pc:sldMkLst>
          <pc:docMk/>
          <pc:sldMk cId="2006186058" sldId="256"/>
        </pc:sldMkLst>
        <pc:spChg chg="mod">
          <ac:chgData name="brianne_ng@y7mail.com" userId="6d2676da45b7743c" providerId="LiveId" clId="{B0FEECE5-9EBB-4DB4-9364-05F340255037}" dt="2022-03-08T13:27:50.938" v="5611" actId="14100"/>
          <ac:spMkLst>
            <pc:docMk/>
            <pc:sldMk cId="2006186058" sldId="256"/>
            <ac:spMk id="2" creationId="{7359B499-3B7F-40BB-8F90-A60A34C80A23}"/>
          </ac:spMkLst>
        </pc:spChg>
        <pc:spChg chg="mod">
          <ac:chgData name="brianne_ng@y7mail.com" userId="6d2676da45b7743c" providerId="LiveId" clId="{B0FEECE5-9EBB-4DB4-9364-05F340255037}" dt="2022-03-07T11:18:48.101" v="3207" actId="14100"/>
          <ac:spMkLst>
            <pc:docMk/>
            <pc:sldMk cId="2006186058" sldId="256"/>
            <ac:spMk id="3" creationId="{FDA2847F-7DE3-4CC1-95F6-3FB8AFE4B33C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19" creationId="{94714483-7072-431F-9DBE-87F44E4D44BC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23" creationId="{495892E1-F4A5-4991-AC52-4F417B14A2A2}"/>
          </ac:spMkLst>
        </pc:spChg>
        <pc:spChg chg="del">
          <ac:chgData name="brianne_ng@y7mail.com" userId="6d2676da45b7743c" providerId="LiveId" clId="{B0FEECE5-9EBB-4DB4-9364-05F340255037}" dt="2022-03-06T05:33:40.552" v="0" actId="26606"/>
          <ac:spMkLst>
            <pc:docMk/>
            <pc:sldMk cId="2006186058" sldId="256"/>
            <ac:spMk id="24" creationId="{608EAA06-5488-416B-B2B2-E55213011012}"/>
          </ac:spMkLst>
        </pc:spChg>
        <pc:spChg chg="add del">
          <ac:chgData name="brianne_ng@y7mail.com" userId="6d2676da45b7743c" providerId="LiveId" clId="{B0FEECE5-9EBB-4DB4-9364-05F340255037}" dt="2022-03-06T05:33:45.905" v="2"/>
          <ac:spMkLst>
            <pc:docMk/>
            <pc:sldMk cId="2006186058" sldId="256"/>
            <ac:spMk id="29" creationId="{4DE524F2-C7AF-4466-BA99-09C19DE0D819}"/>
          </ac:spMkLst>
        </pc:spChg>
        <pc:spChg chg="add del">
          <ac:chgData name="brianne_ng@y7mail.com" userId="6d2676da45b7743c" providerId="LiveId" clId="{B0FEECE5-9EBB-4DB4-9364-05F340255037}" dt="2022-03-06T05:33:45.905" v="2"/>
          <ac:spMkLst>
            <pc:docMk/>
            <pc:sldMk cId="2006186058" sldId="256"/>
            <ac:spMk id="31" creationId="{A034BB8E-F63B-4645-80EA-9CB6735C124A}"/>
          </ac:spMkLst>
        </pc:spChg>
        <pc:spChg chg="add del">
          <ac:chgData name="brianne_ng@y7mail.com" userId="6d2676da45b7743c" providerId="LiveId" clId="{B0FEECE5-9EBB-4DB4-9364-05F340255037}" dt="2022-03-06T05:33:45.905" v="2"/>
          <ac:spMkLst>
            <pc:docMk/>
            <pc:sldMk cId="2006186058" sldId="256"/>
            <ac:spMk id="33" creationId="{57413B60-0DAC-4368-A815-8779006C93AF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41" creationId="{832F3179-0CD5-40C8-9939-D8355006F7BA}"/>
          </ac:spMkLst>
        </pc:spChg>
        <pc:spChg chg="add del">
          <ac:chgData name="brianne_ng@y7mail.com" userId="6d2676da45b7743c" providerId="LiveId" clId="{B0FEECE5-9EBB-4DB4-9364-05F340255037}" dt="2022-03-06T05:50:11.241" v="7" actId="26606"/>
          <ac:spMkLst>
            <pc:docMk/>
            <pc:sldMk cId="2006186058" sldId="256"/>
            <ac:spMk id="48" creationId="{E2683E3F-F855-4549-84F8-42064EC0F247}"/>
          </ac:spMkLst>
        </pc:spChg>
        <pc:spChg chg="add del">
          <ac:chgData name="brianne_ng@y7mail.com" userId="6d2676da45b7743c" providerId="LiveId" clId="{B0FEECE5-9EBB-4DB4-9364-05F340255037}" dt="2022-03-06T05:54:22.677" v="20" actId="26606"/>
          <ac:spMkLst>
            <pc:docMk/>
            <pc:sldMk cId="2006186058" sldId="256"/>
            <ac:spMk id="53" creationId="{78E81931-EC11-4433-BB7B-ED42BAA2441E}"/>
          </ac:spMkLst>
        </pc:spChg>
        <pc:spChg chg="add del">
          <ac:chgData name="brianne_ng@y7mail.com" userId="6d2676da45b7743c" providerId="LiveId" clId="{B0FEECE5-9EBB-4DB4-9364-05F340255037}" dt="2022-03-06T05:54:22.677" v="20" actId="26606"/>
          <ac:spMkLst>
            <pc:docMk/>
            <pc:sldMk cId="2006186058" sldId="256"/>
            <ac:spMk id="55" creationId="{F35BC353-549C-47DC-9732-7E6961372840}"/>
          </ac:spMkLst>
        </pc:spChg>
        <pc:spChg chg="add del">
          <ac:chgData name="brianne_ng@y7mail.com" userId="6d2676da45b7743c" providerId="LiveId" clId="{B0FEECE5-9EBB-4DB4-9364-05F340255037}" dt="2022-03-06T05:54:19.140" v="13" actId="26606"/>
          <ac:spMkLst>
            <pc:docMk/>
            <pc:sldMk cId="2006186058" sldId="256"/>
            <ac:spMk id="71" creationId="{E914257E-1E2A-4AC7-89EC-1FB65C9C0A0D}"/>
          </ac:spMkLst>
        </pc:spChg>
        <pc:spChg chg="add del">
          <ac:chgData name="brianne_ng@y7mail.com" userId="6d2676da45b7743c" providerId="LiveId" clId="{B0FEECE5-9EBB-4DB4-9364-05F340255037}" dt="2022-03-06T05:54:19.140" v="13" actId="26606"/>
          <ac:spMkLst>
            <pc:docMk/>
            <pc:sldMk cId="2006186058" sldId="256"/>
            <ac:spMk id="73" creationId="{03E1C8F1-97F5-489C-8308-958F09657254}"/>
          </ac:spMkLst>
        </pc:spChg>
        <pc:spChg chg="add del">
          <ac:chgData name="brianne_ng@y7mail.com" userId="6d2676da45b7743c" providerId="LiveId" clId="{B0FEECE5-9EBB-4DB4-9364-05F340255037}" dt="2022-03-06T05:54:19.140" v="13" actId="26606"/>
          <ac:spMkLst>
            <pc:docMk/>
            <pc:sldMk cId="2006186058" sldId="256"/>
            <ac:spMk id="75" creationId="{DEB62645-D4DA-4E99-8344-B1536F63D108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77" creationId="{BB4C4539-396B-4D77-B418-A202FDAB0524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79" creationId="{F669F220-DD76-466C-87A6-5024673C4556}"/>
          </ac:spMkLst>
        </pc:spChg>
        <pc:spChg chg="add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86" creationId="{A5E249D0-CECF-4029-A080-EDA940EFE816}"/>
          </ac:spMkLst>
        </pc:spChg>
        <pc:spChg chg="add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88" creationId="{1A479AAA-D507-4F30-9F59-F5D276887CC3}"/>
          </ac:spMkLst>
        </pc:spChg>
        <pc:spChg chg="add del">
          <ac:chgData name="brianne_ng@y7mail.com" userId="6d2676da45b7743c" providerId="LiveId" clId="{B0FEECE5-9EBB-4DB4-9364-05F340255037}" dt="2022-03-06T05:54:20.079" v="15" actId="26606"/>
          <ac:spMkLst>
            <pc:docMk/>
            <pc:sldMk cId="2006186058" sldId="256"/>
            <ac:spMk id="1028" creationId="{D18969DA-E869-40AF-94FC-E40F96D7DFE7}"/>
          </ac:spMkLst>
        </pc:spChg>
        <pc:spChg chg="add del">
          <ac:chgData name="brianne_ng@y7mail.com" userId="6d2676da45b7743c" providerId="LiveId" clId="{B0FEECE5-9EBB-4DB4-9364-05F340255037}" dt="2022-03-06T05:54:20.079" v="15" actId="26606"/>
          <ac:spMkLst>
            <pc:docMk/>
            <pc:sldMk cId="2006186058" sldId="256"/>
            <ac:spMk id="1029" creationId="{0776B1EE-A7D1-46A3-81E9-19E58E41DDF5}"/>
          </ac:spMkLst>
        </pc:spChg>
        <pc:spChg chg="add del">
          <ac:chgData name="brianne_ng@y7mail.com" userId="6d2676da45b7743c" providerId="LiveId" clId="{B0FEECE5-9EBB-4DB4-9364-05F340255037}" dt="2022-03-06T05:54:20.079" v="15" actId="26606"/>
          <ac:spMkLst>
            <pc:docMk/>
            <pc:sldMk cId="2006186058" sldId="256"/>
            <ac:spMk id="1030" creationId="{A0A40C28-B748-4B4A-BF04-30E783CE7F34}"/>
          </ac:spMkLst>
        </pc:spChg>
        <pc:spChg chg="add del">
          <ac:chgData name="brianne_ng@y7mail.com" userId="6d2676da45b7743c" providerId="LiveId" clId="{B0FEECE5-9EBB-4DB4-9364-05F340255037}" dt="2022-03-06T05:54:21.638" v="17" actId="26606"/>
          <ac:spMkLst>
            <pc:docMk/>
            <pc:sldMk cId="2006186058" sldId="256"/>
            <ac:spMk id="1032" creationId="{8EF7D2E8-5F8A-4E0B-9647-8072A94A09CA}"/>
          </ac:spMkLst>
        </pc:spChg>
        <pc:spChg chg="add del">
          <ac:chgData name="brianne_ng@y7mail.com" userId="6d2676da45b7743c" providerId="LiveId" clId="{B0FEECE5-9EBB-4DB4-9364-05F340255037}" dt="2022-03-06T05:54:21.638" v="17" actId="26606"/>
          <ac:spMkLst>
            <pc:docMk/>
            <pc:sldMk cId="2006186058" sldId="256"/>
            <ac:spMk id="1033" creationId="{86A6E2CC-84C1-424C-A664-BC849F6D0AC7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1035" creationId="{9089EED9-F54D-4F20-A2C6-949DE4176959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1036" creationId="{EB1B078B-B000-44F9-B571-4AF20E88C141}"/>
          </ac:spMkLst>
        </pc:spChg>
        <pc:spChg chg="add del">
          <ac:chgData name="brianne_ng@y7mail.com" userId="6d2676da45b7743c" providerId="LiveId" clId="{B0FEECE5-9EBB-4DB4-9364-05F340255037}" dt="2022-03-06T05:54:22.630" v="19" actId="26606"/>
          <ac:spMkLst>
            <pc:docMk/>
            <pc:sldMk cId="2006186058" sldId="256"/>
            <ac:spMk id="1037" creationId="{B5AAC39E-8294-44DC-AB9F-2B9F22C397E1}"/>
          </ac:spMkLst>
        </pc:spChg>
        <pc:spChg chg="add del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1039" creationId="{3C47741D-36A8-4C70-BBA7-B31B9E7378B2}"/>
          </ac:spMkLst>
        </pc:spChg>
        <pc:spChg chg="add del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1040" creationId="{9E86B748-A671-4409-B64C-3B8939825B45}"/>
          </ac:spMkLst>
        </pc:spChg>
        <pc:spChg chg="add del">
          <ac:chgData name="brianne_ng@y7mail.com" userId="6d2676da45b7743c" providerId="LiveId" clId="{B0FEECE5-9EBB-4DB4-9364-05F340255037}" dt="2022-03-06T05:54:41.398" v="22" actId="26606"/>
          <ac:spMkLst>
            <pc:docMk/>
            <pc:sldMk cId="2006186058" sldId="256"/>
            <ac:spMk id="1041" creationId="{06A3FFF4-52D9-44D8-8971-2079F1B437D8}"/>
          </ac:spMkLst>
        </pc:spChg>
        <pc:grpChg chg="add del">
          <ac:chgData name="brianne_ng@y7mail.com" userId="6d2676da45b7743c" providerId="LiveId" clId="{B0FEECE5-9EBB-4DB4-9364-05F340255037}" dt="2022-03-06T05:50:11.241" v="7" actId="26606"/>
          <ac:grpSpMkLst>
            <pc:docMk/>
            <pc:sldMk cId="2006186058" sldId="256"/>
            <ac:grpSpMk id="32" creationId="{ACF597F8-76AA-44FA-8E6A-06223B66C0DD}"/>
          </ac:grpSpMkLst>
        </pc:grpChg>
        <pc:grpChg chg="add del">
          <ac:chgData name="brianne_ng@y7mail.com" userId="6d2676da45b7743c" providerId="LiveId" clId="{B0FEECE5-9EBB-4DB4-9364-05F340255037}" dt="2022-03-06T05:50:11.241" v="7" actId="26606"/>
          <ac:grpSpMkLst>
            <pc:docMk/>
            <pc:sldMk cId="2006186058" sldId="256"/>
            <ac:grpSpMk id="35" creationId="{8FC90B1E-0223-4440-AF22-8F32F6F0C7D2}"/>
          </ac:grpSpMkLst>
        </pc:grpChg>
        <pc:grpChg chg="add del">
          <ac:chgData name="brianne_ng@y7mail.com" userId="6d2676da45b7743c" providerId="LiveId" clId="{B0FEECE5-9EBB-4DB4-9364-05F340255037}" dt="2022-03-06T05:50:11.241" v="7" actId="26606"/>
          <ac:grpSpMkLst>
            <pc:docMk/>
            <pc:sldMk cId="2006186058" sldId="256"/>
            <ac:grpSpMk id="43" creationId="{11CE155D-684B-4F5E-B835-C52765E310E7}"/>
          </ac:grpSpMkLst>
        </pc:grpChg>
        <pc:picChg chg="del mod ord">
          <ac:chgData name="brianne_ng@y7mail.com" userId="6d2676da45b7743c" providerId="LiveId" clId="{B0FEECE5-9EBB-4DB4-9364-05F340255037}" dt="2022-03-06T05:50:07.410" v="6" actId="478"/>
          <ac:picMkLst>
            <pc:docMk/>
            <pc:sldMk cId="2006186058" sldId="256"/>
            <ac:picMk id="16" creationId="{86B20639-708E-4F33-8B6A-F46870A7B65D}"/>
          </ac:picMkLst>
        </pc:picChg>
        <pc:picChg chg="add del">
          <ac:chgData name="brianne_ng@y7mail.com" userId="6d2676da45b7743c" providerId="LiveId" clId="{B0FEECE5-9EBB-4DB4-9364-05F340255037}" dt="2022-03-06T05:50:18.731" v="10" actId="478"/>
          <ac:picMkLst>
            <pc:docMk/>
            <pc:sldMk cId="2006186058" sldId="256"/>
            <ac:picMk id="50" creationId="{C271C2E4-0C7B-4BF0-A313-8FB26DAFFEA0}"/>
          </ac:picMkLst>
        </pc:picChg>
        <pc:picChg chg="add mod ord">
          <ac:chgData name="brianne_ng@y7mail.com" userId="6d2676da45b7743c" providerId="LiveId" clId="{B0FEECE5-9EBB-4DB4-9364-05F340255037}" dt="2022-03-06T06:12:36.999" v="321" actId="1076"/>
          <ac:picMkLst>
            <pc:docMk/>
            <pc:sldMk cId="2006186058" sldId="256"/>
            <ac:picMk id="1026" creationId="{D1AC125D-1191-46F4-A351-DC47E1E3F32F}"/>
          </ac:picMkLst>
        </pc:picChg>
      </pc:sldChg>
      <pc:sldChg chg="modSp new del mod">
        <pc:chgData name="brianne_ng@y7mail.com" userId="6d2676da45b7743c" providerId="LiveId" clId="{B0FEECE5-9EBB-4DB4-9364-05F340255037}" dt="2022-03-06T05:57:16.340" v="90" actId="2696"/>
        <pc:sldMkLst>
          <pc:docMk/>
          <pc:sldMk cId="1815910222" sldId="257"/>
        </pc:sldMkLst>
        <pc:spChg chg="mod">
          <ac:chgData name="brianne_ng@y7mail.com" userId="6d2676da45b7743c" providerId="LiveId" clId="{B0FEECE5-9EBB-4DB4-9364-05F340255037}" dt="2022-03-06T05:55:24.796" v="42" actId="20577"/>
          <ac:spMkLst>
            <pc:docMk/>
            <pc:sldMk cId="1815910222" sldId="257"/>
            <ac:spMk id="2" creationId="{5F4A2D1E-1948-4E06-92DD-9872982A217C}"/>
          </ac:spMkLst>
        </pc:spChg>
      </pc:sldChg>
      <pc:sldChg chg="addSp delSp modSp new mod setBg">
        <pc:chgData name="brianne_ng@y7mail.com" userId="6d2676da45b7743c" providerId="LiveId" clId="{B0FEECE5-9EBB-4DB4-9364-05F340255037}" dt="2022-03-08T13:29:22.079" v="5616" actId="207"/>
        <pc:sldMkLst>
          <pc:docMk/>
          <pc:sldMk cId="1803414706" sldId="258"/>
        </pc:sldMkLst>
        <pc:spChg chg="mod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2" creationId="{D0D92E6B-0831-475E-9861-E910ACC84189}"/>
          </ac:spMkLst>
        </pc:spChg>
        <pc:spChg chg="mod">
          <ac:chgData name="brianne_ng@y7mail.com" userId="6d2676da45b7743c" providerId="LiveId" clId="{B0FEECE5-9EBB-4DB4-9364-05F340255037}" dt="2022-03-08T13:29:22.079" v="5616" actId="207"/>
          <ac:spMkLst>
            <pc:docMk/>
            <pc:sldMk cId="1803414706" sldId="258"/>
            <ac:spMk id="3" creationId="{6AE4282D-F7AC-4D7F-A645-A661A9F25099}"/>
          </ac:spMkLst>
        </pc:spChg>
        <pc:spChg chg="del">
          <ac:chgData name="brianne_ng@y7mail.com" userId="6d2676da45b7743c" providerId="LiveId" clId="{B0FEECE5-9EBB-4DB4-9364-05F340255037}" dt="2022-03-06T05:56:31.206" v="74"/>
          <ac:spMkLst>
            <pc:docMk/>
            <pc:sldMk cId="1803414706" sldId="258"/>
            <ac:spMk id="4" creationId="{709AC40D-7CA2-4B4D-8CB9-17E6B9C5F0E4}"/>
          </ac:spMkLst>
        </pc:spChg>
        <pc:spChg chg="add del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11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13" creationId="{3894A7A4-3F4E-414B-97FB-E4C862AD1400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18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20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22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15:17.244" v="370" actId="26606"/>
          <ac:spMkLst>
            <pc:docMk/>
            <pc:sldMk cId="1803414706" sldId="258"/>
            <ac:spMk id="24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6" creationId="{40F9F56E-5A69-4F79-A578-5963B46C141E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7" creationId="{A0AACC87-D7C2-427C-9600-75167AB8E576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8" creationId="{E99323BC-1B70-447E-A2E4-BD7851671A1E}"/>
          </ac:spMkLst>
        </pc:spChg>
        <pc:spChg chg="add del">
          <ac:chgData name="brianne_ng@y7mail.com" userId="6d2676da45b7743c" providerId="LiveId" clId="{B0FEECE5-9EBB-4DB4-9364-05F340255037}" dt="2022-03-06T06:15:18.717" v="372" actId="26606"/>
          <ac:spMkLst>
            <pc:docMk/>
            <pc:sldMk cId="1803414706" sldId="258"/>
            <ac:spMk id="29" creationId="{A688E9A4-AA06-438D-8D89-524C6C9458D3}"/>
          </ac:spMkLst>
        </pc:spChg>
        <pc:spChg chg="add del">
          <ac:chgData name="brianne_ng@y7mail.com" userId="6d2676da45b7743c" providerId="LiveId" clId="{B0FEECE5-9EBB-4DB4-9364-05F340255037}" dt="2022-03-06T06:15:19.893" v="374" actId="26606"/>
          <ac:spMkLst>
            <pc:docMk/>
            <pc:sldMk cId="1803414706" sldId="258"/>
            <ac:spMk id="31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15:19.893" v="374" actId="26606"/>
          <ac:spMkLst>
            <pc:docMk/>
            <pc:sldMk cId="1803414706" sldId="258"/>
            <ac:spMk id="32" creationId="{3894A7A4-3F4E-414B-97FB-E4C862AD1400}"/>
          </ac:spMkLst>
        </pc:spChg>
        <pc:spChg chg="add del">
          <ac:chgData name="brianne_ng@y7mail.com" userId="6d2676da45b7743c" providerId="LiveId" clId="{B0FEECE5-9EBB-4DB4-9364-05F340255037}" dt="2022-03-06T06:15:25.672" v="376" actId="26606"/>
          <ac:spMkLst>
            <pc:docMk/>
            <pc:sldMk cId="1803414706" sldId="258"/>
            <ac:spMk id="34" creationId="{114E8BBB-86D9-4509-BCBB-77E9305B40EC}"/>
          </ac:spMkLst>
        </pc:spChg>
        <pc:spChg chg="add del">
          <ac:chgData name="brianne_ng@y7mail.com" userId="6d2676da45b7743c" providerId="LiveId" clId="{B0FEECE5-9EBB-4DB4-9364-05F340255037}" dt="2022-03-06T06:15:25.672" v="376" actId="26606"/>
          <ac:spMkLst>
            <pc:docMk/>
            <pc:sldMk cId="1803414706" sldId="258"/>
            <ac:spMk id="35" creationId="{F297DB1A-DE82-4C45-83B4-3DAC7D8BA411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37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38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39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15:26.647" v="378" actId="26606"/>
          <ac:spMkLst>
            <pc:docMk/>
            <pc:sldMk cId="1803414706" sldId="258"/>
            <ac:spMk id="40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15:29.941" v="380" actId="26606"/>
          <ac:spMkLst>
            <pc:docMk/>
            <pc:sldMk cId="1803414706" sldId="258"/>
            <ac:spMk id="42" creationId="{114E8BBB-86D9-4509-BCBB-77E9305B40EC}"/>
          </ac:spMkLst>
        </pc:spChg>
        <pc:spChg chg="add del">
          <ac:chgData name="brianne_ng@y7mail.com" userId="6d2676da45b7743c" providerId="LiveId" clId="{B0FEECE5-9EBB-4DB4-9364-05F340255037}" dt="2022-03-06T06:15:29.941" v="380" actId="26606"/>
          <ac:spMkLst>
            <pc:docMk/>
            <pc:sldMk cId="1803414706" sldId="258"/>
            <ac:spMk id="43" creationId="{F297DB1A-DE82-4C45-83B4-3DAC7D8BA411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5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6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7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15:31.013" v="382" actId="26606"/>
          <ac:spMkLst>
            <pc:docMk/>
            <pc:sldMk cId="1803414706" sldId="258"/>
            <ac:spMk id="48" creationId="{36FDC66C-A447-4AC7-B19C-08F413830123}"/>
          </ac:spMkLst>
        </pc:spChg>
        <pc:spChg chg="add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50" creationId="{114E8BBB-86D9-4509-BCBB-77E9305B40EC}"/>
          </ac:spMkLst>
        </pc:spChg>
        <pc:spChg chg="add">
          <ac:chgData name="brianne_ng@y7mail.com" userId="6d2676da45b7743c" providerId="LiveId" clId="{B0FEECE5-9EBB-4DB4-9364-05F340255037}" dt="2022-03-06T06:15:31.035" v="383" actId="26606"/>
          <ac:spMkLst>
            <pc:docMk/>
            <pc:sldMk cId="1803414706" sldId="258"/>
            <ac:spMk id="51" creationId="{F297DB1A-DE82-4C45-83B4-3DAC7D8BA411}"/>
          </ac:spMkLst>
        </pc:spChg>
        <pc:picChg chg="add mod ord modCrop">
          <ac:chgData name="brianne_ng@y7mail.com" userId="6d2676da45b7743c" providerId="LiveId" clId="{B0FEECE5-9EBB-4DB4-9364-05F340255037}" dt="2022-03-06T06:15:31.035" v="383" actId="26606"/>
          <ac:picMkLst>
            <pc:docMk/>
            <pc:sldMk cId="1803414706" sldId="258"/>
            <ac:picMk id="6" creationId="{4C1C60BF-F395-4771-88D5-F8C5FB087784}"/>
          </ac:picMkLst>
        </pc:picChg>
        <pc:picChg chg="add del mod">
          <ac:chgData name="brianne_ng@y7mail.com" userId="6d2676da45b7743c" providerId="LiveId" clId="{B0FEECE5-9EBB-4DB4-9364-05F340255037}" dt="2022-03-06T06:08:21.909" v="243"/>
          <ac:picMkLst>
            <pc:docMk/>
            <pc:sldMk cId="1803414706" sldId="258"/>
            <ac:picMk id="10" creationId="{77A12458-EA08-419F-8D8C-B3B1175BBCDC}"/>
          </ac:picMkLst>
        </pc:picChg>
        <pc:picChg chg="add del">
          <ac:chgData name="brianne_ng@y7mail.com" userId="6d2676da45b7743c" providerId="LiveId" clId="{B0FEECE5-9EBB-4DB4-9364-05F340255037}" dt="2022-03-06T06:08:22.138" v="244"/>
          <ac:picMkLst>
            <pc:docMk/>
            <pc:sldMk cId="1803414706" sldId="258"/>
            <ac:picMk id="2050" creationId="{FB2E89BA-12D4-4B14-B64C-E4A61588504F}"/>
          </ac:picMkLst>
        </pc:picChg>
        <pc:picChg chg="add del mod">
          <ac:chgData name="brianne_ng@y7mail.com" userId="6d2676da45b7743c" providerId="LiveId" clId="{B0FEECE5-9EBB-4DB4-9364-05F340255037}" dt="2022-03-06T06:11:15.469" v="287"/>
          <ac:picMkLst>
            <pc:docMk/>
            <pc:sldMk cId="1803414706" sldId="258"/>
            <ac:picMk id="2052" creationId="{C9303911-23E5-4BEC-8288-BFF8D9FB5A1F}"/>
          </ac:picMkLst>
        </pc:picChg>
      </pc:sldChg>
      <pc:sldChg chg="addSp delSp modSp new mod setBg">
        <pc:chgData name="brianne_ng@y7mail.com" userId="6d2676da45b7743c" providerId="LiveId" clId="{B0FEECE5-9EBB-4DB4-9364-05F340255037}" dt="2022-03-08T10:37:30.595" v="3863" actId="14100"/>
        <pc:sldMkLst>
          <pc:docMk/>
          <pc:sldMk cId="3453070026" sldId="259"/>
        </pc:sldMkLst>
        <pc:spChg chg="mod">
          <ac:chgData name="brianne_ng@y7mail.com" userId="6d2676da45b7743c" providerId="LiveId" clId="{B0FEECE5-9EBB-4DB4-9364-05F340255037}" dt="2022-03-08T10:37:30.595" v="3863" actId="14100"/>
          <ac:spMkLst>
            <pc:docMk/>
            <pc:sldMk cId="3453070026" sldId="259"/>
            <ac:spMk id="2" creationId="{EF550972-897A-4389-8350-EEC3C4FB6033}"/>
          </ac:spMkLst>
        </pc:spChg>
        <pc:spChg chg="mod">
          <ac:chgData name="brianne_ng@y7mail.com" userId="6d2676da45b7743c" providerId="LiveId" clId="{B0FEECE5-9EBB-4DB4-9364-05F340255037}" dt="2022-03-07T11:22:48.949" v="3381" actId="20577"/>
          <ac:spMkLst>
            <pc:docMk/>
            <pc:sldMk cId="3453070026" sldId="259"/>
            <ac:spMk id="3" creationId="{6CF00C47-422A-442E-9DF0-2446C3138093}"/>
          </ac:spMkLst>
        </pc:spChg>
        <pc:spChg chg="del">
          <ac:chgData name="brianne_ng@y7mail.com" userId="6d2676da45b7743c" providerId="LiveId" clId="{B0FEECE5-9EBB-4DB4-9364-05F340255037}" dt="2022-03-06T06:20:10.195" v="672"/>
          <ac:spMkLst>
            <pc:docMk/>
            <pc:sldMk cId="3453070026" sldId="259"/>
            <ac:spMk id="4" creationId="{21DAFF2E-DAA7-4507-9A79-E2E107F0BEE0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1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3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5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20:17.139" v="674" actId="26606"/>
          <ac:spMkLst>
            <pc:docMk/>
            <pc:sldMk cId="3453070026" sldId="259"/>
            <ac:spMk id="77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20:18.343" v="676" actId="26606"/>
          <ac:spMkLst>
            <pc:docMk/>
            <pc:sldMk cId="3453070026" sldId="259"/>
            <ac:spMk id="3076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20:18.343" v="676" actId="26606"/>
          <ac:spMkLst>
            <pc:docMk/>
            <pc:sldMk cId="3453070026" sldId="259"/>
            <ac:spMk id="3077" creationId="{3894A7A4-3F4E-414B-97FB-E4C862AD1400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79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80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81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20:19.443" v="678" actId="26606"/>
          <ac:spMkLst>
            <pc:docMk/>
            <pc:sldMk cId="3453070026" sldId="259"/>
            <ac:spMk id="3082" creationId="{36FDC66C-A447-4AC7-B19C-08F413830123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4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5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6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20:20.852" v="680" actId="26606"/>
          <ac:spMkLst>
            <pc:docMk/>
            <pc:sldMk cId="3453070026" sldId="259"/>
            <ac:spMk id="3087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20:21.758" v="682" actId="26606"/>
          <ac:spMkLst>
            <pc:docMk/>
            <pc:sldMk cId="3453070026" sldId="259"/>
            <ac:spMk id="3089" creationId="{114E8BBB-86D9-4509-BCBB-77E9305B40EC}"/>
          </ac:spMkLst>
        </pc:spChg>
        <pc:spChg chg="add del">
          <ac:chgData name="brianne_ng@y7mail.com" userId="6d2676da45b7743c" providerId="LiveId" clId="{B0FEECE5-9EBB-4DB4-9364-05F340255037}" dt="2022-03-06T06:20:21.758" v="682" actId="26606"/>
          <ac:spMkLst>
            <pc:docMk/>
            <pc:sldMk cId="3453070026" sldId="259"/>
            <ac:spMk id="3090" creationId="{F297DB1A-DE82-4C45-83B4-3DAC7D8BA411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2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3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4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20:22.837" v="684" actId="26606"/>
          <ac:spMkLst>
            <pc:docMk/>
            <pc:sldMk cId="3453070026" sldId="259"/>
            <ac:spMk id="3095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20:23.849" v="687" actId="26606"/>
          <ac:spMkLst>
            <pc:docMk/>
            <pc:sldMk cId="3453070026" sldId="259"/>
            <ac:spMk id="3097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099" creationId="{40F9F56E-5A69-4F79-A578-5963B46C141E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100" creationId="{A0AACC87-D7C2-427C-9600-75167AB8E576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101" creationId="{E99323BC-1B70-447E-A2E4-BD7851671A1E}"/>
          </ac:spMkLst>
        </pc:spChg>
        <pc:spChg chg="add del">
          <ac:chgData name="brianne_ng@y7mail.com" userId="6d2676da45b7743c" providerId="LiveId" clId="{B0FEECE5-9EBB-4DB4-9364-05F340255037}" dt="2022-03-06T06:20:26.698" v="689" actId="26606"/>
          <ac:spMkLst>
            <pc:docMk/>
            <pc:sldMk cId="3453070026" sldId="259"/>
            <ac:spMk id="3102" creationId="{A688E9A4-AA06-438D-8D89-524C6C9458D3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4" creationId="{DF955142-ED30-45FF-AC79-EA514B9BDAE1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5" creationId="{ED44D9DE-6A7C-4B79-9784-D35FBEB11B99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6" creationId="{04BA3935-5258-425A-B52A-BBF28BCE0E0F}"/>
          </ac:spMkLst>
        </pc:spChg>
        <pc:spChg chg="add">
          <ac:chgData name="brianne_ng@y7mail.com" userId="6d2676da45b7743c" providerId="LiveId" clId="{B0FEECE5-9EBB-4DB4-9364-05F340255037}" dt="2022-03-06T06:20:26.719" v="690" actId="26606"/>
          <ac:spMkLst>
            <pc:docMk/>
            <pc:sldMk cId="3453070026" sldId="259"/>
            <ac:spMk id="3107" creationId="{51627A44-C022-4773-A393-E948FE3F4273}"/>
          </ac:spMkLst>
        </pc:spChg>
        <pc:picChg chg="add mod ord">
          <ac:chgData name="brianne_ng@y7mail.com" userId="6d2676da45b7743c" providerId="LiveId" clId="{B0FEECE5-9EBB-4DB4-9364-05F340255037}" dt="2022-03-06T06:20:26.719" v="690" actId="26606"/>
          <ac:picMkLst>
            <pc:docMk/>
            <pc:sldMk cId="3453070026" sldId="259"/>
            <ac:picMk id="3074" creationId="{A7F3A774-B304-465F-968B-9FD7B4FB3E75}"/>
          </ac:picMkLst>
        </pc:picChg>
      </pc:sldChg>
      <pc:sldChg chg="modSp new del mod">
        <pc:chgData name="brianne_ng@y7mail.com" userId="6d2676da45b7743c" providerId="LiveId" clId="{B0FEECE5-9EBB-4DB4-9364-05F340255037}" dt="2022-03-06T06:33:00.829" v="892" actId="2696"/>
        <pc:sldMkLst>
          <pc:docMk/>
          <pc:sldMk cId="3949367433" sldId="260"/>
        </pc:sldMkLst>
        <pc:spChg chg="mod">
          <ac:chgData name="brianne_ng@y7mail.com" userId="6d2676da45b7743c" providerId="LiveId" clId="{B0FEECE5-9EBB-4DB4-9364-05F340255037}" dt="2022-03-06T06:21:03.146" v="726" actId="20577"/>
          <ac:spMkLst>
            <pc:docMk/>
            <pc:sldMk cId="3949367433" sldId="260"/>
            <ac:spMk id="2" creationId="{0EF1C362-A00F-4B26-8088-14932DFD3B0F}"/>
          </ac:spMkLst>
        </pc:spChg>
        <pc:spChg chg="mod">
          <ac:chgData name="brianne_ng@y7mail.com" userId="6d2676da45b7743c" providerId="LiveId" clId="{B0FEECE5-9EBB-4DB4-9364-05F340255037}" dt="2022-03-06T06:28:35.696" v="755" actId="20577"/>
          <ac:spMkLst>
            <pc:docMk/>
            <pc:sldMk cId="3949367433" sldId="260"/>
            <ac:spMk id="3" creationId="{7FB0772C-77B0-4B77-8BE8-FB4E6B1049B0}"/>
          </ac:spMkLst>
        </pc:spChg>
      </pc:sldChg>
      <pc:sldChg chg="addSp delSp modSp new del mod modClrScheme chgLayout">
        <pc:chgData name="brianne_ng@y7mail.com" userId="6d2676da45b7743c" providerId="LiveId" clId="{B0FEECE5-9EBB-4DB4-9364-05F340255037}" dt="2022-03-08T12:10:48.027" v="4359" actId="47"/>
        <pc:sldMkLst>
          <pc:docMk/>
          <pc:sldMk cId="3954042437" sldId="260"/>
        </pc:sldMkLst>
        <pc:spChg chg="mod ord">
          <ac:chgData name="brianne_ng@y7mail.com" userId="6d2676da45b7743c" providerId="LiveId" clId="{B0FEECE5-9EBB-4DB4-9364-05F340255037}" dt="2022-03-07T10:31:41.020" v="2066" actId="700"/>
          <ac:spMkLst>
            <pc:docMk/>
            <pc:sldMk cId="3954042437" sldId="260"/>
            <ac:spMk id="2" creationId="{B9FD6FBE-E41C-4D24-A550-B7D8A355CE85}"/>
          </ac:spMkLst>
        </pc:spChg>
        <pc:spChg chg="mod ord">
          <ac:chgData name="brianne_ng@y7mail.com" userId="6d2676da45b7743c" providerId="LiveId" clId="{B0FEECE5-9EBB-4DB4-9364-05F340255037}" dt="2022-03-07T10:44:29.224" v="2108" actId="27636"/>
          <ac:spMkLst>
            <pc:docMk/>
            <pc:sldMk cId="3954042437" sldId="260"/>
            <ac:spMk id="3" creationId="{B977E93F-94CB-4723-896F-3B385EEA8D9F}"/>
          </ac:spMkLst>
        </pc:spChg>
        <pc:spChg chg="del">
          <ac:chgData name="brianne_ng@y7mail.com" userId="6d2676da45b7743c" providerId="LiveId" clId="{B0FEECE5-9EBB-4DB4-9364-05F340255037}" dt="2022-03-07T10:31:41.020" v="2066" actId="700"/>
          <ac:spMkLst>
            <pc:docMk/>
            <pc:sldMk cId="3954042437" sldId="260"/>
            <ac:spMk id="4" creationId="{4D9573FE-89AC-4FEA-B603-7D761721D381}"/>
          </ac:spMkLst>
        </pc:spChg>
        <pc:spChg chg="add del mod">
          <ac:chgData name="brianne_ng@y7mail.com" userId="6d2676da45b7743c" providerId="LiveId" clId="{B0FEECE5-9EBB-4DB4-9364-05F340255037}" dt="2022-03-07T10:39:53.476" v="2070" actId="478"/>
          <ac:spMkLst>
            <pc:docMk/>
            <pc:sldMk cId="3954042437" sldId="260"/>
            <ac:spMk id="5" creationId="{86E530D3-6CEC-4F68-8F50-5ADE7476098F}"/>
          </ac:spMkLst>
        </pc:spChg>
        <pc:spChg chg="add mod">
          <ac:chgData name="brianne_ng@y7mail.com" userId="6d2676da45b7743c" providerId="LiveId" clId="{B0FEECE5-9EBB-4DB4-9364-05F340255037}" dt="2022-03-07T10:44:36.838" v="2109" actId="1076"/>
          <ac:spMkLst>
            <pc:docMk/>
            <pc:sldMk cId="3954042437" sldId="260"/>
            <ac:spMk id="8" creationId="{E92E08E3-5E79-40FC-8A03-DF89BEA362D6}"/>
          </ac:spMkLst>
        </pc:spChg>
        <pc:spChg chg="add mod">
          <ac:chgData name="brianne_ng@y7mail.com" userId="6d2676da45b7743c" providerId="LiveId" clId="{B0FEECE5-9EBB-4DB4-9364-05F340255037}" dt="2022-03-07T10:45:01.808" v="2113" actId="1076"/>
          <ac:spMkLst>
            <pc:docMk/>
            <pc:sldMk cId="3954042437" sldId="260"/>
            <ac:spMk id="9" creationId="{17EA13C2-ACAA-4A17-9582-229955FA4E7A}"/>
          </ac:spMkLst>
        </pc:spChg>
        <pc:spChg chg="add mod">
          <ac:chgData name="brianne_ng@y7mail.com" userId="6d2676da45b7743c" providerId="LiveId" clId="{B0FEECE5-9EBB-4DB4-9364-05F340255037}" dt="2022-03-07T10:47:33.586" v="2151" actId="14100"/>
          <ac:spMkLst>
            <pc:docMk/>
            <pc:sldMk cId="3954042437" sldId="260"/>
            <ac:spMk id="10" creationId="{938770AE-33DA-41CA-98BA-C84F9022CCAE}"/>
          </ac:spMkLst>
        </pc:spChg>
        <pc:picChg chg="add mod">
          <ac:chgData name="brianne_ng@y7mail.com" userId="6d2676da45b7743c" providerId="LiveId" clId="{B0FEECE5-9EBB-4DB4-9364-05F340255037}" dt="2022-03-07T11:26:04.266" v="3410" actId="1582"/>
          <ac:picMkLst>
            <pc:docMk/>
            <pc:sldMk cId="3954042437" sldId="260"/>
            <ac:picMk id="7" creationId="{835E5FC9-B919-4F69-902B-7F9184EDEEEC}"/>
          </ac:picMkLst>
        </pc:picChg>
        <pc:picChg chg="add mod modCrop">
          <ac:chgData name="brianne_ng@y7mail.com" userId="6d2676da45b7743c" providerId="LiveId" clId="{B0FEECE5-9EBB-4DB4-9364-05F340255037}" dt="2022-03-07T11:26:20.220" v="3412" actId="1582"/>
          <ac:picMkLst>
            <pc:docMk/>
            <pc:sldMk cId="3954042437" sldId="260"/>
            <ac:picMk id="12" creationId="{E4CD9CE2-48B5-45CD-A29B-358068A147FB}"/>
          </ac:picMkLst>
        </pc:picChg>
        <pc:picChg chg="add mod">
          <ac:chgData name="brianne_ng@y7mail.com" userId="6d2676da45b7743c" providerId="LiveId" clId="{B0FEECE5-9EBB-4DB4-9364-05F340255037}" dt="2022-03-07T11:26:23.830" v="3413" actId="1582"/>
          <ac:picMkLst>
            <pc:docMk/>
            <pc:sldMk cId="3954042437" sldId="260"/>
            <ac:picMk id="14" creationId="{352B7722-DFC2-4091-85BE-FB5994BE05BF}"/>
          </ac:picMkLst>
        </pc:picChg>
      </pc:sldChg>
      <pc:sldChg chg="addSp delSp modSp new mod setBg">
        <pc:chgData name="brianne_ng@y7mail.com" userId="6d2676da45b7743c" providerId="LiveId" clId="{B0FEECE5-9EBB-4DB4-9364-05F340255037}" dt="2022-03-08T11:27:20.729" v="4170" actId="20577"/>
        <pc:sldMkLst>
          <pc:docMk/>
          <pc:sldMk cId="1926955313" sldId="261"/>
        </pc:sldMkLst>
        <pc:spChg chg="mod or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2" creationId="{AD6637F2-7D15-4A71-A44A-DC97B6557F19}"/>
          </ac:spMkLst>
        </pc:spChg>
        <pc:spChg chg="mod">
          <ac:chgData name="brianne_ng@y7mail.com" userId="6d2676da45b7743c" providerId="LiveId" clId="{B0FEECE5-9EBB-4DB4-9364-05F340255037}" dt="2022-03-08T11:27:20.729" v="4170" actId="20577"/>
          <ac:spMkLst>
            <pc:docMk/>
            <pc:sldMk cId="1926955313" sldId="261"/>
            <ac:spMk id="3" creationId="{9698D29A-F95A-4831-89C6-7E2CE4243495}"/>
          </ac:spMkLst>
        </pc:spChg>
        <pc:spChg chg="del">
          <ac:chgData name="brianne_ng@y7mail.com" userId="6d2676da45b7743c" providerId="LiveId" clId="{B0FEECE5-9EBB-4DB4-9364-05F340255037}" dt="2022-03-06T06:39:30.005" v="1544"/>
          <ac:spMkLst>
            <pc:docMk/>
            <pc:sldMk cId="1926955313" sldId="261"/>
            <ac:spMk id="4" creationId="{B654A924-A1F4-43B7-A23A-39575359FC34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1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3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5" creationId="{04BA3935-5258-425A-B52A-BBF28BCE0E0F}"/>
          </ac:spMkLst>
        </pc:spChg>
        <pc:spChg chg="add del">
          <ac:chgData name="brianne_ng@y7mail.com" userId="6d2676da45b7743c" providerId="LiveId" clId="{B0FEECE5-9EBB-4DB4-9364-05F340255037}" dt="2022-03-06T06:39:37.325" v="1546" actId="26606"/>
          <ac:spMkLst>
            <pc:docMk/>
            <pc:sldMk cId="1926955313" sldId="261"/>
            <ac:spMk id="77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0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1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2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39:44.762" v="1548" actId="26606"/>
          <ac:spMkLst>
            <pc:docMk/>
            <pc:sldMk cId="1926955313" sldId="261"/>
            <ac:spMk id="4103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5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6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7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39:46.999" v="1550" actId="26606"/>
          <ac:spMkLst>
            <pc:docMk/>
            <pc:sldMk cId="1926955313" sldId="261"/>
            <ac:spMk id="4108" creationId="{36FDC66C-A447-4AC7-B19C-08F413830123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0" creationId="{8AE6A849-D51E-493B-AAAE-FC1533724284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1" creationId="{41196C94-72C3-4A7C-8DC0-3D7D254D3388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2" creationId="{C5D5E9CC-2294-46D1-89D0-F8C6FA5C41DC}"/>
          </ac:spMkLst>
        </pc:spChg>
        <pc:spChg chg="add del">
          <ac:chgData name="brianne_ng@y7mail.com" userId="6d2676da45b7743c" providerId="LiveId" clId="{B0FEECE5-9EBB-4DB4-9364-05F340255037}" dt="2022-03-06T06:39:49.980" v="1552" actId="26606"/>
          <ac:spMkLst>
            <pc:docMk/>
            <pc:sldMk cId="1926955313" sldId="261"/>
            <ac:spMk id="4113" creationId="{275E719A-4E6A-426B-9C65-2E8D685EF212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5" creationId="{9D87A528-940B-4DB3-9366-57FFE5E22CC8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6" creationId="{96C4E5C2-E64B-4326-B50A-38BAAECD11EF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7" creationId="{C5D5E9CC-2294-46D1-89D0-F8C6FA5C41DC}"/>
          </ac:spMkLst>
        </pc:spChg>
        <pc:spChg chg="add del">
          <ac:chgData name="brianne_ng@y7mail.com" userId="6d2676da45b7743c" providerId="LiveId" clId="{B0FEECE5-9EBB-4DB4-9364-05F340255037}" dt="2022-03-06T06:39:50.923" v="1554" actId="26606"/>
          <ac:spMkLst>
            <pc:docMk/>
            <pc:sldMk cId="1926955313" sldId="261"/>
            <ac:spMk id="4118" creationId="{5BABD217-EF3C-4AF3-9C20-A6619D211F53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0" creationId="{40F9F56E-5A69-4F79-A578-5963B46C141E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1" creationId="{A0AACC87-D7C2-427C-9600-75167AB8E576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2" creationId="{E99323BC-1B70-447E-A2E4-BD7851671A1E}"/>
          </ac:spMkLst>
        </pc:spChg>
        <pc:spChg chg="add del">
          <ac:chgData name="brianne_ng@y7mail.com" userId="6d2676da45b7743c" providerId="LiveId" clId="{B0FEECE5-9EBB-4DB4-9364-05F340255037}" dt="2022-03-06T06:39:51.279" v="1556" actId="26606"/>
          <ac:spMkLst>
            <pc:docMk/>
            <pc:sldMk cId="1926955313" sldId="261"/>
            <ac:spMk id="4123" creationId="{A688E9A4-AA06-438D-8D89-524C6C9458D3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5" creationId="{0F68CCD9-1CF0-496C-B93A-52C179E7D15A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6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7" creationId="{177F6AA2-2C08-4316-B512-A0013FC821C9}"/>
          </ac:spMkLst>
        </pc:spChg>
        <pc:spChg chg="add del">
          <ac:chgData name="brianne_ng@y7mail.com" userId="6d2676da45b7743c" providerId="LiveId" clId="{B0FEECE5-9EBB-4DB4-9364-05F340255037}" dt="2022-03-06T06:39:54.882" v="1558" actId="26606"/>
          <ac:spMkLst>
            <pc:docMk/>
            <pc:sldMk cId="1926955313" sldId="261"/>
            <ac:spMk id="4128" creationId="{36FDC66C-A447-4AC7-B19C-08F413830123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0" creationId="{68040078-E66A-4749-A36C-D07BD10FE9E1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1" creationId="{DA61E96A-CA26-48B7-A3DC-05AAA57EFD46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2" creationId="{CEB26615-6628-44FC-97FC-656C0A834B9E}"/>
          </ac:spMkLst>
        </pc:spChg>
        <pc:spChg chg="add del">
          <ac:chgData name="brianne_ng@y7mail.com" userId="6d2676da45b7743c" providerId="LiveId" clId="{B0FEECE5-9EBB-4DB4-9364-05F340255037}" dt="2022-03-06T06:39:55.491" v="1560" actId="26606"/>
          <ac:spMkLst>
            <pc:docMk/>
            <pc:sldMk cId="1926955313" sldId="261"/>
            <ac:spMk id="4133" creationId="{FF0EBE27-2B58-4043-9268-90B6853FC569}"/>
          </ac:spMkLst>
        </pc:spChg>
        <pc:spChg chg="add del">
          <ac:chgData name="brianne_ng@y7mail.com" userId="6d2676da45b7743c" providerId="LiveId" clId="{B0FEECE5-9EBB-4DB4-9364-05F340255037}" dt="2022-03-06T06:39:56.125" v="1562" actId="26606"/>
          <ac:spMkLst>
            <pc:docMk/>
            <pc:sldMk cId="1926955313" sldId="261"/>
            <ac:spMk id="4135" creationId="{46AD51EB-971C-4722-9A98-42EB5ABCADA3}"/>
          </ac:spMkLst>
        </pc:spChg>
        <pc:spChg chg="add del">
          <ac:chgData name="brianne_ng@y7mail.com" userId="6d2676da45b7743c" providerId="LiveId" clId="{B0FEECE5-9EBB-4DB4-9364-05F340255037}" dt="2022-03-06T06:39:56.125" v="1562" actId="26606"/>
          <ac:spMkLst>
            <pc:docMk/>
            <pc:sldMk cId="1926955313" sldId="261"/>
            <ac:spMk id="4136" creationId="{3894A7A4-3F4E-414B-97FB-E4C862AD1400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38" creationId="{68040078-E66A-4749-A36C-D07BD10FE9E1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39" creationId="{DA61E96A-CA26-48B7-A3DC-05AAA57EFD46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40" creationId="{CEB26615-6628-44FC-97FC-656C0A834B9E}"/>
          </ac:spMkLst>
        </pc:spChg>
        <pc:spChg chg="add">
          <ac:chgData name="brianne_ng@y7mail.com" userId="6d2676da45b7743c" providerId="LiveId" clId="{B0FEECE5-9EBB-4DB4-9364-05F340255037}" dt="2022-03-06T06:39:56.145" v="1563" actId="26606"/>
          <ac:spMkLst>
            <pc:docMk/>
            <pc:sldMk cId="1926955313" sldId="261"/>
            <ac:spMk id="4141" creationId="{FF0EBE27-2B58-4043-9268-90B6853FC569}"/>
          </ac:spMkLst>
        </pc:spChg>
        <pc:picChg chg="add mod ord">
          <ac:chgData name="brianne_ng@y7mail.com" userId="6d2676da45b7743c" providerId="LiveId" clId="{B0FEECE5-9EBB-4DB4-9364-05F340255037}" dt="2022-03-06T06:39:56.145" v="1563" actId="26606"/>
          <ac:picMkLst>
            <pc:docMk/>
            <pc:sldMk cId="1926955313" sldId="261"/>
            <ac:picMk id="4098" creationId="{D970781E-FE26-4A4A-B299-BA74FE2980D0}"/>
          </ac:picMkLst>
        </pc:picChg>
      </pc:sldChg>
      <pc:sldChg chg="addSp delSp modSp new del mod setBg modClrScheme chgLayout">
        <pc:chgData name="brianne_ng@y7mail.com" userId="6d2676da45b7743c" providerId="LiveId" clId="{B0FEECE5-9EBB-4DB4-9364-05F340255037}" dt="2022-03-08T12:10:43.191" v="4357" actId="47"/>
        <pc:sldMkLst>
          <pc:docMk/>
          <pc:sldMk cId="3871491588" sldId="262"/>
        </pc:sldMkLst>
        <pc:spChg chg="mod or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2" creationId="{D1C6899D-911B-44B7-A7A8-1C7CEACC076B}"/>
          </ac:spMkLst>
        </pc:spChg>
        <pc:spChg chg="del mod ord">
          <ac:chgData name="brianne_ng@y7mail.com" userId="6d2676da45b7743c" providerId="LiveId" clId="{B0FEECE5-9EBB-4DB4-9364-05F340255037}" dt="2022-03-07T10:53:54.332" v="2191" actId="700"/>
          <ac:spMkLst>
            <pc:docMk/>
            <pc:sldMk cId="3871491588" sldId="262"/>
            <ac:spMk id="3" creationId="{4A581C1C-C0D1-41CC-82A1-10AF1D1B771E}"/>
          </ac:spMkLst>
        </pc:spChg>
        <pc:spChg chg="del">
          <ac:chgData name="brianne_ng@y7mail.com" userId="6d2676da45b7743c" providerId="LiveId" clId="{B0FEECE5-9EBB-4DB4-9364-05F340255037}" dt="2022-03-07T10:53:54.332" v="2191" actId="700"/>
          <ac:spMkLst>
            <pc:docMk/>
            <pc:sldMk cId="3871491588" sldId="262"/>
            <ac:spMk id="4" creationId="{9643D901-3770-43D3-9F39-150FF0D90B9D}"/>
          </ac:spMkLst>
        </pc:spChg>
        <pc:spChg chg="add del mod or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5" creationId="{82194A4E-2FA4-4E25-8995-1ED48EFA8A52}"/>
          </ac:spMkLst>
        </pc:spChg>
        <pc:spChg chg="ad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11" creationId="{1441B98B-6E41-475D-97DA-426952893D68}"/>
          </ac:spMkLst>
        </pc:spChg>
        <pc:spChg chg="add">
          <ac:chgData name="brianne_ng@y7mail.com" userId="6d2676da45b7743c" providerId="LiveId" clId="{B0FEECE5-9EBB-4DB4-9364-05F340255037}" dt="2022-03-07T10:57:47.059" v="2590" actId="26606"/>
          <ac:spMkLst>
            <pc:docMk/>
            <pc:sldMk cId="3871491588" sldId="262"/>
            <ac:spMk id="13" creationId="{1D5A84C6-7CFF-4BEC-9A76-A46ABA945E90}"/>
          </ac:spMkLst>
        </pc:spChg>
        <pc:graphicFrameChg chg="add mod">
          <ac:chgData name="brianne_ng@y7mail.com" userId="6d2676da45b7743c" providerId="LiveId" clId="{B0FEECE5-9EBB-4DB4-9364-05F340255037}" dt="2022-03-07T11:31:34.879" v="3553" actId="20577"/>
          <ac:graphicFrameMkLst>
            <pc:docMk/>
            <pc:sldMk cId="3871491588" sldId="262"/>
            <ac:graphicFrameMk id="7" creationId="{76BA637E-EFDF-4464-9790-F19B24F340B7}"/>
          </ac:graphicFrameMkLst>
        </pc:graphicFrameChg>
      </pc:sldChg>
      <pc:sldChg chg="addSp delSp modSp new mod modAnim">
        <pc:chgData name="brianne_ng@y7mail.com" userId="6d2676da45b7743c" providerId="LiveId" clId="{B0FEECE5-9EBB-4DB4-9364-05F340255037}" dt="2022-03-08T13:16:42.602" v="5274" actId="12100"/>
        <pc:sldMkLst>
          <pc:docMk/>
          <pc:sldMk cId="2123701481" sldId="263"/>
        </pc:sldMkLst>
        <pc:spChg chg="mod">
          <ac:chgData name="brianne_ng@y7mail.com" userId="6d2676da45b7743c" providerId="LiveId" clId="{B0FEECE5-9EBB-4DB4-9364-05F340255037}" dt="2022-03-07T11:29:42.145" v="3460" actId="20577"/>
          <ac:spMkLst>
            <pc:docMk/>
            <pc:sldMk cId="2123701481" sldId="263"/>
            <ac:spMk id="2" creationId="{E7C0FCF4-3416-47CC-86A3-38217FA4AD76}"/>
          </ac:spMkLst>
        </pc:spChg>
        <pc:spChg chg="add del mod">
          <ac:chgData name="brianne_ng@y7mail.com" userId="6d2676da45b7743c" providerId="LiveId" clId="{B0FEECE5-9EBB-4DB4-9364-05F340255037}" dt="2022-03-07T12:28:51.879" v="3759" actId="26606"/>
          <ac:spMkLst>
            <pc:docMk/>
            <pc:sldMk cId="2123701481" sldId="263"/>
            <ac:spMk id="3" creationId="{DFEFA070-613A-40CB-BAFA-19BC1E4686AB}"/>
          </ac:spMkLst>
        </pc:spChg>
        <pc:spChg chg="add del">
          <ac:chgData name="brianne_ng@y7mail.com" userId="6d2676da45b7743c" providerId="LiveId" clId="{B0FEECE5-9EBB-4DB4-9364-05F340255037}" dt="2022-03-07T11:12:31.418" v="3160" actId="478"/>
          <ac:spMkLst>
            <pc:docMk/>
            <pc:sldMk cId="2123701481" sldId="263"/>
            <ac:spMk id="5" creationId="{2D389231-348B-4EC5-9900-102596FD80E3}"/>
          </ac:spMkLst>
        </pc:spChg>
        <pc:spChg chg="add mod">
          <ac:chgData name="brianne_ng@y7mail.com" userId="6d2676da45b7743c" providerId="LiveId" clId="{B0FEECE5-9EBB-4DB4-9364-05F340255037}" dt="2022-03-07T11:17:53.469" v="3177" actId="208"/>
          <ac:spMkLst>
            <pc:docMk/>
            <pc:sldMk cId="2123701481" sldId="263"/>
            <ac:spMk id="6" creationId="{30061D99-EF28-47D0-987D-9C0A346E3685}"/>
          </ac:spMkLst>
        </pc:spChg>
        <pc:graphicFrameChg chg="add mod modGraphic">
          <ac:chgData name="brianne_ng@y7mail.com" userId="6d2676da45b7743c" providerId="LiveId" clId="{B0FEECE5-9EBB-4DB4-9364-05F340255037}" dt="2022-03-07T11:17:45.875" v="3176" actId="12385"/>
          <ac:graphicFrameMkLst>
            <pc:docMk/>
            <pc:sldMk cId="2123701481" sldId="263"/>
            <ac:graphicFrameMk id="4" creationId="{08F41BC0-91F2-4443-83C8-0588A7060DB1}"/>
          </ac:graphicFrameMkLst>
        </pc:graphicFrameChg>
        <pc:graphicFrameChg chg="add del">
          <ac:chgData name="brianne_ng@y7mail.com" userId="6d2676da45b7743c" providerId="LiveId" clId="{B0FEECE5-9EBB-4DB4-9364-05F340255037}" dt="2022-03-07T12:28:45.815" v="3752" actId="26606"/>
          <ac:graphicFrameMkLst>
            <pc:docMk/>
            <pc:sldMk cId="2123701481" sldId="263"/>
            <ac:graphicFrameMk id="8" creationId="{0AA83115-ABFB-43FA-8CAD-10DA75698B0C}"/>
          </ac:graphicFrameMkLst>
        </pc:graphicFrameChg>
        <pc:graphicFrameChg chg="add del">
          <ac:chgData name="brianne_ng@y7mail.com" userId="6d2676da45b7743c" providerId="LiveId" clId="{B0FEECE5-9EBB-4DB4-9364-05F340255037}" dt="2022-03-07T12:28:47.025" v="3754" actId="26606"/>
          <ac:graphicFrameMkLst>
            <pc:docMk/>
            <pc:sldMk cId="2123701481" sldId="263"/>
            <ac:graphicFrameMk id="10" creationId="{35894102-1A2B-4C43-ABAE-12714651A347}"/>
          </ac:graphicFrameMkLst>
        </pc:graphicFrameChg>
        <pc:graphicFrameChg chg="add del">
          <ac:chgData name="brianne_ng@y7mail.com" userId="6d2676da45b7743c" providerId="LiveId" clId="{B0FEECE5-9EBB-4DB4-9364-05F340255037}" dt="2022-03-07T12:28:47.670" v="3756" actId="26606"/>
          <ac:graphicFrameMkLst>
            <pc:docMk/>
            <pc:sldMk cId="2123701481" sldId="263"/>
            <ac:graphicFrameMk id="12" creationId="{0AA83115-ABFB-43FA-8CAD-10DA75698B0C}"/>
          </ac:graphicFrameMkLst>
        </pc:graphicFrameChg>
        <pc:graphicFrameChg chg="add del">
          <ac:chgData name="brianne_ng@y7mail.com" userId="6d2676da45b7743c" providerId="LiveId" clId="{B0FEECE5-9EBB-4DB4-9364-05F340255037}" dt="2022-03-07T12:28:51.857" v="3758" actId="26606"/>
          <ac:graphicFrameMkLst>
            <pc:docMk/>
            <pc:sldMk cId="2123701481" sldId="263"/>
            <ac:graphicFrameMk id="14" creationId="{5DCBE2AC-9576-4E08-AECD-8329ED6F895D}"/>
          </ac:graphicFrameMkLst>
        </pc:graphicFrameChg>
        <pc:graphicFrameChg chg="add mod">
          <ac:chgData name="brianne_ng@y7mail.com" userId="6d2676da45b7743c" providerId="LiveId" clId="{B0FEECE5-9EBB-4DB4-9364-05F340255037}" dt="2022-03-08T13:16:42.602" v="5274" actId="12100"/>
          <ac:graphicFrameMkLst>
            <pc:docMk/>
            <pc:sldMk cId="2123701481" sldId="263"/>
            <ac:graphicFrameMk id="16" creationId="{0AA83115-ABFB-43FA-8CAD-10DA75698B0C}"/>
          </ac:graphicFrameMkLst>
        </pc:graphicFrameChg>
      </pc:sldChg>
      <pc:sldChg chg="addSp delSp modSp new mod ord setBg modClrScheme chgLayout">
        <pc:chgData name="brianne_ng@y7mail.com" userId="6d2676da45b7743c" providerId="LiveId" clId="{B0FEECE5-9EBB-4DB4-9364-05F340255037}" dt="2022-03-08T13:36:58.741" v="5724"/>
        <pc:sldMkLst>
          <pc:docMk/>
          <pc:sldMk cId="1239880646" sldId="264"/>
        </pc:sldMkLst>
        <pc:spChg chg="mod ord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2" creationId="{2278DEC0-9092-45F0-B4E9-30BCA9537CE5}"/>
          </ac:spMkLst>
        </pc:spChg>
        <pc:spChg chg="add del mod ord">
          <ac:chgData name="brianne_ng@y7mail.com" userId="6d2676da45b7743c" providerId="LiveId" clId="{B0FEECE5-9EBB-4DB4-9364-05F340255037}" dt="2022-03-08T13:25:04.990" v="5588" actId="26606"/>
          <ac:spMkLst>
            <pc:docMk/>
            <pc:sldMk cId="1239880646" sldId="264"/>
            <ac:spMk id="3" creationId="{D1960BD3-8B9D-451A-87E6-2474DB6449A5}"/>
          </ac:spMkLst>
        </pc:spChg>
        <pc:spChg chg="add del mod ord">
          <ac:chgData name="brianne_ng@y7mail.com" userId="6d2676da45b7743c" providerId="LiveId" clId="{B0FEECE5-9EBB-4DB4-9364-05F340255037}" dt="2022-03-08T13:21:26.926" v="5444" actId="700"/>
          <ac:spMkLst>
            <pc:docMk/>
            <pc:sldMk cId="1239880646" sldId="264"/>
            <ac:spMk id="4" creationId="{A133D228-3920-4B58-A859-B4A10145DB9D}"/>
          </ac:spMkLst>
        </pc:spChg>
        <pc:spChg chg="add del">
          <ac:chgData name="brianne_ng@y7mail.com" userId="6d2676da45b7743c" providerId="LiveId" clId="{B0FEECE5-9EBB-4DB4-9364-05F340255037}" dt="2022-03-08T13:24:56.008" v="5585" actId="26606"/>
          <ac:spMkLst>
            <pc:docMk/>
            <pc:sldMk cId="1239880646" sldId="264"/>
            <ac:spMk id="9" creationId="{C5D27EB0-8BE0-48A7-8570-9A138605F2BA}"/>
          </ac:spMkLst>
        </pc:spChg>
        <pc:spChg chg="add del">
          <ac:chgData name="brianne_ng@y7mail.com" userId="6d2676da45b7743c" providerId="LiveId" clId="{B0FEECE5-9EBB-4DB4-9364-05F340255037}" dt="2022-03-08T13:24:56.008" v="5585" actId="26606"/>
          <ac:spMkLst>
            <pc:docMk/>
            <pc:sldMk cId="1239880646" sldId="264"/>
            <ac:spMk id="11" creationId="{E7A55D5B-D482-4672-82D9-7C01DF001A49}"/>
          </ac:spMkLst>
        </pc:spChg>
        <pc:spChg chg="add del">
          <ac:chgData name="brianne_ng@y7mail.com" userId="6d2676da45b7743c" providerId="LiveId" clId="{B0FEECE5-9EBB-4DB4-9364-05F340255037}" dt="2022-03-08T13:24:56.008" v="5585" actId="26606"/>
          <ac:spMkLst>
            <pc:docMk/>
            <pc:sldMk cId="1239880646" sldId="264"/>
            <ac:spMk id="13" creationId="{20405D95-2138-40A6-A919-9C9EB54B5AE4}"/>
          </ac:spMkLst>
        </pc:spChg>
        <pc:spChg chg="add del">
          <ac:chgData name="brianne_ng@y7mail.com" userId="6d2676da45b7743c" providerId="LiveId" clId="{B0FEECE5-9EBB-4DB4-9364-05F340255037}" dt="2022-03-08T13:32:47.517" v="5617" actId="26606"/>
          <ac:spMkLst>
            <pc:docMk/>
            <pc:sldMk cId="1239880646" sldId="264"/>
            <ac:spMk id="15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2:47.517" v="5617" actId="26606"/>
          <ac:spMkLst>
            <pc:docMk/>
            <pc:sldMk cId="1239880646" sldId="264"/>
            <ac:spMk id="16" creationId="{8E479B5C-2CB5-4B9A-901A-FB1FE2E35EDD}"/>
          </ac:spMkLst>
        </pc:spChg>
        <pc:spChg chg="add del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22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24" creationId="{6A119FD1-CC9A-4061-B4E1-53D932D5A0AA}"/>
          </ac:spMkLst>
        </pc:spChg>
        <pc:spChg chg="add del">
          <ac:chgData name="brianne_ng@y7mail.com" userId="6d2676da45b7743c" providerId="LiveId" clId="{B0FEECE5-9EBB-4DB4-9364-05F340255037}" dt="2022-03-08T13:35:59.891" v="5715" actId="26606"/>
          <ac:spMkLst>
            <pc:docMk/>
            <pc:sldMk cId="1239880646" sldId="264"/>
            <ac:spMk id="26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59.891" v="5715" actId="26606"/>
          <ac:spMkLst>
            <pc:docMk/>
            <pc:sldMk cId="1239880646" sldId="264"/>
            <ac:spMk id="27" creationId="{8E479B5C-2CB5-4B9A-901A-FB1FE2E35EDD}"/>
          </ac:spMkLst>
        </pc:spChg>
        <pc:spChg chg="add del">
          <ac:chgData name="brianne_ng@y7mail.com" userId="6d2676da45b7743c" providerId="LiveId" clId="{B0FEECE5-9EBB-4DB4-9364-05F340255037}" dt="2022-03-08T13:34:59.824" v="5706" actId="26606"/>
          <ac:spMkLst>
            <pc:docMk/>
            <pc:sldMk cId="1239880646" sldId="264"/>
            <ac:spMk id="29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6:04.625" v="5717" actId="26606"/>
          <ac:spMkLst>
            <pc:docMk/>
            <pc:sldMk cId="1239880646" sldId="264"/>
            <ac:spMk id="30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4:59.824" v="5706" actId="26606"/>
          <ac:spMkLst>
            <pc:docMk/>
            <pc:sldMk cId="1239880646" sldId="264"/>
            <ac:spMk id="31" creationId="{6A119FD1-CC9A-4061-B4E1-53D932D5A0AA}"/>
          </ac:spMkLst>
        </pc:spChg>
        <pc:spChg chg="add del">
          <ac:chgData name="brianne_ng@y7mail.com" userId="6d2676da45b7743c" providerId="LiveId" clId="{B0FEECE5-9EBB-4DB4-9364-05F340255037}" dt="2022-03-08T13:36:04.625" v="5717" actId="26606"/>
          <ac:spMkLst>
            <pc:docMk/>
            <pc:sldMk cId="1239880646" sldId="264"/>
            <ac:spMk id="32" creationId="{6A119FD1-CC9A-4061-B4E1-53D932D5A0AA}"/>
          </ac:spMkLst>
        </pc:spChg>
        <pc:spChg chg="add del">
          <ac:chgData name="brianne_ng@y7mail.com" userId="6d2676da45b7743c" providerId="LiveId" clId="{B0FEECE5-9EBB-4DB4-9364-05F340255037}" dt="2022-03-08T13:35:02.914" v="5708" actId="26606"/>
          <ac:spMkLst>
            <pc:docMk/>
            <pc:sldMk cId="1239880646" sldId="264"/>
            <ac:spMk id="33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02.914" v="5708" actId="26606"/>
          <ac:spMkLst>
            <pc:docMk/>
            <pc:sldMk cId="1239880646" sldId="264"/>
            <ac:spMk id="34" creationId="{6A119FD1-CC9A-4061-B4E1-53D932D5A0AA}"/>
          </ac:spMkLst>
        </pc:spChg>
        <pc:spChg chg="add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35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12.817" v="5710" actId="26606"/>
          <ac:spMkLst>
            <pc:docMk/>
            <pc:sldMk cId="1239880646" sldId="264"/>
            <ac:spMk id="36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12.817" v="5710" actId="26606"/>
          <ac:spMkLst>
            <pc:docMk/>
            <pc:sldMk cId="1239880646" sldId="264"/>
            <ac:spMk id="37" creationId="{8E479B5C-2CB5-4B9A-901A-FB1FE2E35EDD}"/>
          </ac:spMkLst>
        </pc:spChg>
        <pc:spChg chg="add">
          <ac:chgData name="brianne_ng@y7mail.com" userId="6d2676da45b7743c" providerId="LiveId" clId="{B0FEECE5-9EBB-4DB4-9364-05F340255037}" dt="2022-03-08T13:36:04.830" v="5718" actId="26606"/>
          <ac:spMkLst>
            <pc:docMk/>
            <pc:sldMk cId="1239880646" sldId="264"/>
            <ac:spMk id="38" creationId="{8E479B5C-2CB5-4B9A-901A-FB1FE2E35EDD}"/>
          </ac:spMkLst>
        </pc:spChg>
        <pc:spChg chg="add del">
          <ac:chgData name="brianne_ng@y7mail.com" userId="6d2676da45b7743c" providerId="LiveId" clId="{B0FEECE5-9EBB-4DB4-9364-05F340255037}" dt="2022-03-08T13:35:41.790" v="5713" actId="26606"/>
          <ac:spMkLst>
            <pc:docMk/>
            <pc:sldMk cId="1239880646" sldId="264"/>
            <ac:spMk id="39" creationId="{1441B98B-6E41-475D-97DA-426952893D68}"/>
          </ac:spMkLst>
        </pc:spChg>
        <pc:spChg chg="add del">
          <ac:chgData name="brianne_ng@y7mail.com" userId="6d2676da45b7743c" providerId="LiveId" clId="{B0FEECE5-9EBB-4DB4-9364-05F340255037}" dt="2022-03-08T13:35:41.790" v="5713" actId="26606"/>
          <ac:spMkLst>
            <pc:docMk/>
            <pc:sldMk cId="1239880646" sldId="264"/>
            <ac:spMk id="40" creationId="{8E479B5C-2CB5-4B9A-901A-FB1FE2E35EDD}"/>
          </ac:spMkLst>
        </pc:spChg>
        <pc:graphicFrameChg chg="add del mod modGraphic">
          <ac:chgData name="brianne_ng@y7mail.com" userId="6d2676da45b7743c" providerId="LiveId" clId="{B0FEECE5-9EBB-4DB4-9364-05F340255037}" dt="2022-03-08T13:36:58.741" v="5724"/>
          <ac:graphicFrameMkLst>
            <pc:docMk/>
            <pc:sldMk cId="1239880646" sldId="264"/>
            <ac:graphicFrameMk id="17" creationId="{A0ABD334-BB4A-4588-8851-6E0A7A131817}"/>
          </ac:graphicFrameMkLst>
        </pc:graphicFrameChg>
        <pc:picChg chg="add del">
          <ac:chgData name="brianne_ng@y7mail.com" userId="6d2676da45b7743c" providerId="LiveId" clId="{B0FEECE5-9EBB-4DB4-9364-05F340255037}" dt="2022-03-08T13:24:56.008" v="5585" actId="26606"/>
          <ac:picMkLst>
            <pc:docMk/>
            <pc:sldMk cId="1239880646" sldId="264"/>
            <ac:picMk id="5" creationId="{060FEB73-C612-4B1F-AD1F-F507F4D1A89C}"/>
          </ac:picMkLst>
        </pc:picChg>
      </pc:sldChg>
      <pc:sldChg chg="addSp delSp modSp new mod setBg modClrScheme chgLayout">
        <pc:chgData name="brianne_ng@y7mail.com" userId="6d2676da45b7743c" providerId="LiveId" clId="{B0FEECE5-9EBB-4DB4-9364-05F340255037}" dt="2022-03-07T12:32:08.148" v="3795" actId="26606"/>
        <pc:sldMkLst>
          <pc:docMk/>
          <pc:sldMk cId="308135616" sldId="265"/>
        </pc:sldMkLst>
        <pc:spChg chg="del mod ord">
          <ac:chgData name="brianne_ng@y7mail.com" userId="6d2676da45b7743c" providerId="LiveId" clId="{B0FEECE5-9EBB-4DB4-9364-05F340255037}" dt="2022-03-07T12:29:41.158" v="3772" actId="700"/>
          <ac:spMkLst>
            <pc:docMk/>
            <pc:sldMk cId="308135616" sldId="265"/>
            <ac:spMk id="2" creationId="{EDBA3C05-9826-4285-9384-7834CA30658D}"/>
          </ac:spMkLst>
        </pc:spChg>
        <pc:spChg chg="del mod ord">
          <ac:chgData name="brianne_ng@y7mail.com" userId="6d2676da45b7743c" providerId="LiveId" clId="{B0FEECE5-9EBB-4DB4-9364-05F340255037}" dt="2022-03-07T12:29:41.158" v="3772" actId="700"/>
          <ac:spMkLst>
            <pc:docMk/>
            <pc:sldMk cId="308135616" sldId="265"/>
            <ac:spMk id="3" creationId="{E3CF6B8C-7A99-4378-8915-E2EF88F2A9F4}"/>
          </ac:spMkLst>
        </pc:spChg>
        <pc:spChg chg="del">
          <ac:chgData name="brianne_ng@y7mail.com" userId="6d2676da45b7743c" providerId="LiveId" clId="{B0FEECE5-9EBB-4DB4-9364-05F340255037}" dt="2022-03-07T12:29:41.158" v="3772" actId="700"/>
          <ac:spMkLst>
            <pc:docMk/>
            <pc:sldMk cId="308135616" sldId="265"/>
            <ac:spMk id="4" creationId="{2C35BB41-1563-442B-BA11-4B3EDD494464}"/>
          </ac:spMkLst>
        </pc:spChg>
        <pc:spChg chg="add mod ord">
          <ac:chgData name="brianne_ng@y7mail.com" userId="6d2676da45b7743c" providerId="LiveId" clId="{B0FEECE5-9EBB-4DB4-9364-05F340255037}" dt="2022-03-07T12:32:08.148" v="3795" actId="26606"/>
          <ac:spMkLst>
            <pc:docMk/>
            <pc:sldMk cId="308135616" sldId="265"/>
            <ac:spMk id="5" creationId="{9B160A40-FCB5-49CC-B096-349D74BAEDD2}"/>
          </ac:spMkLst>
        </pc:spChg>
        <pc:spChg chg="add del mod ord">
          <ac:chgData name="brianne_ng@y7mail.com" userId="6d2676da45b7743c" providerId="LiveId" clId="{B0FEECE5-9EBB-4DB4-9364-05F340255037}" dt="2022-03-07T12:31:56.328" v="3773" actId="22"/>
          <ac:spMkLst>
            <pc:docMk/>
            <pc:sldMk cId="308135616" sldId="265"/>
            <ac:spMk id="6" creationId="{EAF1F36D-A577-41C5-BADD-47E464AB18EB}"/>
          </ac:spMkLst>
        </pc:spChg>
        <pc:spChg chg="add">
          <ac:chgData name="brianne_ng@y7mail.com" userId="6d2676da45b7743c" providerId="LiveId" clId="{B0FEECE5-9EBB-4DB4-9364-05F340255037}" dt="2022-03-07T12:32:08.148" v="3795" actId="26606"/>
          <ac:spMkLst>
            <pc:docMk/>
            <pc:sldMk cId="308135616" sldId="265"/>
            <ac:spMk id="13" creationId="{A5E249D0-CECF-4029-A080-EDA940EFE816}"/>
          </ac:spMkLst>
        </pc:spChg>
        <pc:spChg chg="add">
          <ac:chgData name="brianne_ng@y7mail.com" userId="6d2676da45b7743c" providerId="LiveId" clId="{B0FEECE5-9EBB-4DB4-9364-05F340255037}" dt="2022-03-07T12:32:08.148" v="3795" actId="26606"/>
          <ac:spMkLst>
            <pc:docMk/>
            <pc:sldMk cId="308135616" sldId="265"/>
            <ac:spMk id="15" creationId="{1A479AAA-D507-4F30-9F59-F5D276887CC3}"/>
          </ac:spMkLst>
        </pc:spChg>
        <pc:picChg chg="add mod ord">
          <ac:chgData name="brianne_ng@y7mail.com" userId="6d2676da45b7743c" providerId="LiveId" clId="{B0FEECE5-9EBB-4DB4-9364-05F340255037}" dt="2022-03-07T12:32:08.148" v="3795" actId="26606"/>
          <ac:picMkLst>
            <pc:docMk/>
            <pc:sldMk cId="308135616" sldId="265"/>
            <ac:picMk id="8" creationId="{AF5ABC34-C941-4FF6-9EE0-3E4A65EF1B57}"/>
          </ac:picMkLst>
        </pc:picChg>
      </pc:sldChg>
      <pc:sldChg chg="addSp delSp modSp new mod setBg modClrScheme delDesignElem chgLayout">
        <pc:chgData name="brianne_ng@y7mail.com" userId="6d2676da45b7743c" providerId="LiveId" clId="{B0FEECE5-9EBB-4DB4-9364-05F340255037}" dt="2022-03-08T13:51:35.420" v="5785" actId="1076"/>
        <pc:sldMkLst>
          <pc:docMk/>
          <pc:sldMk cId="4087586401" sldId="266"/>
        </pc:sldMkLst>
        <pc:spChg chg="mod ord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2" creationId="{6F62FB32-C172-43DE-8769-9EEDC93FE9C4}"/>
          </ac:spMkLst>
        </pc:spChg>
        <pc:spChg chg="add del mod ord">
          <ac:chgData name="brianne_ng@y7mail.com" userId="6d2676da45b7743c" providerId="LiveId" clId="{B0FEECE5-9EBB-4DB4-9364-05F340255037}" dt="2022-03-08T13:10:27.245" v="5221" actId="26606"/>
          <ac:spMkLst>
            <pc:docMk/>
            <pc:sldMk cId="4087586401" sldId="266"/>
            <ac:spMk id="3" creationId="{92B128A9-2588-4055-BD71-188B0E01443E}"/>
          </ac:spMkLst>
        </pc:spChg>
        <pc:spChg chg="add del mod ord">
          <ac:chgData name="brianne_ng@y7mail.com" userId="6d2676da45b7743c" providerId="LiveId" clId="{B0FEECE5-9EBB-4DB4-9364-05F340255037}" dt="2022-03-08T13:11:16.809" v="5226" actId="700"/>
          <ac:spMkLst>
            <pc:docMk/>
            <pc:sldMk cId="4087586401" sldId="266"/>
            <ac:spMk id="4" creationId="{49E81CFD-54BC-4B5D-9465-3417D653D87D}"/>
          </ac:spMkLst>
        </pc:spChg>
        <pc:spChg chg="add del mod ord">
          <ac:chgData name="brianne_ng@y7mail.com" userId="6d2676da45b7743c" providerId="LiveId" clId="{B0FEECE5-9EBB-4DB4-9364-05F340255037}" dt="2022-03-08T13:12:39.530" v="5229" actId="22"/>
          <ac:spMkLst>
            <pc:docMk/>
            <pc:sldMk cId="4087586401" sldId="266"/>
            <ac:spMk id="5" creationId="{83E3C300-CD8B-4904-BBD7-B4BBAB700E53}"/>
          </ac:spMkLst>
        </pc:spChg>
        <pc:spChg chg="add del">
          <ac:chgData name="brianne_ng@y7mail.com" userId="6d2676da45b7743c" providerId="LiveId" clId="{B0FEECE5-9EBB-4DB4-9364-05F340255037}" dt="2022-03-08T13:11:58.497" v="5228" actId="700"/>
          <ac:spMkLst>
            <pc:docMk/>
            <pc:sldMk cId="4087586401" sldId="266"/>
            <ac:spMk id="25" creationId="{8EF32ACB-37F7-4E27-BDBC-67A94864F506}"/>
          </ac:spMkLst>
        </pc:spChg>
        <pc:spChg chg="add del">
          <ac:chgData name="brianne_ng@y7mail.com" userId="6d2676da45b7743c" providerId="LiveId" clId="{B0FEECE5-9EBB-4DB4-9364-05F340255037}" dt="2022-03-08T13:11:58.497" v="5228" actId="700"/>
          <ac:spMkLst>
            <pc:docMk/>
            <pc:sldMk cId="4087586401" sldId="266"/>
            <ac:spMk id="27" creationId="{C793428C-8F10-4683-9136-B5C3CF15543D}"/>
          </ac:spMkLst>
        </pc:spChg>
        <pc:spChg chg="add del">
          <ac:chgData name="brianne_ng@y7mail.com" userId="6d2676da45b7743c" providerId="LiveId" clId="{B0FEECE5-9EBB-4DB4-9364-05F340255037}" dt="2022-03-08T13:11:58.497" v="5228" actId="700"/>
          <ac:spMkLst>
            <pc:docMk/>
            <pc:sldMk cId="4087586401" sldId="266"/>
            <ac:spMk id="29" creationId="{111A7E51-5BB7-4A22-BC7D-1B317734FCEB}"/>
          </ac:spMkLst>
        </pc:spChg>
        <pc:spChg chg="add del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71" creationId="{BDA8F16D-E6ED-436E-BA0C-5711B96A5471}"/>
          </ac:spMkLst>
        </pc:spChg>
        <pc:spChg chg="add del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73" creationId="{B868CAD9-3DB5-4E55-A9D5-7F673BF31547}"/>
          </ac:spMkLst>
        </pc:spChg>
        <pc:spChg chg="add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135" creationId="{B8EBE984-4E82-4DE3-A97C-D69CBC914CAD}"/>
          </ac:spMkLst>
        </pc:spChg>
        <pc:spChg chg="add">
          <ac:chgData name="brianne_ng@y7mail.com" userId="6d2676da45b7743c" providerId="LiveId" clId="{B0FEECE5-9EBB-4DB4-9364-05F340255037}" dt="2022-03-08T13:46:51.044" v="5729" actId="26606"/>
          <ac:spMkLst>
            <pc:docMk/>
            <pc:sldMk cId="4087586401" sldId="266"/>
            <ac:spMk id="137" creationId="{8B37792C-0D4F-4AC4-BA9C-6AD429EC8C9C}"/>
          </ac:spMkLst>
        </pc:spChg>
        <pc:graphicFrameChg chg="add del">
          <ac:chgData name="brianne_ng@y7mail.com" userId="6d2676da45b7743c" providerId="LiveId" clId="{B0FEECE5-9EBB-4DB4-9364-05F340255037}" dt="2022-03-08T13:10:16.352" v="5208" actId="26606"/>
          <ac:graphicFrameMkLst>
            <pc:docMk/>
            <pc:sldMk cId="4087586401" sldId="266"/>
            <ac:graphicFrameMk id="6" creationId="{B4667C92-2031-4D66-965C-169164D2CF41}"/>
          </ac:graphicFrameMkLst>
        </pc:graphicFrameChg>
        <pc:graphicFrameChg chg="add del">
          <ac:chgData name="brianne_ng@y7mail.com" userId="6d2676da45b7743c" providerId="LiveId" clId="{B0FEECE5-9EBB-4DB4-9364-05F340255037}" dt="2022-03-08T13:10:17.470" v="5210" actId="26606"/>
          <ac:graphicFrameMkLst>
            <pc:docMk/>
            <pc:sldMk cId="4087586401" sldId="266"/>
            <ac:graphicFrameMk id="8" creationId="{1E82E881-34E9-4C5E-8CB3-0D94FDB4F4B5}"/>
          </ac:graphicFrameMkLst>
        </pc:graphicFrameChg>
        <pc:graphicFrameChg chg="add del">
          <ac:chgData name="brianne_ng@y7mail.com" userId="6d2676da45b7743c" providerId="LiveId" clId="{B0FEECE5-9EBB-4DB4-9364-05F340255037}" dt="2022-03-08T13:10:19.247" v="5212" actId="26606"/>
          <ac:graphicFrameMkLst>
            <pc:docMk/>
            <pc:sldMk cId="4087586401" sldId="266"/>
            <ac:graphicFrameMk id="10" creationId="{B4667C92-2031-4D66-965C-169164D2CF41}"/>
          </ac:graphicFrameMkLst>
        </pc:graphicFrameChg>
        <pc:graphicFrameChg chg="add del">
          <ac:chgData name="brianne_ng@y7mail.com" userId="6d2676da45b7743c" providerId="LiveId" clId="{B0FEECE5-9EBB-4DB4-9364-05F340255037}" dt="2022-03-08T13:10:20.465" v="5214" actId="26606"/>
          <ac:graphicFrameMkLst>
            <pc:docMk/>
            <pc:sldMk cId="4087586401" sldId="266"/>
            <ac:graphicFrameMk id="12" creationId="{1E82E881-34E9-4C5E-8CB3-0D94FDB4F4B5}"/>
          </ac:graphicFrameMkLst>
        </pc:graphicFrameChg>
        <pc:graphicFrameChg chg="add del">
          <ac:chgData name="brianne_ng@y7mail.com" userId="6d2676da45b7743c" providerId="LiveId" clId="{B0FEECE5-9EBB-4DB4-9364-05F340255037}" dt="2022-03-08T13:10:23.392" v="5216" actId="26606"/>
          <ac:graphicFrameMkLst>
            <pc:docMk/>
            <pc:sldMk cId="4087586401" sldId="266"/>
            <ac:graphicFrameMk id="14" creationId="{C1922A7B-7666-41BA-8AB0-BA3E6D09DDA2}"/>
          </ac:graphicFrameMkLst>
        </pc:graphicFrameChg>
        <pc:graphicFrameChg chg="add del">
          <ac:chgData name="brianne_ng@y7mail.com" userId="6d2676da45b7743c" providerId="LiveId" clId="{B0FEECE5-9EBB-4DB4-9364-05F340255037}" dt="2022-03-08T13:10:26.806" v="5218" actId="26606"/>
          <ac:graphicFrameMkLst>
            <pc:docMk/>
            <pc:sldMk cId="4087586401" sldId="266"/>
            <ac:graphicFrameMk id="16" creationId="{1162C785-6261-4D75-94DB-BEE6A1E5B42F}"/>
          </ac:graphicFrameMkLst>
        </pc:graphicFrameChg>
        <pc:graphicFrameChg chg="add del">
          <ac:chgData name="brianne_ng@y7mail.com" userId="6d2676da45b7743c" providerId="LiveId" clId="{B0FEECE5-9EBB-4DB4-9364-05F340255037}" dt="2022-03-08T13:10:27.218" v="5220" actId="26606"/>
          <ac:graphicFrameMkLst>
            <pc:docMk/>
            <pc:sldMk cId="4087586401" sldId="266"/>
            <ac:graphicFrameMk id="18" creationId="{B4667C92-2031-4D66-965C-169164D2CF41}"/>
          </ac:graphicFrameMkLst>
        </pc:graphicFrameChg>
        <pc:graphicFrameChg chg="add mod ord modGraphic">
          <ac:chgData name="brianne_ng@y7mail.com" userId="6d2676da45b7743c" providerId="LiveId" clId="{B0FEECE5-9EBB-4DB4-9364-05F340255037}" dt="2022-03-08T13:51:25.585" v="5782" actId="1076"/>
          <ac:graphicFrameMkLst>
            <pc:docMk/>
            <pc:sldMk cId="4087586401" sldId="266"/>
            <ac:graphicFrameMk id="20" creationId="{1E82E881-34E9-4C5E-8CB3-0D94FDB4F4B5}"/>
          </ac:graphicFrameMkLst>
        </pc:graphicFrameChg>
        <pc:picChg chg="add mod ord">
          <ac:chgData name="brianne_ng@y7mail.com" userId="6d2676da45b7743c" providerId="LiveId" clId="{B0FEECE5-9EBB-4DB4-9364-05F340255037}" dt="2022-03-08T13:51:35.420" v="5785" actId="1076"/>
          <ac:picMkLst>
            <pc:docMk/>
            <pc:sldMk cId="4087586401" sldId="266"/>
            <ac:picMk id="9" creationId="{9BAF3E44-FB21-457F-954A-385BD340A6E1}"/>
          </ac:picMkLst>
        </pc:picChg>
        <pc:picChg chg="add mod ord">
          <ac:chgData name="brianne_ng@y7mail.com" userId="6d2676da45b7743c" providerId="LiveId" clId="{B0FEECE5-9EBB-4DB4-9364-05F340255037}" dt="2022-03-08T13:51:33.650" v="5784" actId="1076"/>
          <ac:picMkLst>
            <pc:docMk/>
            <pc:sldMk cId="4087586401" sldId="266"/>
            <ac:picMk id="13" creationId="{EA8324E4-AB32-42EC-AA3F-78F2EF9B8A3A}"/>
          </ac:picMkLst>
        </pc:picChg>
        <pc:picChg chg="add mod">
          <ac:chgData name="brianne_ng@y7mail.com" userId="6d2676da45b7743c" providerId="LiveId" clId="{B0FEECE5-9EBB-4DB4-9364-05F340255037}" dt="2022-03-08T13:51:29.685" v="5783" actId="1076"/>
          <ac:picMkLst>
            <pc:docMk/>
            <pc:sldMk cId="4087586401" sldId="266"/>
            <ac:picMk id="1026" creationId="{24FC34A7-D7C4-4B0D-AB09-11433C7ABE95}"/>
          </ac:picMkLst>
        </pc:picChg>
      </pc:sldChg>
      <pc:sldChg chg="addSp delSp modSp add del mod">
        <pc:chgData name="brianne_ng@y7mail.com" userId="6d2676da45b7743c" providerId="LiveId" clId="{B0FEECE5-9EBB-4DB4-9364-05F340255037}" dt="2022-03-08T12:10:46.484" v="4358" actId="47"/>
        <pc:sldMkLst>
          <pc:docMk/>
          <pc:sldMk cId="1571699786" sldId="267"/>
        </pc:sldMkLst>
        <pc:spChg chg="mod">
          <ac:chgData name="brianne_ng@y7mail.com" userId="6d2676da45b7743c" providerId="LiveId" clId="{B0FEECE5-9EBB-4DB4-9364-05F340255037}" dt="2022-03-08T11:06:06.915" v="3991" actId="1076"/>
          <ac:spMkLst>
            <pc:docMk/>
            <pc:sldMk cId="1571699786" sldId="267"/>
            <ac:spMk id="2" creationId="{B9FD6FBE-E41C-4D24-A550-B7D8A355CE85}"/>
          </ac:spMkLst>
        </pc:spChg>
        <pc:spChg chg="add del mod">
          <ac:chgData name="brianne_ng@y7mail.com" userId="6d2676da45b7743c" providerId="LiveId" clId="{B0FEECE5-9EBB-4DB4-9364-05F340255037}" dt="2022-03-08T10:59:36.231" v="3921" actId="5793"/>
          <ac:spMkLst>
            <pc:docMk/>
            <pc:sldMk cId="1571699786" sldId="267"/>
            <ac:spMk id="3" creationId="{B977E93F-94CB-4723-896F-3B385EEA8D9F}"/>
          </ac:spMkLst>
        </pc:spChg>
        <pc:spChg chg="add del mod">
          <ac:chgData name="brianne_ng@y7mail.com" userId="6d2676da45b7743c" providerId="LiveId" clId="{B0FEECE5-9EBB-4DB4-9364-05F340255037}" dt="2022-03-08T10:58:36.266" v="3896" actId="478"/>
          <ac:spMkLst>
            <pc:docMk/>
            <pc:sldMk cId="1571699786" sldId="267"/>
            <ac:spMk id="5" creationId="{0E9B534A-4954-4246-903E-29C5B300C1BC}"/>
          </ac:spMkLst>
        </pc:spChg>
        <pc:spChg chg="add del mod">
          <ac:chgData name="brianne_ng@y7mail.com" userId="6d2676da45b7743c" providerId="LiveId" clId="{B0FEECE5-9EBB-4DB4-9364-05F340255037}" dt="2022-03-08T11:01:22.390" v="3955" actId="1076"/>
          <ac:spMkLst>
            <pc:docMk/>
            <pc:sldMk cId="1571699786" sldId="267"/>
            <ac:spMk id="8" creationId="{E92E08E3-5E79-40FC-8A03-DF89BEA362D6}"/>
          </ac:spMkLst>
        </pc:spChg>
        <pc:spChg chg="add del mod">
          <ac:chgData name="brianne_ng@y7mail.com" userId="6d2676da45b7743c" providerId="LiveId" clId="{B0FEECE5-9EBB-4DB4-9364-05F340255037}" dt="2022-03-08T11:01:26.599" v="3956" actId="14100"/>
          <ac:spMkLst>
            <pc:docMk/>
            <pc:sldMk cId="1571699786" sldId="267"/>
            <ac:spMk id="9" creationId="{17EA13C2-ACAA-4A17-9582-229955FA4E7A}"/>
          </ac:spMkLst>
        </pc:spChg>
        <pc:spChg chg="add del mod">
          <ac:chgData name="brianne_ng@y7mail.com" userId="6d2676da45b7743c" providerId="LiveId" clId="{B0FEECE5-9EBB-4DB4-9364-05F340255037}" dt="2022-03-08T11:01:26.599" v="3956" actId="14100"/>
          <ac:spMkLst>
            <pc:docMk/>
            <pc:sldMk cId="1571699786" sldId="267"/>
            <ac:spMk id="10" creationId="{938770AE-33DA-41CA-98BA-C84F9022CCAE}"/>
          </ac:spMkLst>
        </pc:spChg>
        <pc:spChg chg="add del mod">
          <ac:chgData name="brianne_ng@y7mail.com" userId="6d2676da45b7743c" providerId="LiveId" clId="{B0FEECE5-9EBB-4DB4-9364-05F340255037}" dt="2022-03-08T11:01:15.608" v="3954" actId="478"/>
          <ac:spMkLst>
            <pc:docMk/>
            <pc:sldMk cId="1571699786" sldId="267"/>
            <ac:spMk id="13" creationId="{C1E9CD19-F5C6-4A54-8F0D-445FB402A235}"/>
          </ac:spMkLst>
        </pc:spChg>
        <pc:spChg chg="add del">
          <ac:chgData name="brianne_ng@y7mail.com" userId="6d2676da45b7743c" providerId="LiveId" clId="{B0FEECE5-9EBB-4DB4-9364-05F340255037}" dt="2022-03-08T11:01:06.960" v="3953" actId="11529"/>
          <ac:spMkLst>
            <pc:docMk/>
            <pc:sldMk cId="1571699786" sldId="267"/>
            <ac:spMk id="18" creationId="{75553680-3E54-4175-AED8-173C926FF383}"/>
          </ac:spMkLst>
        </pc:spChg>
        <pc:spChg chg="add mod">
          <ac:chgData name="brianne_ng@y7mail.com" userId="6d2676da45b7743c" providerId="LiveId" clId="{B0FEECE5-9EBB-4DB4-9364-05F340255037}" dt="2022-03-08T11:06:03.965" v="3989" actId="14100"/>
          <ac:spMkLst>
            <pc:docMk/>
            <pc:sldMk cId="1571699786" sldId="267"/>
            <ac:spMk id="19" creationId="{A97D0CAF-E38F-44CA-8D42-F476FAB2F59F}"/>
          </ac:spMkLst>
        </pc:spChg>
        <pc:spChg chg="add mod">
          <ac:chgData name="brianne_ng@y7mail.com" userId="6d2676da45b7743c" providerId="LiveId" clId="{B0FEECE5-9EBB-4DB4-9364-05F340255037}" dt="2022-03-08T11:04:28.898" v="3980" actId="20577"/>
          <ac:spMkLst>
            <pc:docMk/>
            <pc:sldMk cId="1571699786" sldId="267"/>
            <ac:spMk id="20" creationId="{47244A04-C4DB-494C-97C4-2A238913E547}"/>
          </ac:spMkLst>
        </pc:spChg>
        <pc:spChg chg="add del">
          <ac:chgData name="brianne_ng@y7mail.com" userId="6d2676da45b7743c" providerId="LiveId" clId="{B0FEECE5-9EBB-4DB4-9364-05F340255037}" dt="2022-03-08T11:03:13.190" v="3968" actId="478"/>
          <ac:spMkLst>
            <pc:docMk/>
            <pc:sldMk cId="1571699786" sldId="267"/>
            <ac:spMk id="21" creationId="{C792B756-DEBB-4087-8187-34F66DCD9074}"/>
          </ac:spMkLst>
        </pc:spChg>
        <pc:spChg chg="mod">
          <ac:chgData name="brianne_ng@y7mail.com" userId="6d2676da45b7743c" providerId="LiveId" clId="{B0FEECE5-9EBB-4DB4-9364-05F340255037}" dt="2022-03-08T11:03:32.026" v="3971" actId="571"/>
          <ac:spMkLst>
            <pc:docMk/>
            <pc:sldMk cId="1571699786" sldId="267"/>
            <ac:spMk id="24" creationId="{3BE5D28E-F725-4238-A013-5FC8C518D759}"/>
          </ac:spMkLst>
        </pc:spChg>
        <pc:spChg chg="mod">
          <ac:chgData name="brianne_ng@y7mail.com" userId="6d2676da45b7743c" providerId="LiveId" clId="{B0FEECE5-9EBB-4DB4-9364-05F340255037}" dt="2022-03-08T11:04:31.556" v="3981" actId="20577"/>
          <ac:spMkLst>
            <pc:docMk/>
            <pc:sldMk cId="1571699786" sldId="267"/>
            <ac:spMk id="25" creationId="{89E032D5-0AD5-462D-AFC8-4B7851E41E36}"/>
          </ac:spMkLst>
        </pc:spChg>
        <pc:spChg chg="mod">
          <ac:chgData name="brianne_ng@y7mail.com" userId="6d2676da45b7743c" providerId="LiveId" clId="{B0FEECE5-9EBB-4DB4-9364-05F340255037}" dt="2022-03-08T11:03:38.833" v="3972" actId="571"/>
          <ac:spMkLst>
            <pc:docMk/>
            <pc:sldMk cId="1571699786" sldId="267"/>
            <ac:spMk id="27" creationId="{973A8F58-D15B-4C06-8194-A2DCB10682A0}"/>
          </ac:spMkLst>
        </pc:spChg>
        <pc:spChg chg="mod">
          <ac:chgData name="brianne_ng@y7mail.com" userId="6d2676da45b7743c" providerId="LiveId" clId="{B0FEECE5-9EBB-4DB4-9364-05F340255037}" dt="2022-03-08T11:04:32.749" v="3982" actId="20577"/>
          <ac:spMkLst>
            <pc:docMk/>
            <pc:sldMk cId="1571699786" sldId="267"/>
            <ac:spMk id="28" creationId="{43F64460-0486-460B-B43B-24B3D39D793E}"/>
          </ac:spMkLst>
        </pc:spChg>
        <pc:spChg chg="mod">
          <ac:chgData name="brianne_ng@y7mail.com" userId="6d2676da45b7743c" providerId="LiveId" clId="{B0FEECE5-9EBB-4DB4-9364-05F340255037}" dt="2022-03-08T11:03:41.433" v="3973" actId="571"/>
          <ac:spMkLst>
            <pc:docMk/>
            <pc:sldMk cId="1571699786" sldId="267"/>
            <ac:spMk id="30" creationId="{9CF2E17E-7133-4F38-9F5C-1405CDF04AF4}"/>
          </ac:spMkLst>
        </pc:spChg>
        <pc:spChg chg="mod">
          <ac:chgData name="brianne_ng@y7mail.com" userId="6d2676da45b7743c" providerId="LiveId" clId="{B0FEECE5-9EBB-4DB4-9364-05F340255037}" dt="2022-03-08T11:04:34.277" v="3983" actId="20577"/>
          <ac:spMkLst>
            <pc:docMk/>
            <pc:sldMk cId="1571699786" sldId="267"/>
            <ac:spMk id="31" creationId="{68580D3B-EB00-48FC-A9B7-B211FB625282}"/>
          </ac:spMkLst>
        </pc:spChg>
        <pc:spChg chg="add del mod">
          <ac:chgData name="brianne_ng@y7mail.com" userId="6d2676da45b7743c" providerId="LiveId" clId="{B0FEECE5-9EBB-4DB4-9364-05F340255037}" dt="2022-03-08T11:04:26.883" v="3979" actId="478"/>
          <ac:spMkLst>
            <pc:docMk/>
            <pc:sldMk cId="1571699786" sldId="267"/>
            <ac:spMk id="32" creationId="{0C0D1684-B218-45CE-A3FB-6C7C96FE954C}"/>
          </ac:spMkLst>
        </pc:spChg>
        <pc:grpChg chg="add mod">
          <ac:chgData name="brianne_ng@y7mail.com" userId="6d2676da45b7743c" providerId="LiveId" clId="{B0FEECE5-9EBB-4DB4-9364-05F340255037}" dt="2022-03-08T11:06:04.974" v="3990" actId="14100"/>
          <ac:grpSpMkLst>
            <pc:docMk/>
            <pc:sldMk cId="1571699786" sldId="267"/>
            <ac:grpSpMk id="22" creationId="{36CA27BD-B9A1-49A5-B7E6-0EDCB9C8E161}"/>
          </ac:grpSpMkLst>
        </pc:grpChg>
        <pc:grpChg chg="add mod">
          <ac:chgData name="brianne_ng@y7mail.com" userId="6d2676da45b7743c" providerId="LiveId" clId="{B0FEECE5-9EBB-4DB4-9364-05F340255037}" dt="2022-03-08T11:03:49.328" v="3975" actId="465"/>
          <ac:grpSpMkLst>
            <pc:docMk/>
            <pc:sldMk cId="1571699786" sldId="267"/>
            <ac:grpSpMk id="23" creationId="{A72B2EE1-0783-4830-9B9E-EA5509985ECE}"/>
          </ac:grpSpMkLst>
        </pc:grpChg>
        <pc:grpChg chg="add mod">
          <ac:chgData name="brianne_ng@y7mail.com" userId="6d2676da45b7743c" providerId="LiveId" clId="{B0FEECE5-9EBB-4DB4-9364-05F340255037}" dt="2022-03-08T11:03:49.328" v="3975" actId="465"/>
          <ac:grpSpMkLst>
            <pc:docMk/>
            <pc:sldMk cId="1571699786" sldId="267"/>
            <ac:grpSpMk id="26" creationId="{CE5D7F3E-AD49-4637-BD4C-7067659686A2}"/>
          </ac:grpSpMkLst>
        </pc:grpChg>
        <pc:grpChg chg="add mod">
          <ac:chgData name="brianne_ng@y7mail.com" userId="6d2676da45b7743c" providerId="LiveId" clId="{B0FEECE5-9EBB-4DB4-9364-05F340255037}" dt="2022-03-08T11:03:41.433" v="3973" actId="571"/>
          <ac:grpSpMkLst>
            <pc:docMk/>
            <pc:sldMk cId="1571699786" sldId="267"/>
            <ac:grpSpMk id="29" creationId="{26FF9021-6C44-47EF-9294-F250BA358E47}"/>
          </ac:grpSpMkLst>
        </pc:grpChg>
        <pc:graphicFrameChg chg="add del mod modGraphic">
          <ac:chgData name="brianne_ng@y7mail.com" userId="6d2676da45b7743c" providerId="LiveId" clId="{B0FEECE5-9EBB-4DB4-9364-05F340255037}" dt="2022-03-08T11:09:35.155" v="4021" actId="21"/>
          <ac:graphicFrameMkLst>
            <pc:docMk/>
            <pc:sldMk cId="1571699786" sldId="267"/>
            <ac:graphicFrameMk id="33" creationId="{A463612F-AD5B-42BA-8246-CF1BDF849740}"/>
          </ac:graphicFrameMkLst>
        </pc:graphicFrameChg>
        <pc:picChg chg="add del mod">
          <ac:chgData name="brianne_ng@y7mail.com" userId="6d2676da45b7743c" providerId="LiveId" clId="{B0FEECE5-9EBB-4DB4-9364-05F340255037}" dt="2022-03-08T11:00:23.088" v="3930" actId="478"/>
          <ac:picMkLst>
            <pc:docMk/>
            <pc:sldMk cId="1571699786" sldId="267"/>
            <ac:picMk id="7" creationId="{835E5FC9-B919-4F69-902B-7F9184EDEEEC}"/>
          </ac:picMkLst>
        </pc:picChg>
        <pc:picChg chg="add del mod">
          <ac:chgData name="brianne_ng@y7mail.com" userId="6d2676da45b7743c" providerId="LiveId" clId="{B0FEECE5-9EBB-4DB4-9364-05F340255037}" dt="2022-03-08T11:00:25.032" v="3931" actId="478"/>
          <ac:picMkLst>
            <pc:docMk/>
            <pc:sldMk cId="1571699786" sldId="267"/>
            <ac:picMk id="12" creationId="{E4CD9CE2-48B5-45CD-A29B-358068A147FB}"/>
          </ac:picMkLst>
        </pc:picChg>
        <pc:picChg chg="add del mod">
          <ac:chgData name="brianne_ng@y7mail.com" userId="6d2676da45b7743c" providerId="LiveId" clId="{B0FEECE5-9EBB-4DB4-9364-05F340255037}" dt="2022-03-08T11:00:26.077" v="3932" actId="478"/>
          <ac:picMkLst>
            <pc:docMk/>
            <pc:sldMk cId="1571699786" sldId="267"/>
            <ac:picMk id="14" creationId="{352B7722-DFC2-4091-85BE-FB5994BE05BF}"/>
          </ac:picMkLst>
        </pc:picChg>
        <pc:picChg chg="add mod">
          <ac:chgData name="brianne_ng@y7mail.com" userId="6d2676da45b7743c" providerId="LiveId" clId="{B0FEECE5-9EBB-4DB4-9364-05F340255037}" dt="2022-03-08T11:00:42.509" v="3948" actId="1038"/>
          <ac:picMkLst>
            <pc:docMk/>
            <pc:sldMk cId="1571699786" sldId="267"/>
            <ac:picMk id="15" creationId="{098DC156-00C4-42D2-A45A-C6463EABD5F9}"/>
          </ac:picMkLst>
        </pc:picChg>
        <pc:picChg chg="add mod">
          <ac:chgData name="brianne_ng@y7mail.com" userId="6d2676da45b7743c" providerId="LiveId" clId="{B0FEECE5-9EBB-4DB4-9364-05F340255037}" dt="2022-03-08T11:07:28.706" v="3997" actId="1076"/>
          <ac:picMkLst>
            <pc:docMk/>
            <pc:sldMk cId="1571699786" sldId="267"/>
            <ac:picMk id="16" creationId="{CDB7FA09-0A23-410B-9BAE-97A2A41AD161}"/>
          </ac:picMkLst>
        </pc:picChg>
        <pc:picChg chg="add mod">
          <ac:chgData name="brianne_ng@y7mail.com" userId="6d2676da45b7743c" providerId="LiveId" clId="{B0FEECE5-9EBB-4DB4-9364-05F340255037}" dt="2022-03-08T11:00:42.509" v="3948" actId="1038"/>
          <ac:picMkLst>
            <pc:docMk/>
            <pc:sldMk cId="1571699786" sldId="267"/>
            <ac:picMk id="17" creationId="{C63C286C-5943-41D7-86DE-A06C888A68D7}"/>
          </ac:picMkLst>
        </pc:picChg>
        <pc:cxnChg chg="add mod">
          <ac:chgData name="brianne_ng@y7mail.com" userId="6d2676da45b7743c" providerId="LiveId" clId="{B0FEECE5-9EBB-4DB4-9364-05F340255037}" dt="2022-03-08T11:03:49.328" v="3975" actId="465"/>
          <ac:cxnSpMkLst>
            <pc:docMk/>
            <pc:sldMk cId="1571699786" sldId="267"/>
            <ac:cxnSpMk id="11" creationId="{11902C19-E662-4E63-ABD6-5FA85CB2211C}"/>
          </ac:cxnSpMkLst>
        </pc:cxnChg>
      </pc:sldChg>
      <pc:sldChg chg="addSp delSp modSp add del">
        <pc:chgData name="brianne_ng@y7mail.com" userId="6d2676da45b7743c" providerId="LiveId" clId="{B0FEECE5-9EBB-4DB4-9364-05F340255037}" dt="2022-03-08T10:32:00.453" v="3862" actId="47"/>
        <pc:sldMkLst>
          <pc:docMk/>
          <pc:sldMk cId="3003753963" sldId="267"/>
        </pc:sldMkLst>
        <pc:spChg chg="add mod">
          <ac:chgData name="brianne_ng@y7mail.com" userId="6d2676da45b7743c" providerId="LiveId" clId="{B0FEECE5-9EBB-4DB4-9364-05F340255037}" dt="2022-03-08T10:31:42.438" v="3861" actId="478"/>
          <ac:spMkLst>
            <pc:docMk/>
            <pc:sldMk cId="3003753963" sldId="267"/>
            <ac:spMk id="4" creationId="{3C9849D6-27B2-49BC-AEE9-67FDA549F64C}"/>
          </ac:spMkLst>
        </pc:spChg>
        <pc:picChg chg="del">
          <ac:chgData name="brianne_ng@y7mail.com" userId="6d2676da45b7743c" providerId="LiveId" clId="{B0FEECE5-9EBB-4DB4-9364-05F340255037}" dt="2022-03-08T10:31:42.438" v="3861" actId="478"/>
          <ac:picMkLst>
            <pc:docMk/>
            <pc:sldMk cId="3003753963" sldId="267"/>
            <ac:picMk id="4098" creationId="{D970781E-FE26-4A4A-B299-BA74FE2980D0}"/>
          </ac:picMkLst>
        </pc:picChg>
      </pc:sldChg>
      <pc:sldChg chg="new del">
        <pc:chgData name="brianne_ng@y7mail.com" userId="6d2676da45b7743c" providerId="LiveId" clId="{B0FEECE5-9EBB-4DB4-9364-05F340255037}" dt="2022-03-08T10:45:22.043" v="3878" actId="47"/>
        <pc:sldMkLst>
          <pc:docMk/>
          <pc:sldMk cId="3988926917" sldId="267"/>
        </pc:sldMkLst>
      </pc:sldChg>
      <pc:sldChg chg="addSp modSp add del mod">
        <pc:chgData name="brianne_ng@y7mail.com" userId="6d2676da45b7743c" providerId="LiveId" clId="{B0FEECE5-9EBB-4DB4-9364-05F340255037}" dt="2022-03-08T11:11:31.132" v="4025" actId="2696"/>
        <pc:sldMkLst>
          <pc:docMk/>
          <pc:sldMk cId="91752996" sldId="268"/>
        </pc:sldMkLst>
        <pc:graphicFrameChg chg="add mod">
          <ac:chgData name="brianne_ng@y7mail.com" userId="6d2676da45b7743c" providerId="LiveId" clId="{B0FEECE5-9EBB-4DB4-9364-05F340255037}" dt="2022-03-08T11:09:44.992" v="4024" actId="14100"/>
          <ac:graphicFrameMkLst>
            <pc:docMk/>
            <pc:sldMk cId="91752996" sldId="268"/>
            <ac:graphicFrameMk id="6" creationId="{E2083FD6-FB77-451D-BA9B-123319682B26}"/>
          </ac:graphicFrameMkLst>
        </pc:graphicFrameChg>
        <pc:picChg chg="mod">
          <ac:chgData name="brianne_ng@y7mail.com" userId="6d2676da45b7743c" providerId="LiveId" clId="{B0FEECE5-9EBB-4DB4-9364-05F340255037}" dt="2022-03-08T11:09:20.486" v="4019" actId="14100"/>
          <ac:picMkLst>
            <pc:docMk/>
            <pc:sldMk cId="91752996" sldId="268"/>
            <ac:picMk id="8" creationId="{AF5ABC34-C941-4FF6-9EE0-3E4A65EF1B57}"/>
          </ac:picMkLst>
        </pc:picChg>
      </pc:sldChg>
      <pc:sldChg chg="addSp delSp modSp add mod setBg">
        <pc:chgData name="brianne_ng@y7mail.com" userId="6d2676da45b7743c" providerId="LiveId" clId="{B0FEECE5-9EBB-4DB4-9364-05F340255037}" dt="2022-03-08T13:51:07.488" v="5781" actId="1076"/>
        <pc:sldMkLst>
          <pc:docMk/>
          <pc:sldMk cId="2023662491" sldId="268"/>
        </pc:sldMkLst>
        <pc:spChg chg="mod">
          <ac:chgData name="brianne_ng@y7mail.com" userId="6d2676da45b7743c" providerId="LiveId" clId="{B0FEECE5-9EBB-4DB4-9364-05F340255037}" dt="2022-03-08T13:49:45.723" v="5773" actId="14100"/>
          <ac:spMkLst>
            <pc:docMk/>
            <pc:sldMk cId="2023662491" sldId="268"/>
            <ac:spMk id="3" creationId="{B977E93F-94CB-4723-896F-3B385EEA8D9F}"/>
          </ac:spMkLst>
        </pc:spChg>
        <pc:spChg chg="mod">
          <ac:chgData name="brianne_ng@y7mail.com" userId="6d2676da45b7743c" providerId="LiveId" clId="{B0FEECE5-9EBB-4DB4-9364-05F340255037}" dt="2022-03-08T13:49:48.458" v="5774" actId="14100"/>
          <ac:spMkLst>
            <pc:docMk/>
            <pc:sldMk cId="2023662491" sldId="268"/>
            <ac:spMk id="8" creationId="{E92E08E3-5E79-40FC-8A03-DF89BEA362D6}"/>
          </ac:spMkLst>
        </pc:spChg>
        <pc:spChg chg="mod">
          <ac:chgData name="brianne_ng@y7mail.com" userId="6d2676da45b7743c" providerId="LiveId" clId="{B0FEECE5-9EBB-4DB4-9364-05F340255037}" dt="2022-03-08T13:50:00.459" v="5776" actId="1076"/>
          <ac:spMkLst>
            <pc:docMk/>
            <pc:sldMk cId="2023662491" sldId="268"/>
            <ac:spMk id="9" creationId="{17EA13C2-ACAA-4A17-9582-229955FA4E7A}"/>
          </ac:spMkLst>
        </pc:spChg>
        <pc:spChg chg="mod">
          <ac:chgData name="brianne_ng@y7mail.com" userId="6d2676da45b7743c" providerId="LiveId" clId="{B0FEECE5-9EBB-4DB4-9364-05F340255037}" dt="2022-03-08T13:50:54.464" v="5780" actId="20577"/>
          <ac:spMkLst>
            <pc:docMk/>
            <pc:sldMk cId="2023662491" sldId="268"/>
            <ac:spMk id="10" creationId="{938770AE-33DA-41CA-98BA-C84F9022CCAE}"/>
          </ac:spMkLst>
        </pc:spChg>
        <pc:grpChg chg="del">
          <ac:chgData name="brianne_ng@y7mail.com" userId="6d2676da45b7743c" providerId="LiveId" clId="{B0FEECE5-9EBB-4DB4-9364-05F340255037}" dt="2022-03-08T12:07:16.308" v="4172" actId="478"/>
          <ac:grpSpMkLst>
            <pc:docMk/>
            <pc:sldMk cId="2023662491" sldId="268"/>
            <ac:grpSpMk id="22" creationId="{36CA27BD-B9A1-49A5-B7E6-0EDCB9C8E161}"/>
          </ac:grpSpMkLst>
        </pc:grpChg>
        <pc:grpChg chg="del">
          <ac:chgData name="brianne_ng@y7mail.com" userId="6d2676da45b7743c" providerId="LiveId" clId="{B0FEECE5-9EBB-4DB4-9364-05F340255037}" dt="2022-03-08T12:07:16.667" v="4173" actId="478"/>
          <ac:grpSpMkLst>
            <pc:docMk/>
            <pc:sldMk cId="2023662491" sldId="268"/>
            <ac:grpSpMk id="23" creationId="{A72B2EE1-0783-4830-9B9E-EA5509985ECE}"/>
          </ac:grpSpMkLst>
        </pc:grpChg>
        <pc:grpChg chg="del">
          <ac:chgData name="brianne_ng@y7mail.com" userId="6d2676da45b7743c" providerId="LiveId" clId="{B0FEECE5-9EBB-4DB4-9364-05F340255037}" dt="2022-03-08T12:07:17.052" v="4174" actId="478"/>
          <ac:grpSpMkLst>
            <pc:docMk/>
            <pc:sldMk cId="2023662491" sldId="268"/>
            <ac:grpSpMk id="26" creationId="{CE5D7F3E-AD49-4637-BD4C-7067659686A2}"/>
          </ac:grpSpMkLst>
        </pc:grpChg>
        <pc:grpChg chg="del">
          <ac:chgData name="brianne_ng@y7mail.com" userId="6d2676da45b7743c" providerId="LiveId" clId="{B0FEECE5-9EBB-4DB4-9364-05F340255037}" dt="2022-03-08T12:07:17.491" v="4175" actId="478"/>
          <ac:grpSpMkLst>
            <pc:docMk/>
            <pc:sldMk cId="2023662491" sldId="268"/>
            <ac:grpSpMk id="29" creationId="{26FF9021-6C44-47EF-9294-F250BA358E47}"/>
          </ac:grpSpMkLst>
        </pc:grpChg>
        <pc:graphicFrameChg chg="add mod modGraphic">
          <ac:chgData name="brianne_ng@y7mail.com" userId="6d2676da45b7743c" providerId="LiveId" clId="{B0FEECE5-9EBB-4DB4-9364-05F340255037}" dt="2022-03-08T12:11:54.762" v="4361" actId="18714"/>
          <ac:graphicFrameMkLst>
            <pc:docMk/>
            <pc:sldMk cId="2023662491" sldId="268"/>
            <ac:graphicFrameMk id="4" creationId="{EE6E6C25-54CD-4CB3-A63F-6EAA76F658B2}"/>
          </ac:graphicFrameMkLst>
        </pc:graphicFrameChg>
        <pc:picChg chg="mod">
          <ac:chgData name="brianne_ng@y7mail.com" userId="6d2676da45b7743c" providerId="LiveId" clId="{B0FEECE5-9EBB-4DB4-9364-05F340255037}" dt="2022-03-08T13:49:54.833" v="5775" actId="1076"/>
          <ac:picMkLst>
            <pc:docMk/>
            <pc:sldMk cId="2023662491" sldId="268"/>
            <ac:picMk id="15" creationId="{098DC156-00C4-42D2-A45A-C6463EABD5F9}"/>
          </ac:picMkLst>
        </pc:picChg>
        <pc:picChg chg="mod">
          <ac:chgData name="brianne_ng@y7mail.com" userId="6d2676da45b7743c" providerId="LiveId" clId="{B0FEECE5-9EBB-4DB4-9364-05F340255037}" dt="2022-03-08T12:11:10.919" v="4360" actId="1076"/>
          <ac:picMkLst>
            <pc:docMk/>
            <pc:sldMk cId="2023662491" sldId="268"/>
            <ac:picMk id="16" creationId="{CDB7FA09-0A23-410B-9BAE-97A2A41AD161}"/>
          </ac:picMkLst>
        </pc:picChg>
        <pc:picChg chg="mod">
          <ac:chgData name="brianne_ng@y7mail.com" userId="6d2676da45b7743c" providerId="LiveId" clId="{B0FEECE5-9EBB-4DB4-9364-05F340255037}" dt="2022-03-08T13:51:07.488" v="5781" actId="1076"/>
          <ac:picMkLst>
            <pc:docMk/>
            <pc:sldMk cId="2023662491" sldId="268"/>
            <ac:picMk id="17" creationId="{C63C286C-5943-41D7-86DE-A06C888A68D7}"/>
          </ac:picMkLst>
        </pc:picChg>
      </pc:sldChg>
      <pc:sldChg chg="new del">
        <pc:chgData name="brianne_ng@y7mail.com" userId="6d2676da45b7743c" providerId="LiveId" clId="{B0FEECE5-9EBB-4DB4-9364-05F340255037}" dt="2022-03-08T10:45:22.824" v="3879" actId="47"/>
        <pc:sldMkLst>
          <pc:docMk/>
          <pc:sldMk cId="2221996625" sldId="268"/>
        </pc:sldMkLst>
      </pc:sldChg>
      <pc:sldChg chg="addSp delSp modSp new mod setBg modClrScheme chgLayout">
        <pc:chgData name="brianne_ng@y7mail.com" userId="6d2676da45b7743c" providerId="LiveId" clId="{B0FEECE5-9EBB-4DB4-9364-05F340255037}" dt="2022-03-08T13:37:22.189" v="5726" actId="26606"/>
        <pc:sldMkLst>
          <pc:docMk/>
          <pc:sldMk cId="640290614" sldId="269"/>
        </pc:sldMkLst>
        <pc:spChg chg="mod ord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2" creationId="{78212661-7CBD-45CD-8397-111B295FC86F}"/>
          </ac:spMkLst>
        </pc:spChg>
        <pc:spChg chg="del mod ord">
          <ac:chgData name="brianne_ng@y7mail.com" userId="6d2676da45b7743c" providerId="LiveId" clId="{B0FEECE5-9EBB-4DB4-9364-05F340255037}" dt="2022-03-08T13:21:52.429" v="5495" actId="700"/>
          <ac:spMkLst>
            <pc:docMk/>
            <pc:sldMk cId="640290614" sldId="269"/>
            <ac:spMk id="3" creationId="{253556DD-45FD-49F7-8DB1-90D561029934}"/>
          </ac:spMkLst>
        </pc:spChg>
        <pc:spChg chg="add del mod ord">
          <ac:chgData name="brianne_ng@y7mail.com" userId="6d2676da45b7743c" providerId="LiveId" clId="{B0FEECE5-9EBB-4DB4-9364-05F340255037}" dt="2022-03-08T13:22:15.379" v="5541" actId="700"/>
          <ac:spMkLst>
            <pc:docMk/>
            <pc:sldMk cId="640290614" sldId="269"/>
            <ac:spMk id="4" creationId="{8B88C158-E362-4C06-81BC-DE2A191B01DE}"/>
          </ac:spMkLst>
        </pc:spChg>
        <pc:spChg chg="add del mod ord">
          <ac:chgData name="brianne_ng@y7mail.com" userId="6d2676da45b7743c" providerId="LiveId" clId="{B0FEECE5-9EBB-4DB4-9364-05F340255037}" dt="2022-03-08T13:22:28.757" v="5543" actId="700"/>
          <ac:spMkLst>
            <pc:docMk/>
            <pc:sldMk cId="640290614" sldId="269"/>
            <ac:spMk id="5" creationId="{361C5230-2E31-41E7-9A2A-BAC8A297565A}"/>
          </ac:spMkLst>
        </pc:spChg>
        <pc:spChg chg="add mod ord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6" creationId="{208825A5-E84F-4B2B-BC67-2EEB74318FC4}"/>
          </ac:spMkLst>
        </pc:spChg>
        <pc:spChg chg="add del">
          <ac:chgData name="brianne_ng@y7mail.com" userId="6d2676da45b7743c" providerId="LiveId" clId="{B0FEECE5-9EBB-4DB4-9364-05F340255037}" dt="2022-03-08T13:25:17.307" v="5590" actId="26606"/>
          <ac:spMkLst>
            <pc:docMk/>
            <pc:sldMk cId="640290614" sldId="269"/>
            <ac:spMk id="11" creationId="{56E6D07C-D7A7-4667-8AAE-7A7703B88E4E}"/>
          </ac:spMkLst>
        </pc:spChg>
        <pc:spChg chg="add del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12" creationId="{27DB033E-7689-4A9B-B205-C4CEEAD2275D}"/>
          </ac:spMkLst>
        </pc:spChg>
        <pc:spChg chg="add del">
          <ac:chgData name="brianne_ng@y7mail.com" userId="6d2676da45b7743c" providerId="LiveId" clId="{B0FEECE5-9EBB-4DB4-9364-05F340255037}" dt="2022-03-08T13:25:17.307" v="5590" actId="26606"/>
          <ac:spMkLst>
            <pc:docMk/>
            <pc:sldMk cId="640290614" sldId="269"/>
            <ac:spMk id="13" creationId="{F060372D-49E1-4033-8E95-17F0FB6EB4AE}"/>
          </ac:spMkLst>
        </pc:spChg>
        <pc:spChg chg="add del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77" creationId="{F341B9C2-0FBF-4B4B-A902-1AFFD384E700}"/>
          </ac:spMkLst>
        </pc:spChg>
        <pc:spChg chg="add del">
          <ac:chgData name="brianne_ng@y7mail.com" userId="6d2676da45b7743c" providerId="LiveId" clId="{B0FEECE5-9EBB-4DB4-9364-05F340255037}" dt="2022-03-08T13:37:22.189" v="5726" actId="26606"/>
          <ac:spMkLst>
            <pc:docMk/>
            <pc:sldMk cId="640290614" sldId="269"/>
            <ac:spMk id="79" creationId="{A64B8B12-D0EE-4D08-87CA-9A20AD6DF3A0}"/>
          </ac:spMkLst>
        </pc:spChg>
        <pc:picChg chg="add del">
          <ac:chgData name="brianne_ng@y7mail.com" userId="6d2676da45b7743c" providerId="LiveId" clId="{B0FEECE5-9EBB-4DB4-9364-05F340255037}" dt="2022-03-08T13:26:11.746" v="5595" actId="478"/>
          <ac:picMkLst>
            <pc:docMk/>
            <pc:sldMk cId="640290614" sldId="269"/>
            <ac:picMk id="8" creationId="{D34C5D8D-431C-44BE-8D62-431AA4083818}"/>
          </ac:picMkLst>
        </pc:picChg>
        <pc:picChg chg="add del">
          <ac:chgData name="brianne_ng@y7mail.com" userId="6d2676da45b7743c" providerId="LiveId" clId="{B0FEECE5-9EBB-4DB4-9364-05F340255037}" dt="2022-03-08T13:26:11.746" v="5595" actId="478"/>
          <ac:picMkLst>
            <pc:docMk/>
            <pc:sldMk cId="640290614" sldId="269"/>
            <ac:picMk id="2050" creationId="{7E1204E4-76EF-49F7-B934-7444C57DB3DE}"/>
          </ac:picMkLst>
        </pc:picChg>
        <pc:picChg chg="add del mod">
          <ac:chgData name="brianne_ng@y7mail.com" userId="6d2676da45b7743c" providerId="LiveId" clId="{B0FEECE5-9EBB-4DB4-9364-05F340255037}" dt="2022-03-08T13:26:07.295" v="5594"/>
          <ac:picMkLst>
            <pc:docMk/>
            <pc:sldMk cId="640290614" sldId="269"/>
            <ac:picMk id="2052" creationId="{91B48BBE-A9D7-461F-A91B-28AD199006DE}"/>
          </ac:picMkLst>
        </pc:picChg>
        <pc:picChg chg="add del mod">
          <ac:chgData name="brianne_ng@y7mail.com" userId="6d2676da45b7743c" providerId="LiveId" clId="{B0FEECE5-9EBB-4DB4-9364-05F340255037}" dt="2022-03-08T13:27:00.693" v="5606"/>
          <ac:picMkLst>
            <pc:docMk/>
            <pc:sldMk cId="640290614" sldId="269"/>
            <ac:picMk id="2054" creationId="{CE14F8D9-9A8A-4A09-9B7A-B6C522392A5C}"/>
          </ac:picMkLst>
        </pc:picChg>
        <pc:picChg chg="add mod ord">
          <ac:chgData name="brianne_ng@y7mail.com" userId="6d2676da45b7743c" providerId="LiveId" clId="{B0FEECE5-9EBB-4DB4-9364-05F340255037}" dt="2022-03-08T13:37:22.189" v="5726" actId="26606"/>
          <ac:picMkLst>
            <pc:docMk/>
            <pc:sldMk cId="640290614" sldId="269"/>
            <ac:picMk id="2056" creationId="{8F7E5F04-23B3-43BD-8354-D9CFA8500763}"/>
          </ac:picMkLst>
        </pc:picChg>
      </pc:sldChg>
      <pc:sldChg chg="new del">
        <pc:chgData name="brianne_ng@y7mail.com" userId="6d2676da45b7743c" providerId="LiveId" clId="{B0FEECE5-9EBB-4DB4-9364-05F340255037}" dt="2022-03-08T10:45:23.446" v="3880" actId="47"/>
        <pc:sldMkLst>
          <pc:docMk/>
          <pc:sldMk cId="3463311222" sldId="269"/>
        </pc:sldMkLst>
      </pc:sldChg>
      <pc:sldChg chg="addSp delSp modSp add del mod">
        <pc:chgData name="brianne_ng@y7mail.com" userId="6d2676da45b7743c" providerId="LiveId" clId="{B0FEECE5-9EBB-4DB4-9364-05F340255037}" dt="2022-03-08T12:13:52.717" v="4372" actId="47"/>
        <pc:sldMkLst>
          <pc:docMk/>
          <pc:sldMk cId="4150857158" sldId="269"/>
        </pc:sldMkLst>
        <pc:spChg chg="mod or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5" creationId="{9B160A40-FCB5-49CC-B096-349D74BAEDD2}"/>
          </ac:spMkLst>
        </pc:spChg>
        <pc:spChg chg="add del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13" creationId="{A5E249D0-CECF-4029-A080-EDA940EFE816}"/>
          </ac:spMkLst>
        </pc:spChg>
        <pc:spChg chg="add del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15" creationId="{1A479AAA-D507-4F30-9F59-F5D276887CC3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19" creationId="{349A78F7-8DCC-4F18-A609-C5D599DFBA72}"/>
          </ac:spMkLst>
        </pc:spChg>
        <pc:spChg chg="add del">
          <ac:chgData name="brianne_ng@y7mail.com" userId="6d2676da45b7743c" providerId="LiveId" clId="{B0FEECE5-9EBB-4DB4-9364-05F340255037}" dt="2022-03-08T12:13:08.161" v="4364" actId="26606"/>
          <ac:spMkLst>
            <pc:docMk/>
            <pc:sldMk cId="4150857158" sldId="269"/>
            <ac:spMk id="20" creationId="{A5E249D0-CECF-4029-A080-EDA940EFE816}"/>
          </ac:spMkLst>
        </pc:spChg>
        <pc:spChg chg="add del">
          <ac:chgData name="brianne_ng@y7mail.com" userId="6d2676da45b7743c" providerId="LiveId" clId="{B0FEECE5-9EBB-4DB4-9364-05F340255037}" dt="2022-03-08T12:13:08.161" v="4364" actId="26606"/>
          <ac:spMkLst>
            <pc:docMk/>
            <pc:sldMk cId="4150857158" sldId="269"/>
            <ac:spMk id="22" creationId="{1A479AAA-D507-4F30-9F59-F5D276887CC3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4" creationId="{316287B8-D771-4102-A547-95F1D48467E5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5" creationId="{1A0980D0-C2CB-4F0C-833C-1B64835728D7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6" creationId="{02B3F3D7-F61A-47E5-9E6D-4718104A5638}"/>
          </ac:spMkLst>
        </pc:spChg>
        <pc:spChg chg="add del">
          <ac:chgData name="brianne_ng@y7mail.com" userId="6d2676da45b7743c" providerId="LiveId" clId="{B0FEECE5-9EBB-4DB4-9364-05F340255037}" dt="2022-03-08T12:13:11.612" v="4366" actId="26606"/>
          <ac:spMkLst>
            <pc:docMk/>
            <pc:sldMk cId="4150857158" sldId="269"/>
            <ac:spMk id="27" creationId="{1D110A99-3F6B-4F79-9283-A5ECB501618F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28" creationId="{51627A44-C022-4773-A393-E948FE3F4273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29" creationId="{DF955142-ED30-45FF-AC79-EA514B9BDAE1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30" creationId="{ED44D9DE-6A7C-4B79-9784-D35FBEB11B99}"/>
          </ac:spMkLst>
        </pc:spChg>
        <pc:spChg chg="add del">
          <ac:chgData name="brianne_ng@y7mail.com" userId="6d2676da45b7743c" providerId="LiveId" clId="{B0FEECE5-9EBB-4DB4-9364-05F340255037}" dt="2022-03-08T12:13:15.683" v="4368" actId="26606"/>
          <ac:spMkLst>
            <pc:docMk/>
            <pc:sldMk cId="4150857158" sldId="269"/>
            <ac:spMk id="31" creationId="{04BA3935-5258-425A-B52A-BBF28BCE0E0F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3" creationId="{0F68CCD9-1CF0-496C-B93A-52C179E7D15A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4" creationId="{ED44D9DE-6A7C-4B79-9784-D35FBEB11B99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5" creationId="{177F6AA2-2C08-4316-B512-A0013FC821C9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6" creationId="{36FDC66C-A447-4AC7-B19C-08F413830123}"/>
          </ac:spMkLst>
        </pc:spChg>
        <pc:spChg chg="add">
          <ac:chgData name="brianne_ng@y7mail.com" userId="6d2676da45b7743c" providerId="LiveId" clId="{B0FEECE5-9EBB-4DB4-9364-05F340255037}" dt="2022-03-08T12:13:15.712" v="4369" actId="26606"/>
          <ac:spMkLst>
            <pc:docMk/>
            <pc:sldMk cId="4150857158" sldId="269"/>
            <ac:spMk id="37" creationId="{557A8C0B-A068-4B50-B129-0166F2CA817E}"/>
          </ac:spMkLst>
        </pc:spChg>
        <pc:picChg chg="mod">
          <ac:chgData name="brianne_ng@y7mail.com" userId="6d2676da45b7743c" providerId="LiveId" clId="{B0FEECE5-9EBB-4DB4-9364-05F340255037}" dt="2022-03-08T12:13:15.712" v="4369" actId="26606"/>
          <ac:picMkLst>
            <pc:docMk/>
            <pc:sldMk cId="4150857158" sldId="269"/>
            <ac:picMk id="8" creationId="{AF5ABC34-C941-4FF6-9EE0-3E4A65EF1B57}"/>
          </ac:picMkLst>
        </pc:picChg>
      </pc:sldChg>
      <pc:sldChg chg="new del">
        <pc:chgData name="brianne_ng@y7mail.com" userId="6d2676da45b7743c" providerId="LiveId" clId="{B0FEECE5-9EBB-4DB4-9364-05F340255037}" dt="2022-03-08T10:45:23.874" v="3881" actId="47"/>
        <pc:sldMkLst>
          <pc:docMk/>
          <pc:sldMk cId="2108217071" sldId="270"/>
        </pc:sldMkLst>
      </pc:sldChg>
      <pc:sldChg chg="new del">
        <pc:chgData name="brianne_ng@y7mail.com" userId="6d2676da45b7743c" providerId="LiveId" clId="{B0FEECE5-9EBB-4DB4-9364-05F340255037}" dt="2022-03-08T10:45:24.264" v="3882" actId="47"/>
        <pc:sldMkLst>
          <pc:docMk/>
          <pc:sldMk cId="3837510909" sldId="271"/>
        </pc:sldMkLst>
      </pc:sldChg>
      <pc:sldChg chg="new del">
        <pc:chgData name="brianne_ng@y7mail.com" userId="6d2676da45b7743c" providerId="LiveId" clId="{B0FEECE5-9EBB-4DB4-9364-05F340255037}" dt="2022-03-08T10:45:24.690" v="3883" actId="47"/>
        <pc:sldMkLst>
          <pc:docMk/>
          <pc:sldMk cId="3061256166" sldId="272"/>
        </pc:sldMkLst>
      </pc:sldChg>
      <pc:sldChg chg="new del">
        <pc:chgData name="brianne_ng@y7mail.com" userId="6d2676da45b7743c" providerId="LiveId" clId="{B0FEECE5-9EBB-4DB4-9364-05F340255037}" dt="2022-03-08T10:45:25.114" v="3884" actId="47"/>
        <pc:sldMkLst>
          <pc:docMk/>
          <pc:sldMk cId="3223874880" sldId="273"/>
        </pc:sldMkLst>
      </pc:sldChg>
      <pc:sldChg chg="new del">
        <pc:chgData name="brianne_ng@y7mail.com" userId="6d2676da45b7743c" providerId="LiveId" clId="{B0FEECE5-9EBB-4DB4-9364-05F340255037}" dt="2022-03-08T10:45:25.489" v="3885" actId="47"/>
        <pc:sldMkLst>
          <pc:docMk/>
          <pc:sldMk cId="2757729208" sldId="274"/>
        </pc:sldMkLst>
      </pc:sldChg>
      <pc:sldChg chg="new del">
        <pc:chgData name="brianne_ng@y7mail.com" userId="6d2676da45b7743c" providerId="LiveId" clId="{B0FEECE5-9EBB-4DB4-9364-05F340255037}" dt="2022-03-08T10:45:25.845" v="3886" actId="47"/>
        <pc:sldMkLst>
          <pc:docMk/>
          <pc:sldMk cId="4109205239" sldId="275"/>
        </pc:sldMkLst>
      </pc:sldChg>
      <pc:sldChg chg="new del">
        <pc:chgData name="brianne_ng@y7mail.com" userId="6d2676da45b7743c" providerId="LiveId" clId="{B0FEECE5-9EBB-4DB4-9364-05F340255037}" dt="2022-03-08T10:45:26.219" v="3887" actId="47"/>
        <pc:sldMkLst>
          <pc:docMk/>
          <pc:sldMk cId="3005348706" sldId="276"/>
        </pc:sldMkLst>
      </pc:sldChg>
      <pc:sldChg chg="new del">
        <pc:chgData name="brianne_ng@y7mail.com" userId="6d2676da45b7743c" providerId="LiveId" clId="{B0FEECE5-9EBB-4DB4-9364-05F340255037}" dt="2022-03-08T10:45:26.605" v="3888" actId="47"/>
        <pc:sldMkLst>
          <pc:docMk/>
          <pc:sldMk cId="3037840101" sldId="277"/>
        </pc:sldMkLst>
      </pc:sldChg>
      <pc:sldChg chg="new del">
        <pc:chgData name="brianne_ng@y7mail.com" userId="6d2676da45b7743c" providerId="LiveId" clId="{B0FEECE5-9EBB-4DB4-9364-05F340255037}" dt="2022-03-08T10:45:26.969" v="3889" actId="47"/>
        <pc:sldMkLst>
          <pc:docMk/>
          <pc:sldMk cId="3974417105" sldId="278"/>
        </pc:sldMkLst>
      </pc:sldChg>
      <pc:sldChg chg="new del">
        <pc:chgData name="brianne_ng@y7mail.com" userId="6d2676da45b7743c" providerId="LiveId" clId="{B0FEECE5-9EBB-4DB4-9364-05F340255037}" dt="2022-03-08T10:45:27.416" v="3890" actId="47"/>
        <pc:sldMkLst>
          <pc:docMk/>
          <pc:sldMk cId="2233178251" sldId="279"/>
        </pc:sldMkLst>
      </pc:sldChg>
      <pc:sldChg chg="new del">
        <pc:chgData name="brianne_ng@y7mail.com" userId="6d2676da45b7743c" providerId="LiveId" clId="{B0FEECE5-9EBB-4DB4-9364-05F340255037}" dt="2022-03-08T10:45:27.918" v="3891" actId="47"/>
        <pc:sldMkLst>
          <pc:docMk/>
          <pc:sldMk cId="2614890936" sldId="280"/>
        </pc:sldMkLst>
      </pc:sldChg>
      <pc:sldMasterChg chg="del delSldLayout">
        <pc:chgData name="brianne_ng@y7mail.com" userId="6d2676da45b7743c" providerId="LiveId" clId="{B0FEECE5-9EBB-4DB4-9364-05F340255037}" dt="2022-03-06T05:33:40.552" v="0" actId="26606"/>
        <pc:sldMasterMkLst>
          <pc:docMk/>
          <pc:sldMasterMk cId="583356300" sldId="2147483935"/>
        </pc:sldMasterMkLst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836550194" sldId="2147483936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0657039" sldId="2147483937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72153612" sldId="2147483938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881224543" sldId="2147483939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2886494057" sldId="2147483940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730610527" sldId="2147483941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673161907" sldId="2147483942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175517924" sldId="2147483943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295269640" sldId="2147483944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324434499" sldId="2147483945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2366842312" sldId="2147483946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942703205" sldId="2147483947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3986182053" sldId="2147483948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829670778" sldId="2147483949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169350210" sldId="2147483950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1486198123" sldId="2147483951"/>
          </pc:sldLayoutMkLst>
        </pc:sldLayoutChg>
        <pc:sldLayoutChg chg="del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583356300" sldId="2147483935"/>
            <pc:sldLayoutMk cId="716273667" sldId="2147483952"/>
          </pc:sldLayoutMkLst>
        </pc:sldLayoutChg>
      </pc:sldMasterChg>
      <pc:sldMasterChg chg="add addSldLayout">
        <pc:chgData name="brianne_ng@y7mail.com" userId="6d2676da45b7743c" providerId="LiveId" clId="{B0FEECE5-9EBB-4DB4-9364-05F340255037}" dt="2022-03-06T05:33:40.552" v="0" actId="26606"/>
        <pc:sldMasterMkLst>
          <pc:docMk/>
          <pc:sldMasterMk cId="1239701199" sldId="2147483960"/>
        </pc:sldMasterMkLst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390999594" sldId="2147483953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1302036815" sldId="2147483954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2637032448" sldId="2147483955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454970504" sldId="2147483956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482054106" sldId="2147483957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2824783719" sldId="2147483958"/>
          </pc:sldLayoutMkLst>
        </pc:sldLayoutChg>
        <pc:sldLayoutChg chg="ad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1395966501" sldId="2147483959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1431739211" sldId="2147483961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4108734375" sldId="2147483962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936720936" sldId="2147483963"/>
          </pc:sldLayoutMkLst>
        </pc:sldLayoutChg>
        <pc:sldLayoutChg chg="add replId">
          <pc:chgData name="brianne_ng@y7mail.com" userId="6d2676da45b7743c" providerId="LiveId" clId="{B0FEECE5-9EBB-4DB4-9364-05F340255037}" dt="2022-03-06T05:33:40.552" v="0" actId="26606"/>
          <pc:sldLayoutMkLst>
            <pc:docMk/>
            <pc:sldMasterMk cId="1239701199" sldId="2147483960"/>
            <pc:sldLayoutMk cId="392382021" sldId="2147483964"/>
          </pc:sldLayoutMkLst>
        </pc:sldLayoutChg>
      </pc:sldMasterChg>
      <pc:sldMasterChg chg="del delSldLayout">
        <pc:chgData name="brianne_ng@y7mail.com" userId="6d2676da45b7743c" providerId="LiveId" clId="{B0FEECE5-9EBB-4DB4-9364-05F340255037}" dt="2022-03-06T05:50:11.241" v="7" actId="26606"/>
        <pc:sldMasterMkLst>
          <pc:docMk/>
          <pc:sldMasterMk cId="2730193011" sldId="2147483965"/>
        </pc:sldMasterMkLst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87162425" sldId="2147483966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845646745" sldId="2147483967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47636338" sldId="2147483968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1870817638" sldId="2147483969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1009506028" sldId="2147483970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312183025" sldId="2147483971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1186172979" sldId="2147483972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2367525895" sldId="2147483973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4200220333" sldId="2147483974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3903001202" sldId="2147483975"/>
          </pc:sldLayoutMkLst>
        </pc:sldLayoutChg>
        <pc:sldLayoutChg chg="del">
          <pc:chgData name="brianne_ng@y7mail.com" userId="6d2676da45b7743c" providerId="LiveId" clId="{B0FEECE5-9EBB-4DB4-9364-05F340255037}" dt="2022-03-06T05:50:11.241" v="7" actId="26606"/>
          <pc:sldLayoutMkLst>
            <pc:docMk/>
            <pc:sldMasterMk cId="2730193011" sldId="2147483965"/>
            <pc:sldLayoutMk cId="2584018964" sldId="2147483976"/>
          </pc:sldLayoutMkLst>
        </pc:sldLayoutChg>
      </pc:sldMasterChg>
      <pc:sldMasterChg chg="add del addSldLayout delSldLayout">
        <pc:chgData name="brianne_ng@y7mail.com" userId="6d2676da45b7743c" providerId="LiveId" clId="{B0FEECE5-9EBB-4DB4-9364-05F340255037}" dt="2022-03-06T05:54:41.398" v="22" actId="26606"/>
        <pc:sldMasterMkLst>
          <pc:docMk/>
          <pc:sldMasterMk cId="1792804064" sldId="2147483990"/>
        </pc:sldMasterMkLst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555642783" sldId="2147483979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588608216" sldId="2147483980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382339123" sldId="2147483981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3075633064" sldId="2147483982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977750740" sldId="2147483983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072631079" sldId="2147483984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28737140" sldId="2147483985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083164809" sldId="2147483986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2879834904" sldId="2147483987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039595767" sldId="2147483988"/>
          </pc:sldLayoutMkLst>
        </pc:sldLayoutChg>
        <pc:sldLayoutChg chg="add del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792804064" sldId="2147483990"/>
            <pc:sldLayoutMk cId="1929434295" sldId="2147483989"/>
          </pc:sldLayoutMkLst>
        </pc:sldLayoutChg>
      </pc:sldMasterChg>
      <pc:sldMasterChg chg="add addSldLayout">
        <pc:chgData name="brianne_ng@y7mail.com" userId="6d2676da45b7743c" providerId="LiveId" clId="{B0FEECE5-9EBB-4DB4-9364-05F340255037}" dt="2022-03-06T05:54:41.398" v="22" actId="26606"/>
        <pc:sldMasterMkLst>
          <pc:docMk/>
          <pc:sldMasterMk cId="1559808299" sldId="2147484014"/>
        </pc:sldMasterMkLst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396311894" sldId="2147484003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2842987321" sldId="2147484004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945514405" sldId="2147484005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1475985688" sldId="2147484006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1310399324" sldId="2147484007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4142593975" sldId="2147484008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351368768" sldId="2147484009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1026217543" sldId="2147484010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60447612" sldId="2147484011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950932222" sldId="2147484012"/>
          </pc:sldLayoutMkLst>
        </pc:sldLayoutChg>
        <pc:sldLayoutChg chg="add">
          <pc:chgData name="brianne_ng@y7mail.com" userId="6d2676da45b7743c" providerId="LiveId" clId="{B0FEECE5-9EBB-4DB4-9364-05F340255037}" dt="2022-03-06T05:54:41.398" v="22" actId="26606"/>
          <pc:sldLayoutMkLst>
            <pc:docMk/>
            <pc:sldMasterMk cId="1559808299" sldId="2147484014"/>
            <pc:sldLayoutMk cId="3212741656" sldId="214748401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D51E2-8657-4C5E-B241-EAEF8BEAF814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A36DC91D-7155-4F77-B201-CDA731ECC504}">
      <dgm:prSet phldrT="[Text]"/>
      <dgm:spPr/>
      <dgm:t>
        <a:bodyPr/>
        <a:lstStyle/>
        <a:p>
          <a:r>
            <a:rPr lang="en-AU" dirty="0"/>
            <a:t>Drop unwanted columns and rows</a:t>
          </a:r>
        </a:p>
      </dgm:t>
    </dgm:pt>
    <dgm:pt modelId="{AA108B10-978F-40E9-AFEA-D96EA6B81028}" type="parTrans" cxnId="{B9A8FCD8-C0D2-480B-9E78-AB08A0AE23D3}">
      <dgm:prSet/>
      <dgm:spPr/>
      <dgm:t>
        <a:bodyPr/>
        <a:lstStyle/>
        <a:p>
          <a:endParaRPr lang="en-AU"/>
        </a:p>
      </dgm:t>
    </dgm:pt>
    <dgm:pt modelId="{9F68D624-D18D-42F9-BBF2-82E6BE273299}" type="sibTrans" cxnId="{B9A8FCD8-C0D2-480B-9E78-AB08A0AE23D3}">
      <dgm:prSet/>
      <dgm:spPr/>
      <dgm:t>
        <a:bodyPr/>
        <a:lstStyle/>
        <a:p>
          <a:endParaRPr lang="en-AU"/>
        </a:p>
      </dgm:t>
    </dgm:pt>
    <dgm:pt modelId="{F59EA754-A237-4302-88FD-C3B6D0A5532B}">
      <dgm:prSet phldrT="[Text]"/>
      <dgm:spPr/>
      <dgm:t>
        <a:bodyPr/>
        <a:lstStyle/>
        <a:p>
          <a:r>
            <a:rPr lang="en-AU" dirty="0"/>
            <a:t>Clean data for consistent formatting</a:t>
          </a:r>
        </a:p>
      </dgm:t>
    </dgm:pt>
    <dgm:pt modelId="{95037CC1-072A-4B76-975E-D61ED3E3E620}" type="parTrans" cxnId="{3E0BB421-6FF1-48E5-87BA-D3EF0518DA54}">
      <dgm:prSet/>
      <dgm:spPr/>
      <dgm:t>
        <a:bodyPr/>
        <a:lstStyle/>
        <a:p>
          <a:endParaRPr lang="en-AU"/>
        </a:p>
      </dgm:t>
    </dgm:pt>
    <dgm:pt modelId="{76E7BAF2-09B8-4BB9-A21A-649550D524FB}" type="sibTrans" cxnId="{3E0BB421-6FF1-48E5-87BA-D3EF0518DA54}">
      <dgm:prSet/>
      <dgm:spPr/>
      <dgm:t>
        <a:bodyPr/>
        <a:lstStyle/>
        <a:p>
          <a:endParaRPr lang="en-AU"/>
        </a:p>
      </dgm:t>
    </dgm:pt>
    <dgm:pt modelId="{17DB3806-6BFF-4408-A207-610E71FC0616}">
      <dgm:prSet phldrT="[Text]"/>
      <dgm:spPr/>
      <dgm:t>
        <a:bodyPr/>
        <a:lstStyle/>
        <a:p>
          <a:r>
            <a:rPr lang="en-AU" dirty="0"/>
            <a:t>Create new calculated columns</a:t>
          </a:r>
        </a:p>
      </dgm:t>
    </dgm:pt>
    <dgm:pt modelId="{9444F460-D8C2-4833-AECC-2F79A66D2079}" type="parTrans" cxnId="{A4939F8B-3585-47C1-831D-3D8426BF8E50}">
      <dgm:prSet/>
      <dgm:spPr/>
      <dgm:t>
        <a:bodyPr/>
        <a:lstStyle/>
        <a:p>
          <a:endParaRPr lang="en-AU"/>
        </a:p>
      </dgm:t>
    </dgm:pt>
    <dgm:pt modelId="{73F6904C-C6E5-4967-9AAB-780D00D29747}" type="sibTrans" cxnId="{A4939F8B-3585-47C1-831D-3D8426BF8E50}">
      <dgm:prSet/>
      <dgm:spPr/>
      <dgm:t>
        <a:bodyPr/>
        <a:lstStyle/>
        <a:p>
          <a:endParaRPr lang="en-AU"/>
        </a:p>
      </dgm:t>
    </dgm:pt>
    <dgm:pt modelId="{11B49FAD-4A40-49A9-B406-415FDB9BB50E}">
      <dgm:prSet phldrT="[Text]"/>
      <dgm:spPr/>
      <dgm:t>
        <a:bodyPr/>
        <a:lstStyle/>
        <a:p>
          <a:r>
            <a:rPr lang="en-AU" dirty="0"/>
            <a:t>Load into SQLite file</a:t>
          </a:r>
        </a:p>
      </dgm:t>
    </dgm:pt>
    <dgm:pt modelId="{8EE97B67-7961-4DE2-9E08-DE17CCA16076}" type="parTrans" cxnId="{9D709BE2-C1A1-4115-8FCB-9912ED4FD9B4}">
      <dgm:prSet/>
      <dgm:spPr/>
      <dgm:t>
        <a:bodyPr/>
        <a:lstStyle/>
        <a:p>
          <a:endParaRPr lang="en-AU"/>
        </a:p>
      </dgm:t>
    </dgm:pt>
    <dgm:pt modelId="{A56600EC-C163-4088-A45B-09AAFB5FEC44}" type="sibTrans" cxnId="{9D709BE2-C1A1-4115-8FCB-9912ED4FD9B4}">
      <dgm:prSet/>
      <dgm:spPr/>
      <dgm:t>
        <a:bodyPr/>
        <a:lstStyle/>
        <a:p>
          <a:endParaRPr lang="en-AU"/>
        </a:p>
      </dgm:t>
    </dgm:pt>
    <dgm:pt modelId="{BB3F86C8-5211-4151-854A-62243FEBE8EA}">
      <dgm:prSet phldrT="[Text]"/>
      <dgm:spPr/>
      <dgm:t>
        <a:bodyPr/>
        <a:lstStyle/>
        <a:p>
          <a:r>
            <a:rPr lang="en-AU" dirty="0"/>
            <a:t>Extract from CSV</a:t>
          </a:r>
        </a:p>
      </dgm:t>
    </dgm:pt>
    <dgm:pt modelId="{B0F6B754-4F50-4ECC-8B7A-645EFD477725}" type="parTrans" cxnId="{4A341EA0-7BE7-4E9C-A07E-9F3630C11B8C}">
      <dgm:prSet/>
      <dgm:spPr/>
      <dgm:t>
        <a:bodyPr/>
        <a:lstStyle/>
        <a:p>
          <a:endParaRPr lang="en-AU"/>
        </a:p>
      </dgm:t>
    </dgm:pt>
    <dgm:pt modelId="{DC75A998-6028-4850-8F25-E07EBD3CD2F6}" type="sibTrans" cxnId="{4A341EA0-7BE7-4E9C-A07E-9F3630C11B8C}">
      <dgm:prSet/>
      <dgm:spPr/>
      <dgm:t>
        <a:bodyPr/>
        <a:lstStyle/>
        <a:p>
          <a:endParaRPr lang="en-AU"/>
        </a:p>
      </dgm:t>
    </dgm:pt>
    <dgm:pt modelId="{17838C3E-53C5-4D20-8821-CE81E4FF25C2}" type="pres">
      <dgm:prSet presAssocID="{8E7D51E2-8657-4C5E-B241-EAEF8BEAF814}" presName="linearFlow" presStyleCnt="0">
        <dgm:presLayoutVars>
          <dgm:resizeHandles val="exact"/>
        </dgm:presLayoutVars>
      </dgm:prSet>
      <dgm:spPr/>
    </dgm:pt>
    <dgm:pt modelId="{29A03D7B-6C38-461F-85B4-34C7E241AE61}" type="pres">
      <dgm:prSet presAssocID="{BB3F86C8-5211-4151-854A-62243FEBE8EA}" presName="node" presStyleLbl="node1" presStyleIdx="0" presStyleCnt="5">
        <dgm:presLayoutVars>
          <dgm:bulletEnabled val="1"/>
        </dgm:presLayoutVars>
      </dgm:prSet>
      <dgm:spPr/>
    </dgm:pt>
    <dgm:pt modelId="{F62DE07B-F68A-45BD-987B-1C6648FDAE2D}" type="pres">
      <dgm:prSet presAssocID="{DC75A998-6028-4850-8F25-E07EBD3CD2F6}" presName="sibTrans" presStyleLbl="sibTrans2D1" presStyleIdx="0" presStyleCnt="4"/>
      <dgm:spPr/>
    </dgm:pt>
    <dgm:pt modelId="{6F0C5AE3-B02A-4E45-9126-6CF640E18C92}" type="pres">
      <dgm:prSet presAssocID="{DC75A998-6028-4850-8F25-E07EBD3CD2F6}" presName="connectorText" presStyleLbl="sibTrans2D1" presStyleIdx="0" presStyleCnt="4"/>
      <dgm:spPr/>
    </dgm:pt>
    <dgm:pt modelId="{52640EC7-7D91-4553-A738-AA3DACF58588}" type="pres">
      <dgm:prSet presAssocID="{A36DC91D-7155-4F77-B201-CDA731ECC504}" presName="node" presStyleLbl="node1" presStyleIdx="1" presStyleCnt="5">
        <dgm:presLayoutVars>
          <dgm:bulletEnabled val="1"/>
        </dgm:presLayoutVars>
      </dgm:prSet>
      <dgm:spPr/>
    </dgm:pt>
    <dgm:pt modelId="{3F3CB7BB-EDF7-495A-88DC-9BD809ACE434}" type="pres">
      <dgm:prSet presAssocID="{9F68D624-D18D-42F9-BBF2-82E6BE273299}" presName="sibTrans" presStyleLbl="sibTrans2D1" presStyleIdx="1" presStyleCnt="4"/>
      <dgm:spPr/>
    </dgm:pt>
    <dgm:pt modelId="{843A0B29-2293-4AB2-A347-D6111F9B713D}" type="pres">
      <dgm:prSet presAssocID="{9F68D624-D18D-42F9-BBF2-82E6BE273299}" presName="connectorText" presStyleLbl="sibTrans2D1" presStyleIdx="1" presStyleCnt="4"/>
      <dgm:spPr/>
    </dgm:pt>
    <dgm:pt modelId="{F5128229-4F94-4CA2-BE57-A039A5CC260F}" type="pres">
      <dgm:prSet presAssocID="{F59EA754-A237-4302-88FD-C3B6D0A5532B}" presName="node" presStyleLbl="node1" presStyleIdx="2" presStyleCnt="5">
        <dgm:presLayoutVars>
          <dgm:bulletEnabled val="1"/>
        </dgm:presLayoutVars>
      </dgm:prSet>
      <dgm:spPr/>
    </dgm:pt>
    <dgm:pt modelId="{1BD923F1-B7E4-45AC-B47B-C7AC1C3B6D3D}" type="pres">
      <dgm:prSet presAssocID="{76E7BAF2-09B8-4BB9-A21A-649550D524FB}" presName="sibTrans" presStyleLbl="sibTrans2D1" presStyleIdx="2" presStyleCnt="4"/>
      <dgm:spPr/>
    </dgm:pt>
    <dgm:pt modelId="{408B08B2-0676-43BA-9AD3-6D878A11A6A8}" type="pres">
      <dgm:prSet presAssocID="{76E7BAF2-09B8-4BB9-A21A-649550D524FB}" presName="connectorText" presStyleLbl="sibTrans2D1" presStyleIdx="2" presStyleCnt="4"/>
      <dgm:spPr/>
    </dgm:pt>
    <dgm:pt modelId="{0FF02224-F1F5-4951-BAD5-9F212938F2A8}" type="pres">
      <dgm:prSet presAssocID="{17DB3806-6BFF-4408-A207-610E71FC0616}" presName="node" presStyleLbl="node1" presStyleIdx="3" presStyleCnt="5">
        <dgm:presLayoutVars>
          <dgm:bulletEnabled val="1"/>
        </dgm:presLayoutVars>
      </dgm:prSet>
      <dgm:spPr/>
    </dgm:pt>
    <dgm:pt modelId="{68389FE4-4351-4963-AE69-74E8E683BCCC}" type="pres">
      <dgm:prSet presAssocID="{73F6904C-C6E5-4967-9AAB-780D00D29747}" presName="sibTrans" presStyleLbl="sibTrans2D1" presStyleIdx="3" presStyleCnt="4"/>
      <dgm:spPr/>
    </dgm:pt>
    <dgm:pt modelId="{A477B7BE-6C52-4FF2-8488-D31523AEBDFC}" type="pres">
      <dgm:prSet presAssocID="{73F6904C-C6E5-4967-9AAB-780D00D29747}" presName="connectorText" presStyleLbl="sibTrans2D1" presStyleIdx="3" presStyleCnt="4"/>
      <dgm:spPr/>
    </dgm:pt>
    <dgm:pt modelId="{31EE1757-3706-4773-985D-EE228EE017C2}" type="pres">
      <dgm:prSet presAssocID="{11B49FAD-4A40-49A9-B406-415FDB9BB50E}" presName="node" presStyleLbl="node1" presStyleIdx="4" presStyleCnt="5">
        <dgm:presLayoutVars>
          <dgm:bulletEnabled val="1"/>
        </dgm:presLayoutVars>
      </dgm:prSet>
      <dgm:spPr/>
    </dgm:pt>
  </dgm:ptLst>
  <dgm:cxnLst>
    <dgm:cxn modelId="{74F0550F-7963-4784-B8E4-C401851DCF47}" type="presOf" srcId="{DC75A998-6028-4850-8F25-E07EBD3CD2F6}" destId="{6F0C5AE3-B02A-4E45-9126-6CF640E18C92}" srcOrd="1" destOrd="0" presId="urn:microsoft.com/office/officeart/2005/8/layout/process2"/>
    <dgm:cxn modelId="{3E0BB421-6FF1-48E5-87BA-D3EF0518DA54}" srcId="{8E7D51E2-8657-4C5E-B241-EAEF8BEAF814}" destId="{F59EA754-A237-4302-88FD-C3B6D0A5532B}" srcOrd="2" destOrd="0" parTransId="{95037CC1-072A-4B76-975E-D61ED3E3E620}" sibTransId="{76E7BAF2-09B8-4BB9-A21A-649550D524FB}"/>
    <dgm:cxn modelId="{1A34AE2B-51E4-4C0C-BE6B-C1ED5A3B7277}" type="presOf" srcId="{9F68D624-D18D-42F9-BBF2-82E6BE273299}" destId="{843A0B29-2293-4AB2-A347-D6111F9B713D}" srcOrd="1" destOrd="0" presId="urn:microsoft.com/office/officeart/2005/8/layout/process2"/>
    <dgm:cxn modelId="{A2515D38-FDA4-474A-AA66-F785F051008D}" type="presOf" srcId="{8E7D51E2-8657-4C5E-B241-EAEF8BEAF814}" destId="{17838C3E-53C5-4D20-8821-CE81E4FF25C2}" srcOrd="0" destOrd="0" presId="urn:microsoft.com/office/officeart/2005/8/layout/process2"/>
    <dgm:cxn modelId="{44CFC15B-E298-4FBE-BF01-41B3FF094A01}" type="presOf" srcId="{17DB3806-6BFF-4408-A207-610E71FC0616}" destId="{0FF02224-F1F5-4951-BAD5-9F212938F2A8}" srcOrd="0" destOrd="0" presId="urn:microsoft.com/office/officeart/2005/8/layout/process2"/>
    <dgm:cxn modelId="{3DF8C060-E1DF-470C-BCBE-97C6498B766A}" type="presOf" srcId="{73F6904C-C6E5-4967-9AAB-780D00D29747}" destId="{68389FE4-4351-4963-AE69-74E8E683BCCC}" srcOrd="0" destOrd="0" presId="urn:microsoft.com/office/officeart/2005/8/layout/process2"/>
    <dgm:cxn modelId="{29D12D63-0726-4F23-929D-981106DAAD3C}" type="presOf" srcId="{76E7BAF2-09B8-4BB9-A21A-649550D524FB}" destId="{1BD923F1-B7E4-45AC-B47B-C7AC1C3B6D3D}" srcOrd="0" destOrd="0" presId="urn:microsoft.com/office/officeart/2005/8/layout/process2"/>
    <dgm:cxn modelId="{7A28A158-6F24-4E97-906A-67AC33EBA425}" type="presOf" srcId="{A36DC91D-7155-4F77-B201-CDA731ECC504}" destId="{52640EC7-7D91-4553-A738-AA3DACF58588}" srcOrd="0" destOrd="0" presId="urn:microsoft.com/office/officeart/2005/8/layout/process2"/>
    <dgm:cxn modelId="{A732A17A-76B6-45D8-8C55-9AAD10E508CF}" type="presOf" srcId="{9F68D624-D18D-42F9-BBF2-82E6BE273299}" destId="{3F3CB7BB-EDF7-495A-88DC-9BD809ACE434}" srcOrd="0" destOrd="0" presId="urn:microsoft.com/office/officeart/2005/8/layout/process2"/>
    <dgm:cxn modelId="{A4939F8B-3585-47C1-831D-3D8426BF8E50}" srcId="{8E7D51E2-8657-4C5E-B241-EAEF8BEAF814}" destId="{17DB3806-6BFF-4408-A207-610E71FC0616}" srcOrd="3" destOrd="0" parTransId="{9444F460-D8C2-4833-AECC-2F79A66D2079}" sibTransId="{73F6904C-C6E5-4967-9AAB-780D00D29747}"/>
    <dgm:cxn modelId="{C30E6B9A-6EB8-4B8A-A3B8-1829CC86B6F4}" type="presOf" srcId="{DC75A998-6028-4850-8F25-E07EBD3CD2F6}" destId="{F62DE07B-F68A-45BD-987B-1C6648FDAE2D}" srcOrd="0" destOrd="0" presId="urn:microsoft.com/office/officeart/2005/8/layout/process2"/>
    <dgm:cxn modelId="{4A341EA0-7BE7-4E9C-A07E-9F3630C11B8C}" srcId="{8E7D51E2-8657-4C5E-B241-EAEF8BEAF814}" destId="{BB3F86C8-5211-4151-854A-62243FEBE8EA}" srcOrd="0" destOrd="0" parTransId="{B0F6B754-4F50-4ECC-8B7A-645EFD477725}" sibTransId="{DC75A998-6028-4850-8F25-E07EBD3CD2F6}"/>
    <dgm:cxn modelId="{AD75A3A1-F7A1-4DD5-AD48-9DB4825F7A89}" type="presOf" srcId="{73F6904C-C6E5-4967-9AAB-780D00D29747}" destId="{A477B7BE-6C52-4FF2-8488-D31523AEBDFC}" srcOrd="1" destOrd="0" presId="urn:microsoft.com/office/officeart/2005/8/layout/process2"/>
    <dgm:cxn modelId="{0A5108AE-2454-4047-A99B-3FE00AC369BF}" type="presOf" srcId="{76E7BAF2-09B8-4BB9-A21A-649550D524FB}" destId="{408B08B2-0676-43BA-9AD3-6D878A11A6A8}" srcOrd="1" destOrd="0" presId="urn:microsoft.com/office/officeart/2005/8/layout/process2"/>
    <dgm:cxn modelId="{C922ADC8-CAB2-4ECB-AF9B-6A197BD7387B}" type="presOf" srcId="{BB3F86C8-5211-4151-854A-62243FEBE8EA}" destId="{29A03D7B-6C38-461F-85B4-34C7E241AE61}" srcOrd="0" destOrd="0" presId="urn:microsoft.com/office/officeart/2005/8/layout/process2"/>
    <dgm:cxn modelId="{2955B5CB-3854-493A-A8CA-8EC38159C240}" type="presOf" srcId="{11B49FAD-4A40-49A9-B406-415FDB9BB50E}" destId="{31EE1757-3706-4773-985D-EE228EE017C2}" srcOrd="0" destOrd="0" presId="urn:microsoft.com/office/officeart/2005/8/layout/process2"/>
    <dgm:cxn modelId="{A9B650CD-F9C7-47F7-AE60-B870478FAD50}" type="presOf" srcId="{F59EA754-A237-4302-88FD-C3B6D0A5532B}" destId="{F5128229-4F94-4CA2-BE57-A039A5CC260F}" srcOrd="0" destOrd="0" presId="urn:microsoft.com/office/officeart/2005/8/layout/process2"/>
    <dgm:cxn modelId="{B9A8FCD8-C0D2-480B-9E78-AB08A0AE23D3}" srcId="{8E7D51E2-8657-4C5E-B241-EAEF8BEAF814}" destId="{A36DC91D-7155-4F77-B201-CDA731ECC504}" srcOrd="1" destOrd="0" parTransId="{AA108B10-978F-40E9-AFEA-D96EA6B81028}" sibTransId="{9F68D624-D18D-42F9-BBF2-82E6BE273299}"/>
    <dgm:cxn modelId="{9D709BE2-C1A1-4115-8FCB-9912ED4FD9B4}" srcId="{8E7D51E2-8657-4C5E-B241-EAEF8BEAF814}" destId="{11B49FAD-4A40-49A9-B406-415FDB9BB50E}" srcOrd="4" destOrd="0" parTransId="{8EE97B67-7961-4DE2-9E08-DE17CCA16076}" sibTransId="{A56600EC-C163-4088-A45B-09AAFB5FEC44}"/>
    <dgm:cxn modelId="{843C6C2D-7E3B-4D16-B769-8AF4F052E9A3}" type="presParOf" srcId="{17838C3E-53C5-4D20-8821-CE81E4FF25C2}" destId="{29A03D7B-6C38-461F-85B4-34C7E241AE61}" srcOrd="0" destOrd="0" presId="urn:microsoft.com/office/officeart/2005/8/layout/process2"/>
    <dgm:cxn modelId="{EAC71D6B-B607-4C1E-8010-B30FC55FA4F3}" type="presParOf" srcId="{17838C3E-53C5-4D20-8821-CE81E4FF25C2}" destId="{F62DE07B-F68A-45BD-987B-1C6648FDAE2D}" srcOrd="1" destOrd="0" presId="urn:microsoft.com/office/officeart/2005/8/layout/process2"/>
    <dgm:cxn modelId="{825DE27C-4F8B-4251-BCC1-0D4905461501}" type="presParOf" srcId="{F62DE07B-F68A-45BD-987B-1C6648FDAE2D}" destId="{6F0C5AE3-B02A-4E45-9126-6CF640E18C92}" srcOrd="0" destOrd="0" presId="urn:microsoft.com/office/officeart/2005/8/layout/process2"/>
    <dgm:cxn modelId="{42D5C746-48DC-4ACE-9D69-3DE8A8E2A49B}" type="presParOf" srcId="{17838C3E-53C5-4D20-8821-CE81E4FF25C2}" destId="{52640EC7-7D91-4553-A738-AA3DACF58588}" srcOrd="2" destOrd="0" presId="urn:microsoft.com/office/officeart/2005/8/layout/process2"/>
    <dgm:cxn modelId="{4F78AF95-6DD8-465E-BA4D-1EFCD50B7E7F}" type="presParOf" srcId="{17838C3E-53C5-4D20-8821-CE81E4FF25C2}" destId="{3F3CB7BB-EDF7-495A-88DC-9BD809ACE434}" srcOrd="3" destOrd="0" presId="urn:microsoft.com/office/officeart/2005/8/layout/process2"/>
    <dgm:cxn modelId="{10575A77-F792-4613-9702-0D595BF3E810}" type="presParOf" srcId="{3F3CB7BB-EDF7-495A-88DC-9BD809ACE434}" destId="{843A0B29-2293-4AB2-A347-D6111F9B713D}" srcOrd="0" destOrd="0" presId="urn:microsoft.com/office/officeart/2005/8/layout/process2"/>
    <dgm:cxn modelId="{CFFBDD0A-D08D-4FB2-AC45-055780972AE9}" type="presParOf" srcId="{17838C3E-53C5-4D20-8821-CE81E4FF25C2}" destId="{F5128229-4F94-4CA2-BE57-A039A5CC260F}" srcOrd="4" destOrd="0" presId="urn:microsoft.com/office/officeart/2005/8/layout/process2"/>
    <dgm:cxn modelId="{D95164F2-45D2-46DF-9076-D3B61B910CC4}" type="presParOf" srcId="{17838C3E-53C5-4D20-8821-CE81E4FF25C2}" destId="{1BD923F1-B7E4-45AC-B47B-C7AC1C3B6D3D}" srcOrd="5" destOrd="0" presId="urn:microsoft.com/office/officeart/2005/8/layout/process2"/>
    <dgm:cxn modelId="{22CFD411-E287-49E7-BBF3-F5ED9283C6DC}" type="presParOf" srcId="{1BD923F1-B7E4-45AC-B47B-C7AC1C3B6D3D}" destId="{408B08B2-0676-43BA-9AD3-6D878A11A6A8}" srcOrd="0" destOrd="0" presId="urn:microsoft.com/office/officeart/2005/8/layout/process2"/>
    <dgm:cxn modelId="{AA97076B-C62D-421A-9A49-3DFB6FF8A0E8}" type="presParOf" srcId="{17838C3E-53C5-4D20-8821-CE81E4FF25C2}" destId="{0FF02224-F1F5-4951-BAD5-9F212938F2A8}" srcOrd="6" destOrd="0" presId="urn:microsoft.com/office/officeart/2005/8/layout/process2"/>
    <dgm:cxn modelId="{4241537D-810A-4F5B-88C3-91DC6CE074DC}" type="presParOf" srcId="{17838C3E-53C5-4D20-8821-CE81E4FF25C2}" destId="{68389FE4-4351-4963-AE69-74E8E683BCCC}" srcOrd="7" destOrd="0" presId="urn:microsoft.com/office/officeart/2005/8/layout/process2"/>
    <dgm:cxn modelId="{24433EA4-3C50-47EE-9801-4FC87CF6D018}" type="presParOf" srcId="{68389FE4-4351-4963-AE69-74E8E683BCCC}" destId="{A477B7BE-6C52-4FF2-8488-D31523AEBDFC}" srcOrd="0" destOrd="0" presId="urn:microsoft.com/office/officeart/2005/8/layout/process2"/>
    <dgm:cxn modelId="{08C1BB2F-DA09-48AE-9AAC-8911234D4915}" type="presParOf" srcId="{17838C3E-53C5-4D20-8821-CE81E4FF25C2}" destId="{31EE1757-3706-4773-985D-EE228EE017C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4557A-4440-4B5C-9183-8B765BC24735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6D2BD7-3CD9-4B70-9081-4DE4D2620D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1: assign data and target</a:t>
          </a:r>
          <a:endParaRPr lang="en-US"/>
        </a:p>
      </dgm:t>
    </dgm:pt>
    <dgm:pt modelId="{42D284CF-743B-4EB9-8F5C-5F69AFD2629F}" type="parTrans" cxnId="{8A4A256E-9E55-4986-8C93-65B893813D17}">
      <dgm:prSet/>
      <dgm:spPr/>
      <dgm:t>
        <a:bodyPr/>
        <a:lstStyle/>
        <a:p>
          <a:endParaRPr lang="en-US"/>
        </a:p>
      </dgm:t>
    </dgm:pt>
    <dgm:pt modelId="{51CC19CD-E3E9-4AC3-8F18-0EAA23A40B37}" type="sibTrans" cxnId="{8A4A256E-9E55-4986-8C93-65B893813D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B24641-322A-4B2A-95B7-8E8C35D6EE9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Step 2: convert categorical data using Pandas ‘get dummies’</a:t>
          </a:r>
          <a:endParaRPr lang="en-US" dirty="0"/>
        </a:p>
      </dgm:t>
    </dgm:pt>
    <dgm:pt modelId="{1DEE1CA4-7017-45B8-A099-377327220FB7}" type="parTrans" cxnId="{FF288EFE-2740-4636-9742-B72AF4F0DBC4}">
      <dgm:prSet/>
      <dgm:spPr/>
      <dgm:t>
        <a:bodyPr/>
        <a:lstStyle/>
        <a:p>
          <a:endParaRPr lang="en-US"/>
        </a:p>
      </dgm:t>
    </dgm:pt>
    <dgm:pt modelId="{64956D71-5211-45E5-9701-6D2B50ACDFAB}" type="sibTrans" cxnId="{FF288EFE-2740-4636-9742-B72AF4F0DB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B21CFF-63D3-47BA-8AAA-397599710E5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3: split data for training and testing</a:t>
          </a:r>
          <a:endParaRPr lang="en-US"/>
        </a:p>
      </dgm:t>
    </dgm:pt>
    <dgm:pt modelId="{269FF834-4534-4FA7-8AD6-93926ABEA2ED}" type="parTrans" cxnId="{463502CF-6411-42FE-9DF5-E3FF0B18FB07}">
      <dgm:prSet/>
      <dgm:spPr/>
      <dgm:t>
        <a:bodyPr/>
        <a:lstStyle/>
        <a:p>
          <a:endParaRPr lang="en-US"/>
        </a:p>
      </dgm:t>
    </dgm:pt>
    <dgm:pt modelId="{B30B84F5-C6D4-4197-A1EC-9B8748D3178F}" type="sibTrans" cxnId="{463502CF-6411-42FE-9DF5-E3FF0B18FB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B91D0E-E501-401A-83F7-372256F9F14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4: scale data using ‘StandardScaler’</a:t>
          </a:r>
          <a:endParaRPr lang="en-US"/>
        </a:p>
      </dgm:t>
    </dgm:pt>
    <dgm:pt modelId="{0EE5F341-C418-432A-88D1-C5616A5EA711}" type="parTrans" cxnId="{A8D9E7C3-ACCF-4C40-BC6E-265680C3AD98}">
      <dgm:prSet/>
      <dgm:spPr/>
      <dgm:t>
        <a:bodyPr/>
        <a:lstStyle/>
        <a:p>
          <a:endParaRPr lang="en-US"/>
        </a:p>
      </dgm:t>
    </dgm:pt>
    <dgm:pt modelId="{5B0A333D-663C-47D2-984E-648146722987}" type="sibTrans" cxnId="{A8D9E7C3-ACCF-4C40-BC6E-265680C3AD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40642-2EC7-4E79-938A-72BF2BEF474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5: label encode data set</a:t>
          </a:r>
          <a:endParaRPr lang="en-US"/>
        </a:p>
      </dgm:t>
    </dgm:pt>
    <dgm:pt modelId="{82963B0F-D682-4903-9090-FAF23E4CA9F9}" type="parTrans" cxnId="{2BA2526D-9F18-40D5-A03F-12E18DA40A38}">
      <dgm:prSet/>
      <dgm:spPr/>
      <dgm:t>
        <a:bodyPr/>
        <a:lstStyle/>
        <a:p>
          <a:endParaRPr lang="en-US"/>
        </a:p>
      </dgm:t>
    </dgm:pt>
    <dgm:pt modelId="{F57EA3AC-0CB3-4FC3-833C-FFEBBC2C02CB}" type="sibTrans" cxnId="{2BA2526D-9F18-40D5-A03F-12E18DA40A38}">
      <dgm:prSet/>
      <dgm:spPr/>
      <dgm:t>
        <a:bodyPr/>
        <a:lstStyle/>
        <a:p>
          <a:endParaRPr lang="en-US"/>
        </a:p>
      </dgm:t>
    </dgm:pt>
    <dgm:pt modelId="{CE952790-CE10-431E-B91D-F1662DD9A8EE}" type="pres">
      <dgm:prSet presAssocID="{CFD4557A-4440-4B5C-9183-8B765BC24735}" presName="root" presStyleCnt="0">
        <dgm:presLayoutVars>
          <dgm:dir/>
          <dgm:resizeHandles val="exact"/>
        </dgm:presLayoutVars>
      </dgm:prSet>
      <dgm:spPr/>
    </dgm:pt>
    <dgm:pt modelId="{B84D92A8-B642-46E0-A853-E84A62E0EA66}" type="pres">
      <dgm:prSet presAssocID="{CFD4557A-4440-4B5C-9183-8B765BC24735}" presName="container" presStyleCnt="0">
        <dgm:presLayoutVars>
          <dgm:dir/>
          <dgm:resizeHandles val="exact"/>
        </dgm:presLayoutVars>
      </dgm:prSet>
      <dgm:spPr/>
    </dgm:pt>
    <dgm:pt modelId="{11698281-5FD9-4FAB-A98C-E16AA1E07B2C}" type="pres">
      <dgm:prSet presAssocID="{666D2BD7-3CD9-4B70-9081-4DE4D2620D78}" presName="compNode" presStyleCnt="0"/>
      <dgm:spPr/>
    </dgm:pt>
    <dgm:pt modelId="{3F8D8E36-F02B-4CF2-9B0D-85C503E4ED75}" type="pres">
      <dgm:prSet presAssocID="{666D2BD7-3CD9-4B70-9081-4DE4D2620D78}" presName="iconBgRect" presStyleLbl="bgShp" presStyleIdx="0" presStyleCnt="5"/>
      <dgm:spPr/>
    </dgm:pt>
    <dgm:pt modelId="{05CF8BED-D0D6-443B-925A-172BB62DF926}" type="pres">
      <dgm:prSet presAssocID="{666D2BD7-3CD9-4B70-9081-4DE4D2620D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DEEFEAE-AEAA-47FF-A57D-5AC23CA99835}" type="pres">
      <dgm:prSet presAssocID="{666D2BD7-3CD9-4B70-9081-4DE4D2620D78}" presName="spaceRect" presStyleCnt="0"/>
      <dgm:spPr/>
    </dgm:pt>
    <dgm:pt modelId="{BF11B846-CBBD-4B3B-926D-131F2C976813}" type="pres">
      <dgm:prSet presAssocID="{666D2BD7-3CD9-4B70-9081-4DE4D2620D78}" presName="textRect" presStyleLbl="revTx" presStyleIdx="0" presStyleCnt="5">
        <dgm:presLayoutVars>
          <dgm:chMax val="1"/>
          <dgm:chPref val="1"/>
        </dgm:presLayoutVars>
      </dgm:prSet>
      <dgm:spPr/>
    </dgm:pt>
    <dgm:pt modelId="{9B0AC696-D049-470F-8E65-4DD364FB3FB4}" type="pres">
      <dgm:prSet presAssocID="{51CC19CD-E3E9-4AC3-8F18-0EAA23A40B37}" presName="sibTrans" presStyleLbl="sibTrans2D1" presStyleIdx="0" presStyleCnt="0"/>
      <dgm:spPr/>
    </dgm:pt>
    <dgm:pt modelId="{D061B5CD-A827-4139-B3E4-6FACA65A6C66}" type="pres">
      <dgm:prSet presAssocID="{B1B24641-322A-4B2A-95B7-8E8C35D6EE9D}" presName="compNode" presStyleCnt="0"/>
      <dgm:spPr/>
    </dgm:pt>
    <dgm:pt modelId="{1977F22F-BCBD-4D99-92B8-D64F6AF8451E}" type="pres">
      <dgm:prSet presAssocID="{B1B24641-322A-4B2A-95B7-8E8C35D6EE9D}" presName="iconBgRect" presStyleLbl="bgShp" presStyleIdx="1" presStyleCnt="5"/>
      <dgm:spPr/>
    </dgm:pt>
    <dgm:pt modelId="{2880F4BE-01BE-4A58-8951-BB706BCCBABC}" type="pres">
      <dgm:prSet presAssocID="{B1B24641-322A-4B2A-95B7-8E8C35D6EE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7ACC007E-5E9E-49B2-A295-5E21F466A986}" type="pres">
      <dgm:prSet presAssocID="{B1B24641-322A-4B2A-95B7-8E8C35D6EE9D}" presName="spaceRect" presStyleCnt="0"/>
      <dgm:spPr/>
    </dgm:pt>
    <dgm:pt modelId="{97C60F18-7584-47F3-B4B1-80CE12CBA72C}" type="pres">
      <dgm:prSet presAssocID="{B1B24641-322A-4B2A-95B7-8E8C35D6EE9D}" presName="textRect" presStyleLbl="revTx" presStyleIdx="1" presStyleCnt="5">
        <dgm:presLayoutVars>
          <dgm:chMax val="1"/>
          <dgm:chPref val="1"/>
        </dgm:presLayoutVars>
      </dgm:prSet>
      <dgm:spPr/>
    </dgm:pt>
    <dgm:pt modelId="{E19F6631-BF28-42B4-8083-340376725170}" type="pres">
      <dgm:prSet presAssocID="{64956D71-5211-45E5-9701-6D2B50ACDFAB}" presName="sibTrans" presStyleLbl="sibTrans2D1" presStyleIdx="0" presStyleCnt="0"/>
      <dgm:spPr/>
    </dgm:pt>
    <dgm:pt modelId="{30A4AA04-4B65-4BE4-8B67-0D1FAEADFF79}" type="pres">
      <dgm:prSet presAssocID="{08B21CFF-63D3-47BA-8AAA-397599710E5D}" presName="compNode" presStyleCnt="0"/>
      <dgm:spPr/>
    </dgm:pt>
    <dgm:pt modelId="{FB3CE296-AF49-47B0-9134-D7CF8D1C6B74}" type="pres">
      <dgm:prSet presAssocID="{08B21CFF-63D3-47BA-8AAA-397599710E5D}" presName="iconBgRect" presStyleLbl="bgShp" presStyleIdx="2" presStyleCnt="5"/>
      <dgm:spPr/>
    </dgm:pt>
    <dgm:pt modelId="{59F5D181-A0CF-4B4A-BFE7-7C9CBCA35329}" type="pres">
      <dgm:prSet presAssocID="{08B21CFF-63D3-47BA-8AAA-397599710E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CC97072-1BB3-4042-AD49-F21F44A61DA3}" type="pres">
      <dgm:prSet presAssocID="{08B21CFF-63D3-47BA-8AAA-397599710E5D}" presName="spaceRect" presStyleCnt="0"/>
      <dgm:spPr/>
    </dgm:pt>
    <dgm:pt modelId="{B628B43B-C498-4207-8D20-1ADFD386930B}" type="pres">
      <dgm:prSet presAssocID="{08B21CFF-63D3-47BA-8AAA-397599710E5D}" presName="textRect" presStyleLbl="revTx" presStyleIdx="2" presStyleCnt="5">
        <dgm:presLayoutVars>
          <dgm:chMax val="1"/>
          <dgm:chPref val="1"/>
        </dgm:presLayoutVars>
      </dgm:prSet>
      <dgm:spPr/>
    </dgm:pt>
    <dgm:pt modelId="{8CE79843-5D05-4793-8D06-AA2B8A9C2847}" type="pres">
      <dgm:prSet presAssocID="{B30B84F5-C6D4-4197-A1EC-9B8748D3178F}" presName="sibTrans" presStyleLbl="sibTrans2D1" presStyleIdx="0" presStyleCnt="0"/>
      <dgm:spPr/>
    </dgm:pt>
    <dgm:pt modelId="{A787E14E-7138-4AB8-8676-5D09A0B579DF}" type="pres">
      <dgm:prSet presAssocID="{CBB91D0E-E501-401A-83F7-372256F9F14F}" presName="compNode" presStyleCnt="0"/>
      <dgm:spPr/>
    </dgm:pt>
    <dgm:pt modelId="{4FC4284C-F327-4F06-BB5D-37E3B586465A}" type="pres">
      <dgm:prSet presAssocID="{CBB91D0E-E501-401A-83F7-372256F9F14F}" presName="iconBgRect" presStyleLbl="bgShp" presStyleIdx="3" presStyleCnt="5"/>
      <dgm:spPr/>
    </dgm:pt>
    <dgm:pt modelId="{448A5230-2B5A-4F3A-91DB-9C5C3190E2A3}" type="pres">
      <dgm:prSet presAssocID="{CBB91D0E-E501-401A-83F7-372256F9F1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22477D-1E8D-41F9-8F57-BCD84520E324}" type="pres">
      <dgm:prSet presAssocID="{CBB91D0E-E501-401A-83F7-372256F9F14F}" presName="spaceRect" presStyleCnt="0"/>
      <dgm:spPr/>
    </dgm:pt>
    <dgm:pt modelId="{3E182B62-EAF9-4CCB-8DC8-1A05C261C9A1}" type="pres">
      <dgm:prSet presAssocID="{CBB91D0E-E501-401A-83F7-372256F9F14F}" presName="textRect" presStyleLbl="revTx" presStyleIdx="3" presStyleCnt="5">
        <dgm:presLayoutVars>
          <dgm:chMax val="1"/>
          <dgm:chPref val="1"/>
        </dgm:presLayoutVars>
      </dgm:prSet>
      <dgm:spPr/>
    </dgm:pt>
    <dgm:pt modelId="{EF93890E-88A7-496C-93F0-2D2FE6570BC9}" type="pres">
      <dgm:prSet presAssocID="{5B0A333D-663C-47D2-984E-648146722987}" presName="sibTrans" presStyleLbl="sibTrans2D1" presStyleIdx="0" presStyleCnt="0"/>
      <dgm:spPr/>
    </dgm:pt>
    <dgm:pt modelId="{C034E7A2-E639-4BD4-A553-AFD07FD25164}" type="pres">
      <dgm:prSet presAssocID="{9F240642-2EC7-4E79-938A-72BF2BEF4741}" presName="compNode" presStyleCnt="0"/>
      <dgm:spPr/>
    </dgm:pt>
    <dgm:pt modelId="{6623D904-25CA-444B-B371-9E26390EEA9D}" type="pres">
      <dgm:prSet presAssocID="{9F240642-2EC7-4E79-938A-72BF2BEF4741}" presName="iconBgRect" presStyleLbl="bgShp" presStyleIdx="4" presStyleCnt="5"/>
      <dgm:spPr/>
    </dgm:pt>
    <dgm:pt modelId="{E91356B6-7387-40E6-9916-B95F2B771774}" type="pres">
      <dgm:prSet presAssocID="{9F240642-2EC7-4E79-938A-72BF2BEF47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F10966E-F236-4597-8016-78E74AED777A}" type="pres">
      <dgm:prSet presAssocID="{9F240642-2EC7-4E79-938A-72BF2BEF4741}" presName="spaceRect" presStyleCnt="0"/>
      <dgm:spPr/>
    </dgm:pt>
    <dgm:pt modelId="{D70400A3-0B9E-4AE3-8A9A-56164BD21275}" type="pres">
      <dgm:prSet presAssocID="{9F240642-2EC7-4E79-938A-72BF2BEF474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CE4205-AB2A-4E1C-ADB9-58F449C77B09}" type="presOf" srcId="{64956D71-5211-45E5-9701-6D2B50ACDFAB}" destId="{E19F6631-BF28-42B4-8083-340376725170}" srcOrd="0" destOrd="0" presId="urn:microsoft.com/office/officeart/2018/2/layout/IconCircleList"/>
    <dgm:cxn modelId="{6B7F5809-64D7-4909-BFD0-3A065F09DF7E}" type="presOf" srcId="{9F240642-2EC7-4E79-938A-72BF2BEF4741}" destId="{D70400A3-0B9E-4AE3-8A9A-56164BD21275}" srcOrd="0" destOrd="0" presId="urn:microsoft.com/office/officeart/2018/2/layout/IconCircleList"/>
    <dgm:cxn modelId="{46B8A55F-4DC1-474C-B9D0-329566F04AF4}" type="presOf" srcId="{CFD4557A-4440-4B5C-9183-8B765BC24735}" destId="{CE952790-CE10-431E-B91D-F1662DD9A8EE}" srcOrd="0" destOrd="0" presId="urn:microsoft.com/office/officeart/2018/2/layout/IconCircleList"/>
    <dgm:cxn modelId="{2BA2526D-9F18-40D5-A03F-12E18DA40A38}" srcId="{CFD4557A-4440-4B5C-9183-8B765BC24735}" destId="{9F240642-2EC7-4E79-938A-72BF2BEF4741}" srcOrd="4" destOrd="0" parTransId="{82963B0F-D682-4903-9090-FAF23E4CA9F9}" sibTransId="{F57EA3AC-0CB3-4FC3-833C-FFEBBC2C02CB}"/>
    <dgm:cxn modelId="{8A4A256E-9E55-4986-8C93-65B893813D17}" srcId="{CFD4557A-4440-4B5C-9183-8B765BC24735}" destId="{666D2BD7-3CD9-4B70-9081-4DE4D2620D78}" srcOrd="0" destOrd="0" parTransId="{42D284CF-743B-4EB9-8F5C-5F69AFD2629F}" sibTransId="{51CC19CD-E3E9-4AC3-8F18-0EAA23A40B37}"/>
    <dgm:cxn modelId="{8E35395A-4362-4487-8BDB-4731D8C537C6}" type="presOf" srcId="{08B21CFF-63D3-47BA-8AAA-397599710E5D}" destId="{B628B43B-C498-4207-8D20-1ADFD386930B}" srcOrd="0" destOrd="0" presId="urn:microsoft.com/office/officeart/2018/2/layout/IconCircleList"/>
    <dgm:cxn modelId="{FEDA6B7D-18B4-4F8E-8CA1-2EBFE6B49420}" type="presOf" srcId="{51CC19CD-E3E9-4AC3-8F18-0EAA23A40B37}" destId="{9B0AC696-D049-470F-8E65-4DD364FB3FB4}" srcOrd="0" destOrd="0" presId="urn:microsoft.com/office/officeart/2018/2/layout/IconCircleList"/>
    <dgm:cxn modelId="{B8050087-3283-4F07-834C-764AD5AEF4F5}" type="presOf" srcId="{B1B24641-322A-4B2A-95B7-8E8C35D6EE9D}" destId="{97C60F18-7584-47F3-B4B1-80CE12CBA72C}" srcOrd="0" destOrd="0" presId="urn:microsoft.com/office/officeart/2018/2/layout/IconCircleList"/>
    <dgm:cxn modelId="{EA7A458A-37EB-472A-8434-850DAE58E7ED}" type="presOf" srcId="{B30B84F5-C6D4-4197-A1EC-9B8748D3178F}" destId="{8CE79843-5D05-4793-8D06-AA2B8A9C2847}" srcOrd="0" destOrd="0" presId="urn:microsoft.com/office/officeart/2018/2/layout/IconCircleList"/>
    <dgm:cxn modelId="{4ED7619F-B9A1-4488-A649-8AD72FE8FDD6}" type="presOf" srcId="{666D2BD7-3CD9-4B70-9081-4DE4D2620D78}" destId="{BF11B846-CBBD-4B3B-926D-131F2C976813}" srcOrd="0" destOrd="0" presId="urn:microsoft.com/office/officeart/2018/2/layout/IconCircleList"/>
    <dgm:cxn modelId="{F9FC5CAF-5C1F-46AD-9831-90CDFC2AA393}" type="presOf" srcId="{CBB91D0E-E501-401A-83F7-372256F9F14F}" destId="{3E182B62-EAF9-4CCB-8DC8-1A05C261C9A1}" srcOrd="0" destOrd="0" presId="urn:microsoft.com/office/officeart/2018/2/layout/IconCircleList"/>
    <dgm:cxn modelId="{35D78AC2-F338-469C-87EE-A4DDBB2C2FB8}" type="presOf" srcId="{5B0A333D-663C-47D2-984E-648146722987}" destId="{EF93890E-88A7-496C-93F0-2D2FE6570BC9}" srcOrd="0" destOrd="0" presId="urn:microsoft.com/office/officeart/2018/2/layout/IconCircleList"/>
    <dgm:cxn modelId="{A8D9E7C3-ACCF-4C40-BC6E-265680C3AD98}" srcId="{CFD4557A-4440-4B5C-9183-8B765BC24735}" destId="{CBB91D0E-E501-401A-83F7-372256F9F14F}" srcOrd="3" destOrd="0" parTransId="{0EE5F341-C418-432A-88D1-C5616A5EA711}" sibTransId="{5B0A333D-663C-47D2-984E-648146722987}"/>
    <dgm:cxn modelId="{463502CF-6411-42FE-9DF5-E3FF0B18FB07}" srcId="{CFD4557A-4440-4B5C-9183-8B765BC24735}" destId="{08B21CFF-63D3-47BA-8AAA-397599710E5D}" srcOrd="2" destOrd="0" parTransId="{269FF834-4534-4FA7-8AD6-93926ABEA2ED}" sibTransId="{B30B84F5-C6D4-4197-A1EC-9B8748D3178F}"/>
    <dgm:cxn modelId="{FF288EFE-2740-4636-9742-B72AF4F0DBC4}" srcId="{CFD4557A-4440-4B5C-9183-8B765BC24735}" destId="{B1B24641-322A-4B2A-95B7-8E8C35D6EE9D}" srcOrd="1" destOrd="0" parTransId="{1DEE1CA4-7017-45B8-A099-377327220FB7}" sibTransId="{64956D71-5211-45E5-9701-6D2B50ACDFAB}"/>
    <dgm:cxn modelId="{99CEFEB7-55DC-4DFC-9099-86884C8372EE}" type="presParOf" srcId="{CE952790-CE10-431E-B91D-F1662DD9A8EE}" destId="{B84D92A8-B642-46E0-A853-E84A62E0EA66}" srcOrd="0" destOrd="0" presId="urn:microsoft.com/office/officeart/2018/2/layout/IconCircleList"/>
    <dgm:cxn modelId="{1447936C-5C9E-46E0-BC1E-B612F6DF8E1D}" type="presParOf" srcId="{B84D92A8-B642-46E0-A853-E84A62E0EA66}" destId="{11698281-5FD9-4FAB-A98C-E16AA1E07B2C}" srcOrd="0" destOrd="0" presId="urn:microsoft.com/office/officeart/2018/2/layout/IconCircleList"/>
    <dgm:cxn modelId="{26331F70-93EE-4EE3-8DE8-C05C4413B164}" type="presParOf" srcId="{11698281-5FD9-4FAB-A98C-E16AA1E07B2C}" destId="{3F8D8E36-F02B-4CF2-9B0D-85C503E4ED75}" srcOrd="0" destOrd="0" presId="urn:microsoft.com/office/officeart/2018/2/layout/IconCircleList"/>
    <dgm:cxn modelId="{D63CB212-C27E-4653-866C-FD1CACF925F8}" type="presParOf" srcId="{11698281-5FD9-4FAB-A98C-E16AA1E07B2C}" destId="{05CF8BED-D0D6-443B-925A-172BB62DF926}" srcOrd="1" destOrd="0" presId="urn:microsoft.com/office/officeart/2018/2/layout/IconCircleList"/>
    <dgm:cxn modelId="{4B76EDAD-ABA9-43A5-95BF-F60E5DFE051E}" type="presParOf" srcId="{11698281-5FD9-4FAB-A98C-E16AA1E07B2C}" destId="{DDEEFEAE-AEAA-47FF-A57D-5AC23CA99835}" srcOrd="2" destOrd="0" presId="urn:microsoft.com/office/officeart/2018/2/layout/IconCircleList"/>
    <dgm:cxn modelId="{CEB22ABC-4B20-4184-9BB5-26DA1A4EED2D}" type="presParOf" srcId="{11698281-5FD9-4FAB-A98C-E16AA1E07B2C}" destId="{BF11B846-CBBD-4B3B-926D-131F2C976813}" srcOrd="3" destOrd="0" presId="urn:microsoft.com/office/officeart/2018/2/layout/IconCircleList"/>
    <dgm:cxn modelId="{13576DDB-1AD3-4DE6-AE89-4A86FF223A83}" type="presParOf" srcId="{B84D92A8-B642-46E0-A853-E84A62E0EA66}" destId="{9B0AC696-D049-470F-8E65-4DD364FB3FB4}" srcOrd="1" destOrd="0" presId="urn:microsoft.com/office/officeart/2018/2/layout/IconCircleList"/>
    <dgm:cxn modelId="{41BCCD13-24CD-4DF4-B976-5F0C2DDFD931}" type="presParOf" srcId="{B84D92A8-B642-46E0-A853-E84A62E0EA66}" destId="{D061B5CD-A827-4139-B3E4-6FACA65A6C66}" srcOrd="2" destOrd="0" presId="urn:microsoft.com/office/officeart/2018/2/layout/IconCircleList"/>
    <dgm:cxn modelId="{75D3E83D-B05E-4CA8-BC4A-7D7004E5DB5B}" type="presParOf" srcId="{D061B5CD-A827-4139-B3E4-6FACA65A6C66}" destId="{1977F22F-BCBD-4D99-92B8-D64F6AF8451E}" srcOrd="0" destOrd="0" presId="urn:microsoft.com/office/officeart/2018/2/layout/IconCircleList"/>
    <dgm:cxn modelId="{58669BCA-6BA6-4454-934E-61DE94853020}" type="presParOf" srcId="{D061B5CD-A827-4139-B3E4-6FACA65A6C66}" destId="{2880F4BE-01BE-4A58-8951-BB706BCCBABC}" srcOrd="1" destOrd="0" presId="urn:microsoft.com/office/officeart/2018/2/layout/IconCircleList"/>
    <dgm:cxn modelId="{72357463-5312-42EA-B614-EA2854AD2A25}" type="presParOf" srcId="{D061B5CD-A827-4139-B3E4-6FACA65A6C66}" destId="{7ACC007E-5E9E-49B2-A295-5E21F466A986}" srcOrd="2" destOrd="0" presId="urn:microsoft.com/office/officeart/2018/2/layout/IconCircleList"/>
    <dgm:cxn modelId="{29A1886F-ED3A-4EB4-A2B7-AD3A082D3ED5}" type="presParOf" srcId="{D061B5CD-A827-4139-B3E4-6FACA65A6C66}" destId="{97C60F18-7584-47F3-B4B1-80CE12CBA72C}" srcOrd="3" destOrd="0" presId="urn:microsoft.com/office/officeart/2018/2/layout/IconCircleList"/>
    <dgm:cxn modelId="{A71802D2-3749-425A-AC01-ABC355116578}" type="presParOf" srcId="{B84D92A8-B642-46E0-A853-E84A62E0EA66}" destId="{E19F6631-BF28-42B4-8083-340376725170}" srcOrd="3" destOrd="0" presId="urn:microsoft.com/office/officeart/2018/2/layout/IconCircleList"/>
    <dgm:cxn modelId="{C649C71D-5EAC-4DB5-9BC9-2C403BA9C608}" type="presParOf" srcId="{B84D92A8-B642-46E0-A853-E84A62E0EA66}" destId="{30A4AA04-4B65-4BE4-8B67-0D1FAEADFF79}" srcOrd="4" destOrd="0" presId="urn:microsoft.com/office/officeart/2018/2/layout/IconCircleList"/>
    <dgm:cxn modelId="{01BF561A-F727-4C89-BE91-6423EA23AE27}" type="presParOf" srcId="{30A4AA04-4B65-4BE4-8B67-0D1FAEADFF79}" destId="{FB3CE296-AF49-47B0-9134-D7CF8D1C6B74}" srcOrd="0" destOrd="0" presId="urn:microsoft.com/office/officeart/2018/2/layout/IconCircleList"/>
    <dgm:cxn modelId="{39C5414D-D62F-4B24-A568-A5CF4F3F3F0D}" type="presParOf" srcId="{30A4AA04-4B65-4BE4-8B67-0D1FAEADFF79}" destId="{59F5D181-A0CF-4B4A-BFE7-7C9CBCA35329}" srcOrd="1" destOrd="0" presId="urn:microsoft.com/office/officeart/2018/2/layout/IconCircleList"/>
    <dgm:cxn modelId="{5691F275-CF30-4481-A040-C6D657A8A080}" type="presParOf" srcId="{30A4AA04-4B65-4BE4-8B67-0D1FAEADFF79}" destId="{8CC97072-1BB3-4042-AD49-F21F44A61DA3}" srcOrd="2" destOrd="0" presId="urn:microsoft.com/office/officeart/2018/2/layout/IconCircleList"/>
    <dgm:cxn modelId="{39E361B3-05B4-4FF1-9C87-0816EC839CF3}" type="presParOf" srcId="{30A4AA04-4B65-4BE4-8B67-0D1FAEADFF79}" destId="{B628B43B-C498-4207-8D20-1ADFD386930B}" srcOrd="3" destOrd="0" presId="urn:microsoft.com/office/officeart/2018/2/layout/IconCircleList"/>
    <dgm:cxn modelId="{1DB5C5B8-60DE-40AB-AC0D-8E36D3390BFD}" type="presParOf" srcId="{B84D92A8-B642-46E0-A853-E84A62E0EA66}" destId="{8CE79843-5D05-4793-8D06-AA2B8A9C2847}" srcOrd="5" destOrd="0" presId="urn:microsoft.com/office/officeart/2018/2/layout/IconCircleList"/>
    <dgm:cxn modelId="{F73119FB-A45A-4272-93AA-F421E9DFEAC4}" type="presParOf" srcId="{B84D92A8-B642-46E0-A853-E84A62E0EA66}" destId="{A787E14E-7138-4AB8-8676-5D09A0B579DF}" srcOrd="6" destOrd="0" presId="urn:microsoft.com/office/officeart/2018/2/layout/IconCircleList"/>
    <dgm:cxn modelId="{2F4ACA44-BD1B-4347-BED4-F0C7F5030B47}" type="presParOf" srcId="{A787E14E-7138-4AB8-8676-5D09A0B579DF}" destId="{4FC4284C-F327-4F06-BB5D-37E3B586465A}" srcOrd="0" destOrd="0" presId="urn:microsoft.com/office/officeart/2018/2/layout/IconCircleList"/>
    <dgm:cxn modelId="{77A3BE25-81EA-4C1E-91F6-246D516BFCB9}" type="presParOf" srcId="{A787E14E-7138-4AB8-8676-5D09A0B579DF}" destId="{448A5230-2B5A-4F3A-91DB-9C5C3190E2A3}" srcOrd="1" destOrd="0" presId="urn:microsoft.com/office/officeart/2018/2/layout/IconCircleList"/>
    <dgm:cxn modelId="{C7CBC948-B869-4B62-B72C-8328A26D0A22}" type="presParOf" srcId="{A787E14E-7138-4AB8-8676-5D09A0B579DF}" destId="{D222477D-1E8D-41F9-8F57-BCD84520E324}" srcOrd="2" destOrd="0" presId="urn:microsoft.com/office/officeart/2018/2/layout/IconCircleList"/>
    <dgm:cxn modelId="{18839793-1CC1-4E33-9BB0-37955F1A73B6}" type="presParOf" srcId="{A787E14E-7138-4AB8-8676-5D09A0B579DF}" destId="{3E182B62-EAF9-4CCB-8DC8-1A05C261C9A1}" srcOrd="3" destOrd="0" presId="urn:microsoft.com/office/officeart/2018/2/layout/IconCircleList"/>
    <dgm:cxn modelId="{5B95485C-E5C4-46B2-9ACA-BC72C0FBFE62}" type="presParOf" srcId="{B84D92A8-B642-46E0-A853-E84A62E0EA66}" destId="{EF93890E-88A7-496C-93F0-2D2FE6570BC9}" srcOrd="7" destOrd="0" presId="urn:microsoft.com/office/officeart/2018/2/layout/IconCircleList"/>
    <dgm:cxn modelId="{C108222C-1BAA-497F-85DE-0A5D57B34FF6}" type="presParOf" srcId="{B84D92A8-B642-46E0-A853-E84A62E0EA66}" destId="{C034E7A2-E639-4BD4-A553-AFD07FD25164}" srcOrd="8" destOrd="0" presId="urn:microsoft.com/office/officeart/2018/2/layout/IconCircleList"/>
    <dgm:cxn modelId="{70170E0F-ABE1-4D26-B0C7-429A614D9BBD}" type="presParOf" srcId="{C034E7A2-E639-4BD4-A553-AFD07FD25164}" destId="{6623D904-25CA-444B-B371-9E26390EEA9D}" srcOrd="0" destOrd="0" presId="urn:microsoft.com/office/officeart/2018/2/layout/IconCircleList"/>
    <dgm:cxn modelId="{1714029B-A8E0-4D88-83C2-5A163F3E9709}" type="presParOf" srcId="{C034E7A2-E639-4BD4-A553-AFD07FD25164}" destId="{E91356B6-7387-40E6-9916-B95F2B771774}" srcOrd="1" destOrd="0" presId="urn:microsoft.com/office/officeart/2018/2/layout/IconCircleList"/>
    <dgm:cxn modelId="{665564F0-F541-4DCA-A142-B329CFAAFA72}" type="presParOf" srcId="{C034E7A2-E639-4BD4-A553-AFD07FD25164}" destId="{3F10966E-F236-4597-8016-78E74AED777A}" srcOrd="2" destOrd="0" presId="urn:microsoft.com/office/officeart/2018/2/layout/IconCircleList"/>
    <dgm:cxn modelId="{B3B1FA5C-3E76-4F4B-B123-35A112132677}" type="presParOf" srcId="{C034E7A2-E639-4BD4-A553-AFD07FD25164}" destId="{D70400A3-0B9E-4AE3-8A9A-56164BD212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31A0FC-3580-4771-9F4D-6D144C0621E1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2C141D-83B0-46D3-A01E-59075F4B447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0714ECC4-6A5C-40BD-966E-26B86FFCB840}" type="parTrans" cxnId="{E0FE3BA9-3181-4799-9552-559987D2D1FA}">
      <dgm:prSet/>
      <dgm:spPr/>
      <dgm:t>
        <a:bodyPr/>
        <a:lstStyle/>
        <a:p>
          <a:endParaRPr lang="en-US"/>
        </a:p>
      </dgm:t>
    </dgm:pt>
    <dgm:pt modelId="{86603E6B-D1DB-4DC6-A6FA-7859669E6B43}" type="sibTrans" cxnId="{E0FE3BA9-3181-4799-9552-559987D2D1FA}">
      <dgm:prSet/>
      <dgm:spPr/>
      <dgm:t>
        <a:bodyPr/>
        <a:lstStyle/>
        <a:p>
          <a:endParaRPr lang="en-US"/>
        </a:p>
      </dgm:t>
    </dgm:pt>
    <dgm:pt modelId="{44E2AC63-F1B0-4D3B-B07E-92DD105D8272}">
      <dgm:prSet/>
      <dgm:spPr/>
      <dgm:t>
        <a:bodyPr/>
        <a:lstStyle/>
        <a:p>
          <a:r>
            <a:rPr lang="en-US" dirty="0"/>
            <a:t>Obtain top 5 features from machine learning model</a:t>
          </a:r>
        </a:p>
      </dgm:t>
    </dgm:pt>
    <dgm:pt modelId="{D2839732-3F3E-4FCB-88FF-BE9C27F8B9D0}" type="parTrans" cxnId="{8C5192AB-23A4-4673-97A9-41ADD711EE97}">
      <dgm:prSet/>
      <dgm:spPr/>
      <dgm:t>
        <a:bodyPr/>
        <a:lstStyle/>
        <a:p>
          <a:endParaRPr lang="en-US"/>
        </a:p>
      </dgm:t>
    </dgm:pt>
    <dgm:pt modelId="{BC0206CA-F7BD-45F4-9CA9-2F7F4D80E9DC}" type="sibTrans" cxnId="{8C5192AB-23A4-4673-97A9-41ADD711EE97}">
      <dgm:prSet/>
      <dgm:spPr/>
      <dgm:t>
        <a:bodyPr/>
        <a:lstStyle/>
        <a:p>
          <a:endParaRPr lang="en-US"/>
        </a:p>
      </dgm:t>
    </dgm:pt>
    <dgm:pt modelId="{8872717D-D520-497B-8289-28BFDF8EB7E2}">
      <dgm:prSet/>
      <dgm:spPr/>
      <dgm:t>
        <a:bodyPr/>
        <a:lstStyle/>
        <a:p>
          <a:r>
            <a:rPr lang="en-US"/>
            <a:t>Use absolute value of importance</a:t>
          </a:r>
        </a:p>
      </dgm:t>
    </dgm:pt>
    <dgm:pt modelId="{82C85654-8313-43C4-AA1B-52F2D5217856}" type="parTrans" cxnId="{671C95E1-BBCA-4F96-9F35-D6ECC77947C4}">
      <dgm:prSet/>
      <dgm:spPr/>
      <dgm:t>
        <a:bodyPr/>
        <a:lstStyle/>
        <a:p>
          <a:endParaRPr lang="en-US"/>
        </a:p>
      </dgm:t>
    </dgm:pt>
    <dgm:pt modelId="{F1AAA5EF-E92D-493E-B6B2-0EA25BB8861A}" type="sibTrans" cxnId="{671C95E1-BBCA-4F96-9F35-D6ECC77947C4}">
      <dgm:prSet/>
      <dgm:spPr/>
      <dgm:t>
        <a:bodyPr/>
        <a:lstStyle/>
        <a:p>
          <a:endParaRPr lang="en-US"/>
        </a:p>
      </dgm:t>
    </dgm:pt>
    <dgm:pt modelId="{EA17DE2F-3CB0-41C9-8A31-1DDC742F5D6C}">
      <dgm:prSet/>
      <dgm:spPr/>
      <dgm:t>
        <a:bodyPr/>
        <a:lstStyle/>
        <a:p>
          <a:r>
            <a:rPr lang="en-US"/>
            <a:t>Group by category</a:t>
          </a:r>
        </a:p>
      </dgm:t>
    </dgm:pt>
    <dgm:pt modelId="{DCF010E0-A700-45E4-AF77-743393E5CA18}" type="parTrans" cxnId="{5EADEDE1-CC4B-4447-97AD-B84746329BC1}">
      <dgm:prSet/>
      <dgm:spPr/>
      <dgm:t>
        <a:bodyPr/>
        <a:lstStyle/>
        <a:p>
          <a:endParaRPr lang="en-US"/>
        </a:p>
      </dgm:t>
    </dgm:pt>
    <dgm:pt modelId="{14145FA6-E868-43E4-980A-B24F4B554F1D}" type="sibTrans" cxnId="{5EADEDE1-CC4B-4447-97AD-B84746329BC1}">
      <dgm:prSet/>
      <dgm:spPr/>
      <dgm:t>
        <a:bodyPr/>
        <a:lstStyle/>
        <a:p>
          <a:endParaRPr lang="en-US"/>
        </a:p>
      </dgm:t>
    </dgm:pt>
    <dgm:pt modelId="{320FE45E-0291-4D08-ABD0-62F419BF24AE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B2AD563-0EF8-4D83-8240-DC3C98DC9E5A}" type="parTrans" cxnId="{0C54DA35-0F2C-42E3-8270-3D20C4236A47}">
      <dgm:prSet/>
      <dgm:spPr/>
      <dgm:t>
        <a:bodyPr/>
        <a:lstStyle/>
        <a:p>
          <a:endParaRPr lang="en-US"/>
        </a:p>
      </dgm:t>
    </dgm:pt>
    <dgm:pt modelId="{32572DCF-6BAD-433D-BBE6-26160E3A091F}" type="sibTrans" cxnId="{0C54DA35-0F2C-42E3-8270-3D20C4236A47}">
      <dgm:prSet/>
      <dgm:spPr/>
      <dgm:t>
        <a:bodyPr/>
        <a:lstStyle/>
        <a:p>
          <a:endParaRPr lang="en-US"/>
        </a:p>
      </dgm:t>
    </dgm:pt>
    <dgm:pt modelId="{35CC2866-7977-4F63-98FD-565F46C5B903}">
      <dgm:prSet/>
      <dgm:spPr/>
      <dgm:t>
        <a:bodyPr/>
        <a:lstStyle/>
        <a:p>
          <a:r>
            <a:rPr lang="en-US" dirty="0"/>
            <a:t>Filter data to determine who is the Greatest Fighter of All Time</a:t>
          </a:r>
        </a:p>
      </dgm:t>
    </dgm:pt>
    <dgm:pt modelId="{A3AC3DBF-9B36-4540-8C3C-D891DDA41D5A}" type="parTrans" cxnId="{A5526ED7-A4E2-4CAC-B66C-54534E5466D5}">
      <dgm:prSet/>
      <dgm:spPr/>
      <dgm:t>
        <a:bodyPr/>
        <a:lstStyle/>
        <a:p>
          <a:endParaRPr lang="en-US"/>
        </a:p>
      </dgm:t>
    </dgm:pt>
    <dgm:pt modelId="{49DE8550-E1AA-4DFF-AB2A-4680488375A7}" type="sibTrans" cxnId="{A5526ED7-A4E2-4CAC-B66C-54534E5466D5}">
      <dgm:prSet/>
      <dgm:spPr/>
      <dgm:t>
        <a:bodyPr/>
        <a:lstStyle/>
        <a:p>
          <a:endParaRPr lang="en-US"/>
        </a:p>
      </dgm:t>
    </dgm:pt>
    <dgm:pt modelId="{025B814D-DE08-470D-BC79-296A65316B8E}">
      <dgm:prSet/>
      <dgm:spPr/>
      <dgm:t>
        <a:bodyPr/>
        <a:lstStyle/>
        <a:p>
          <a:r>
            <a:rPr lang="en-US" dirty="0"/>
            <a:t>3</a:t>
          </a:r>
        </a:p>
      </dgm:t>
    </dgm:pt>
    <dgm:pt modelId="{A5734F93-4C76-4643-B709-C0BCC9BCBDC4}" type="parTrans" cxnId="{CC5C9D7D-5475-45A4-81AE-4E68AA3C5ABF}">
      <dgm:prSet/>
      <dgm:spPr/>
      <dgm:t>
        <a:bodyPr/>
        <a:lstStyle/>
        <a:p>
          <a:endParaRPr lang="en-US"/>
        </a:p>
      </dgm:t>
    </dgm:pt>
    <dgm:pt modelId="{8EBE4ACA-D6FC-4C42-B011-6E1EE6D2FAC6}" type="sibTrans" cxnId="{CC5C9D7D-5475-45A4-81AE-4E68AA3C5ABF}">
      <dgm:prSet/>
      <dgm:spPr/>
      <dgm:t>
        <a:bodyPr/>
        <a:lstStyle/>
        <a:p>
          <a:endParaRPr lang="en-US"/>
        </a:p>
      </dgm:t>
    </dgm:pt>
    <dgm:pt modelId="{973A44F7-030E-4BF0-A327-3BC1779B3268}">
      <dgm:prSet/>
      <dgm:spPr/>
      <dgm:t>
        <a:bodyPr/>
        <a:lstStyle/>
        <a:p>
          <a:r>
            <a:rPr lang="en-US" dirty="0"/>
            <a:t>Use Tableau to test hypothesis:</a:t>
          </a:r>
        </a:p>
      </dgm:t>
    </dgm:pt>
    <dgm:pt modelId="{5D307285-561B-4333-97EA-E976A341AEA4}" type="parTrans" cxnId="{B85F0F05-8213-4905-B278-99235F4E6F39}">
      <dgm:prSet/>
      <dgm:spPr/>
      <dgm:t>
        <a:bodyPr/>
        <a:lstStyle/>
        <a:p>
          <a:endParaRPr lang="en-US"/>
        </a:p>
      </dgm:t>
    </dgm:pt>
    <dgm:pt modelId="{80A557C8-BB61-4761-BBB0-999D7FE720EE}" type="sibTrans" cxnId="{B85F0F05-8213-4905-B278-99235F4E6F39}">
      <dgm:prSet/>
      <dgm:spPr/>
      <dgm:t>
        <a:bodyPr/>
        <a:lstStyle/>
        <a:p>
          <a:endParaRPr lang="en-US"/>
        </a:p>
      </dgm:t>
    </dgm:pt>
    <dgm:pt modelId="{892B6DA1-65D6-4740-94FA-F9B1788DFC25}">
      <dgm:prSet/>
      <dgm:spPr/>
      <dgm:t>
        <a:bodyPr/>
        <a:lstStyle/>
        <a:p>
          <a:r>
            <a:rPr lang="en-US" dirty="0"/>
            <a:t>Does country of origin determine whether a fighter will win?</a:t>
          </a:r>
        </a:p>
      </dgm:t>
    </dgm:pt>
    <dgm:pt modelId="{E18094F0-CDDD-4788-B16E-EB87E2519675}" type="parTrans" cxnId="{0D36B89D-FAF1-4D24-8D79-071307641D2D}">
      <dgm:prSet/>
      <dgm:spPr/>
      <dgm:t>
        <a:bodyPr/>
        <a:lstStyle/>
        <a:p>
          <a:endParaRPr lang="en-US"/>
        </a:p>
      </dgm:t>
    </dgm:pt>
    <dgm:pt modelId="{F18E3CA5-9F90-4731-955E-94369E2D93CE}" type="sibTrans" cxnId="{0D36B89D-FAF1-4D24-8D79-071307641D2D}">
      <dgm:prSet/>
      <dgm:spPr/>
      <dgm:t>
        <a:bodyPr/>
        <a:lstStyle/>
        <a:p>
          <a:endParaRPr lang="en-US"/>
        </a:p>
      </dgm:t>
    </dgm:pt>
    <dgm:pt modelId="{A8D5173E-2D60-4BDF-BD67-ECF06211B87A}">
      <dgm:prSet/>
      <dgm:spPr/>
      <dgm:t>
        <a:bodyPr/>
        <a:lstStyle/>
        <a:p>
          <a:r>
            <a:rPr lang="en-US"/>
            <a:t>Is there a more superior fighting style?</a:t>
          </a:r>
        </a:p>
      </dgm:t>
    </dgm:pt>
    <dgm:pt modelId="{398A17F1-D9A0-441D-BD21-74A57D90B130}" type="parTrans" cxnId="{D00277F9-49C7-44C1-8A8B-E98003FE5C1C}">
      <dgm:prSet/>
      <dgm:spPr/>
      <dgm:t>
        <a:bodyPr/>
        <a:lstStyle/>
        <a:p>
          <a:endParaRPr lang="en-US"/>
        </a:p>
      </dgm:t>
    </dgm:pt>
    <dgm:pt modelId="{E88ED25E-5606-4A0E-AB94-C5C356089BA6}" type="sibTrans" cxnId="{D00277F9-49C7-44C1-8A8B-E98003FE5C1C}">
      <dgm:prSet/>
      <dgm:spPr/>
      <dgm:t>
        <a:bodyPr/>
        <a:lstStyle/>
        <a:p>
          <a:endParaRPr lang="en-US"/>
        </a:p>
      </dgm:t>
    </dgm:pt>
    <dgm:pt modelId="{263BC9D8-59D9-4691-8DDB-92C7864B5AD0}" type="pres">
      <dgm:prSet presAssocID="{7031A0FC-3580-4771-9F4D-6D144C0621E1}" presName="linearFlow" presStyleCnt="0">
        <dgm:presLayoutVars>
          <dgm:dir/>
          <dgm:animLvl val="lvl"/>
          <dgm:resizeHandles val="exact"/>
        </dgm:presLayoutVars>
      </dgm:prSet>
      <dgm:spPr/>
    </dgm:pt>
    <dgm:pt modelId="{335E5DEF-A805-4C90-81DB-4C09F8C5B51F}" type="pres">
      <dgm:prSet presAssocID="{782C141D-83B0-46D3-A01E-59075F4B4479}" presName="composite" presStyleCnt="0"/>
      <dgm:spPr/>
    </dgm:pt>
    <dgm:pt modelId="{34D594CE-4F5E-4DF6-9383-CE50A2803C29}" type="pres">
      <dgm:prSet presAssocID="{782C141D-83B0-46D3-A01E-59075F4B447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4E21E2B-3A08-478D-B006-4D21436E5416}" type="pres">
      <dgm:prSet presAssocID="{782C141D-83B0-46D3-A01E-59075F4B4479}" presName="descendantText" presStyleLbl="alignAcc1" presStyleIdx="0" presStyleCnt="3">
        <dgm:presLayoutVars>
          <dgm:bulletEnabled val="1"/>
        </dgm:presLayoutVars>
      </dgm:prSet>
      <dgm:spPr/>
    </dgm:pt>
    <dgm:pt modelId="{1F6360B8-759F-44F7-B593-D20B2AE76D9C}" type="pres">
      <dgm:prSet presAssocID="{86603E6B-D1DB-4DC6-A6FA-7859669E6B43}" presName="sp" presStyleCnt="0"/>
      <dgm:spPr/>
    </dgm:pt>
    <dgm:pt modelId="{9C4F93BC-E879-48B8-91D1-B3FEB4D72122}" type="pres">
      <dgm:prSet presAssocID="{320FE45E-0291-4D08-ABD0-62F419BF24AE}" presName="composite" presStyleCnt="0"/>
      <dgm:spPr/>
    </dgm:pt>
    <dgm:pt modelId="{667799FB-AE98-497A-914D-C7DD982813C6}" type="pres">
      <dgm:prSet presAssocID="{320FE45E-0291-4D08-ABD0-62F419BF24A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3923F82-952A-42D0-927D-DE1B83F6F831}" type="pres">
      <dgm:prSet presAssocID="{320FE45E-0291-4D08-ABD0-62F419BF24AE}" presName="descendantText" presStyleLbl="alignAcc1" presStyleIdx="1" presStyleCnt="3">
        <dgm:presLayoutVars>
          <dgm:bulletEnabled val="1"/>
        </dgm:presLayoutVars>
      </dgm:prSet>
      <dgm:spPr/>
    </dgm:pt>
    <dgm:pt modelId="{84C896DF-5734-47FF-BA61-B8F5F5E3F54E}" type="pres">
      <dgm:prSet presAssocID="{32572DCF-6BAD-433D-BBE6-26160E3A091F}" presName="sp" presStyleCnt="0"/>
      <dgm:spPr/>
    </dgm:pt>
    <dgm:pt modelId="{3474AD35-206B-4C5D-92CC-510FDC140D1C}" type="pres">
      <dgm:prSet presAssocID="{025B814D-DE08-470D-BC79-296A65316B8E}" presName="composite" presStyleCnt="0"/>
      <dgm:spPr/>
    </dgm:pt>
    <dgm:pt modelId="{F794226F-402C-48ED-A5AE-4808A6A320C9}" type="pres">
      <dgm:prSet presAssocID="{025B814D-DE08-470D-BC79-296A65316B8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8EE5816-65A2-43E1-8381-A0D1A63CB7C7}" type="pres">
      <dgm:prSet presAssocID="{025B814D-DE08-470D-BC79-296A65316B8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85F0F05-8213-4905-B278-99235F4E6F39}" srcId="{025B814D-DE08-470D-BC79-296A65316B8E}" destId="{973A44F7-030E-4BF0-A327-3BC1779B3268}" srcOrd="0" destOrd="0" parTransId="{5D307285-561B-4333-97EA-E976A341AEA4}" sibTransId="{80A557C8-BB61-4761-BBB0-999D7FE720EE}"/>
    <dgm:cxn modelId="{C5805428-BEF1-4B30-AE59-D50444F4DDDC}" type="presOf" srcId="{973A44F7-030E-4BF0-A327-3BC1779B3268}" destId="{D8EE5816-65A2-43E1-8381-A0D1A63CB7C7}" srcOrd="0" destOrd="0" presId="urn:microsoft.com/office/officeart/2005/8/layout/chevron2"/>
    <dgm:cxn modelId="{1D800D31-609B-448D-ACC1-15525C5216D0}" type="presOf" srcId="{A8D5173E-2D60-4BDF-BD67-ECF06211B87A}" destId="{D8EE5816-65A2-43E1-8381-A0D1A63CB7C7}" srcOrd="0" destOrd="2" presId="urn:microsoft.com/office/officeart/2005/8/layout/chevron2"/>
    <dgm:cxn modelId="{0C54DA35-0F2C-42E3-8270-3D20C4236A47}" srcId="{7031A0FC-3580-4771-9F4D-6D144C0621E1}" destId="{320FE45E-0291-4D08-ABD0-62F419BF24AE}" srcOrd="1" destOrd="0" parTransId="{8B2AD563-0EF8-4D83-8240-DC3C98DC9E5A}" sibTransId="{32572DCF-6BAD-433D-BBE6-26160E3A091F}"/>
    <dgm:cxn modelId="{3B759446-B25D-4E0C-84FC-215B82C1B31A}" type="presOf" srcId="{8872717D-D520-497B-8289-28BFDF8EB7E2}" destId="{74E21E2B-3A08-478D-B006-4D21436E5416}" srcOrd="0" destOrd="1" presId="urn:microsoft.com/office/officeart/2005/8/layout/chevron2"/>
    <dgm:cxn modelId="{12747472-EF2F-42FD-A3A1-42B0DECCD482}" type="presOf" srcId="{782C141D-83B0-46D3-A01E-59075F4B4479}" destId="{34D594CE-4F5E-4DF6-9383-CE50A2803C29}" srcOrd="0" destOrd="0" presId="urn:microsoft.com/office/officeart/2005/8/layout/chevron2"/>
    <dgm:cxn modelId="{CC5C9D7D-5475-45A4-81AE-4E68AA3C5ABF}" srcId="{7031A0FC-3580-4771-9F4D-6D144C0621E1}" destId="{025B814D-DE08-470D-BC79-296A65316B8E}" srcOrd="2" destOrd="0" parTransId="{A5734F93-4C76-4643-B709-C0BCC9BCBDC4}" sibTransId="{8EBE4ACA-D6FC-4C42-B011-6E1EE6D2FAC6}"/>
    <dgm:cxn modelId="{0AA1E77F-AB25-4EFB-8932-3453B87B1BF4}" type="presOf" srcId="{35CC2866-7977-4F63-98FD-565F46C5B903}" destId="{83923F82-952A-42D0-927D-DE1B83F6F831}" srcOrd="0" destOrd="0" presId="urn:microsoft.com/office/officeart/2005/8/layout/chevron2"/>
    <dgm:cxn modelId="{CCC71C85-516E-4ED4-BD82-B93FD2033CE4}" type="presOf" srcId="{892B6DA1-65D6-4740-94FA-F9B1788DFC25}" destId="{D8EE5816-65A2-43E1-8381-A0D1A63CB7C7}" srcOrd="0" destOrd="1" presId="urn:microsoft.com/office/officeart/2005/8/layout/chevron2"/>
    <dgm:cxn modelId="{0D36B89D-FAF1-4D24-8D79-071307641D2D}" srcId="{973A44F7-030E-4BF0-A327-3BC1779B3268}" destId="{892B6DA1-65D6-4740-94FA-F9B1788DFC25}" srcOrd="0" destOrd="0" parTransId="{E18094F0-CDDD-4788-B16E-EB87E2519675}" sibTransId="{F18E3CA5-9F90-4731-955E-94369E2D93CE}"/>
    <dgm:cxn modelId="{E0FE3BA9-3181-4799-9552-559987D2D1FA}" srcId="{7031A0FC-3580-4771-9F4D-6D144C0621E1}" destId="{782C141D-83B0-46D3-A01E-59075F4B4479}" srcOrd="0" destOrd="0" parTransId="{0714ECC4-6A5C-40BD-966E-26B86FFCB840}" sibTransId="{86603E6B-D1DB-4DC6-A6FA-7859669E6B43}"/>
    <dgm:cxn modelId="{8C5192AB-23A4-4673-97A9-41ADD711EE97}" srcId="{782C141D-83B0-46D3-A01E-59075F4B4479}" destId="{44E2AC63-F1B0-4D3B-B07E-92DD105D8272}" srcOrd="0" destOrd="0" parTransId="{D2839732-3F3E-4FCB-88FF-BE9C27F8B9D0}" sibTransId="{BC0206CA-F7BD-45F4-9CA9-2F7F4D80E9DC}"/>
    <dgm:cxn modelId="{DABBEFAD-D76B-4F4C-8C00-920EF815B71A}" type="presOf" srcId="{7031A0FC-3580-4771-9F4D-6D144C0621E1}" destId="{263BC9D8-59D9-4691-8DDB-92C7864B5AD0}" srcOrd="0" destOrd="0" presId="urn:microsoft.com/office/officeart/2005/8/layout/chevron2"/>
    <dgm:cxn modelId="{633BF3B3-BACF-49F7-9BFE-98968E40104D}" type="presOf" srcId="{320FE45E-0291-4D08-ABD0-62F419BF24AE}" destId="{667799FB-AE98-497A-914D-C7DD982813C6}" srcOrd="0" destOrd="0" presId="urn:microsoft.com/office/officeart/2005/8/layout/chevron2"/>
    <dgm:cxn modelId="{D95510BD-3E8B-499F-A67C-8E55904F3E8D}" type="presOf" srcId="{EA17DE2F-3CB0-41C9-8A31-1DDC742F5D6C}" destId="{74E21E2B-3A08-478D-B006-4D21436E5416}" srcOrd="0" destOrd="2" presId="urn:microsoft.com/office/officeart/2005/8/layout/chevron2"/>
    <dgm:cxn modelId="{A5526ED7-A4E2-4CAC-B66C-54534E5466D5}" srcId="{320FE45E-0291-4D08-ABD0-62F419BF24AE}" destId="{35CC2866-7977-4F63-98FD-565F46C5B903}" srcOrd="0" destOrd="0" parTransId="{A3AC3DBF-9B36-4540-8C3C-D891DDA41D5A}" sibTransId="{49DE8550-E1AA-4DFF-AB2A-4680488375A7}"/>
    <dgm:cxn modelId="{671C95E1-BBCA-4F96-9F35-D6ECC77947C4}" srcId="{44E2AC63-F1B0-4D3B-B07E-92DD105D8272}" destId="{8872717D-D520-497B-8289-28BFDF8EB7E2}" srcOrd="0" destOrd="0" parTransId="{82C85654-8313-43C4-AA1B-52F2D5217856}" sibTransId="{F1AAA5EF-E92D-493E-B6B2-0EA25BB8861A}"/>
    <dgm:cxn modelId="{5EADEDE1-CC4B-4447-97AD-B84746329BC1}" srcId="{44E2AC63-F1B0-4D3B-B07E-92DD105D8272}" destId="{EA17DE2F-3CB0-41C9-8A31-1DDC742F5D6C}" srcOrd="1" destOrd="0" parTransId="{DCF010E0-A700-45E4-AF77-743393E5CA18}" sibTransId="{14145FA6-E868-43E4-980A-B24F4B554F1D}"/>
    <dgm:cxn modelId="{CB2334EB-6466-4542-A733-F366366A10EA}" type="presOf" srcId="{025B814D-DE08-470D-BC79-296A65316B8E}" destId="{F794226F-402C-48ED-A5AE-4808A6A320C9}" srcOrd="0" destOrd="0" presId="urn:microsoft.com/office/officeart/2005/8/layout/chevron2"/>
    <dgm:cxn modelId="{20D3A3F4-9ADA-4B0C-8050-C44C321FB47D}" type="presOf" srcId="{44E2AC63-F1B0-4D3B-B07E-92DD105D8272}" destId="{74E21E2B-3A08-478D-B006-4D21436E5416}" srcOrd="0" destOrd="0" presId="urn:microsoft.com/office/officeart/2005/8/layout/chevron2"/>
    <dgm:cxn modelId="{D00277F9-49C7-44C1-8A8B-E98003FE5C1C}" srcId="{973A44F7-030E-4BF0-A327-3BC1779B3268}" destId="{A8D5173E-2D60-4BDF-BD67-ECF06211B87A}" srcOrd="1" destOrd="0" parTransId="{398A17F1-D9A0-441D-BD21-74A57D90B130}" sibTransId="{E88ED25E-5606-4A0E-AB94-C5C356089BA6}"/>
    <dgm:cxn modelId="{D0ED05DD-B92F-443C-905C-871DB0C9FB44}" type="presParOf" srcId="{263BC9D8-59D9-4691-8DDB-92C7864B5AD0}" destId="{335E5DEF-A805-4C90-81DB-4C09F8C5B51F}" srcOrd="0" destOrd="0" presId="urn:microsoft.com/office/officeart/2005/8/layout/chevron2"/>
    <dgm:cxn modelId="{CE80217E-57D9-4153-BBEC-8AF0BC475C3C}" type="presParOf" srcId="{335E5DEF-A805-4C90-81DB-4C09F8C5B51F}" destId="{34D594CE-4F5E-4DF6-9383-CE50A2803C29}" srcOrd="0" destOrd="0" presId="urn:microsoft.com/office/officeart/2005/8/layout/chevron2"/>
    <dgm:cxn modelId="{6BB2B8FF-7A71-4F2F-98F0-5588E365A3DB}" type="presParOf" srcId="{335E5DEF-A805-4C90-81DB-4C09F8C5B51F}" destId="{74E21E2B-3A08-478D-B006-4D21436E5416}" srcOrd="1" destOrd="0" presId="urn:microsoft.com/office/officeart/2005/8/layout/chevron2"/>
    <dgm:cxn modelId="{9B6F1307-E1CF-4A62-90E3-507E8BABCED5}" type="presParOf" srcId="{263BC9D8-59D9-4691-8DDB-92C7864B5AD0}" destId="{1F6360B8-759F-44F7-B593-D20B2AE76D9C}" srcOrd="1" destOrd="0" presId="urn:microsoft.com/office/officeart/2005/8/layout/chevron2"/>
    <dgm:cxn modelId="{6348180D-4634-4D6B-A6DE-3C425BB903F5}" type="presParOf" srcId="{263BC9D8-59D9-4691-8DDB-92C7864B5AD0}" destId="{9C4F93BC-E879-48B8-91D1-B3FEB4D72122}" srcOrd="2" destOrd="0" presId="urn:microsoft.com/office/officeart/2005/8/layout/chevron2"/>
    <dgm:cxn modelId="{52D50382-4057-4D8F-A81B-6922BC40F23D}" type="presParOf" srcId="{9C4F93BC-E879-48B8-91D1-B3FEB4D72122}" destId="{667799FB-AE98-497A-914D-C7DD982813C6}" srcOrd="0" destOrd="0" presId="urn:microsoft.com/office/officeart/2005/8/layout/chevron2"/>
    <dgm:cxn modelId="{BE948E32-BD8E-4ADA-9BD9-4FBB92E14738}" type="presParOf" srcId="{9C4F93BC-E879-48B8-91D1-B3FEB4D72122}" destId="{83923F82-952A-42D0-927D-DE1B83F6F831}" srcOrd="1" destOrd="0" presId="urn:microsoft.com/office/officeart/2005/8/layout/chevron2"/>
    <dgm:cxn modelId="{AD44B253-D9B4-4419-983B-323C5AE01E40}" type="presParOf" srcId="{263BC9D8-59D9-4691-8DDB-92C7864B5AD0}" destId="{84C896DF-5734-47FF-BA61-B8F5F5E3F54E}" srcOrd="3" destOrd="0" presId="urn:microsoft.com/office/officeart/2005/8/layout/chevron2"/>
    <dgm:cxn modelId="{DE6195DE-CADD-4B8E-B580-2E167800AE1D}" type="presParOf" srcId="{263BC9D8-59D9-4691-8DDB-92C7864B5AD0}" destId="{3474AD35-206B-4C5D-92CC-510FDC140D1C}" srcOrd="4" destOrd="0" presId="urn:microsoft.com/office/officeart/2005/8/layout/chevron2"/>
    <dgm:cxn modelId="{5DF20406-DFB5-4DD1-A339-A493DD02E30B}" type="presParOf" srcId="{3474AD35-206B-4C5D-92CC-510FDC140D1C}" destId="{F794226F-402C-48ED-A5AE-4808A6A320C9}" srcOrd="0" destOrd="0" presId="urn:microsoft.com/office/officeart/2005/8/layout/chevron2"/>
    <dgm:cxn modelId="{AD674C95-AABA-4592-9BC8-4FED06D46E99}" type="presParOf" srcId="{3474AD35-206B-4C5D-92CC-510FDC140D1C}" destId="{D8EE5816-65A2-43E1-8381-A0D1A63CB7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1F067-CB03-4BE5-BEF5-FD76D6E1F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9F1A3F-C6CF-4DB4-B067-7586365FB45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1: create app.py python file</a:t>
          </a:r>
          <a:endParaRPr lang="en-US"/>
        </a:p>
      </dgm:t>
    </dgm:pt>
    <dgm:pt modelId="{65EA33BD-6EF2-4300-B1D9-E5E206725535}" type="parTrans" cxnId="{7435B2D1-D686-4A49-9DA1-F8451A2A94D8}">
      <dgm:prSet/>
      <dgm:spPr/>
      <dgm:t>
        <a:bodyPr/>
        <a:lstStyle/>
        <a:p>
          <a:endParaRPr lang="en-US"/>
        </a:p>
      </dgm:t>
    </dgm:pt>
    <dgm:pt modelId="{08E080BD-93F5-499B-8B22-9AE8361FA607}" type="sibTrans" cxnId="{7435B2D1-D686-4A49-9DA1-F8451A2A94D8}">
      <dgm:prSet phldrT="1"/>
      <dgm:spPr/>
      <dgm:t>
        <a:bodyPr/>
        <a:lstStyle/>
        <a:p>
          <a:endParaRPr lang="en-US"/>
        </a:p>
      </dgm:t>
    </dgm:pt>
    <dgm:pt modelId="{28D89C76-7AC5-4641-AE9B-152C61013FD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HTML page routes</a:t>
          </a:r>
          <a:endParaRPr lang="en-US"/>
        </a:p>
      </dgm:t>
    </dgm:pt>
    <dgm:pt modelId="{C914690A-4914-4125-AC7F-346A51919041}" type="parTrans" cxnId="{EAE63EBA-AE8B-489D-85DD-4A90A81B4BE1}">
      <dgm:prSet/>
      <dgm:spPr/>
      <dgm:t>
        <a:bodyPr/>
        <a:lstStyle/>
        <a:p>
          <a:endParaRPr lang="en-US"/>
        </a:p>
      </dgm:t>
    </dgm:pt>
    <dgm:pt modelId="{CAD393F4-3350-4FF0-B119-44EE05680CA3}" type="sibTrans" cxnId="{EAE63EBA-AE8B-489D-85DD-4A90A81B4BE1}">
      <dgm:prSet/>
      <dgm:spPr/>
      <dgm:t>
        <a:bodyPr/>
        <a:lstStyle/>
        <a:p>
          <a:endParaRPr lang="en-US"/>
        </a:p>
      </dgm:t>
    </dgm:pt>
    <dgm:pt modelId="{B3E19F87-AC43-4728-955B-2FE4E219A2A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Create REST API routes using Flask</a:t>
          </a:r>
          <a:endParaRPr lang="en-US"/>
        </a:p>
      </dgm:t>
    </dgm:pt>
    <dgm:pt modelId="{CA8A7C27-4752-4CF3-93C6-88B6D634FA45}" type="parTrans" cxnId="{C16F6CAD-339A-44FD-B63E-43EB7842CB1C}">
      <dgm:prSet/>
      <dgm:spPr/>
      <dgm:t>
        <a:bodyPr/>
        <a:lstStyle/>
        <a:p>
          <a:endParaRPr lang="en-US"/>
        </a:p>
      </dgm:t>
    </dgm:pt>
    <dgm:pt modelId="{8998B20A-F877-4AB0-BA08-579375434C17}" type="sibTrans" cxnId="{C16F6CAD-339A-44FD-B63E-43EB7842CB1C}">
      <dgm:prSet/>
      <dgm:spPr/>
      <dgm:t>
        <a:bodyPr/>
        <a:lstStyle/>
        <a:p>
          <a:endParaRPr lang="en-US"/>
        </a:p>
      </dgm:t>
    </dgm:pt>
    <dgm:pt modelId="{5DD0150C-5938-47D4-B775-BF5637FE888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Step 2: create HTML, CSS and Javascript files</a:t>
          </a:r>
          <a:endParaRPr lang="en-US"/>
        </a:p>
      </dgm:t>
    </dgm:pt>
    <dgm:pt modelId="{AAEFFC88-CEAA-4E29-B592-E1AE67A28046}" type="parTrans" cxnId="{FFE20FFF-9F04-49B9-99F1-9C89EC22B15B}">
      <dgm:prSet/>
      <dgm:spPr/>
      <dgm:t>
        <a:bodyPr/>
        <a:lstStyle/>
        <a:p>
          <a:endParaRPr lang="en-US"/>
        </a:p>
      </dgm:t>
    </dgm:pt>
    <dgm:pt modelId="{9B2C6731-5686-4182-9ED6-D32BCA89A4E1}" type="sibTrans" cxnId="{FFE20FFF-9F04-49B9-99F1-9C89EC22B15B}">
      <dgm:prSet phldrT="2"/>
      <dgm:spPr/>
      <dgm:t>
        <a:bodyPr/>
        <a:lstStyle/>
        <a:p>
          <a:endParaRPr lang="en-US"/>
        </a:p>
      </dgm:t>
    </dgm:pt>
    <dgm:pt modelId="{CBCF1863-4E9B-402A-AC00-D7A0AC60937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Bootstrap library for styling</a:t>
          </a:r>
          <a:endParaRPr lang="en-US"/>
        </a:p>
      </dgm:t>
    </dgm:pt>
    <dgm:pt modelId="{038F9693-C31C-4A47-BE24-06381F8B9A63}" type="parTrans" cxnId="{20752D35-54E5-49F0-A920-3FC29A90AB8B}">
      <dgm:prSet/>
      <dgm:spPr/>
      <dgm:t>
        <a:bodyPr/>
        <a:lstStyle/>
        <a:p>
          <a:endParaRPr lang="en-US"/>
        </a:p>
      </dgm:t>
    </dgm:pt>
    <dgm:pt modelId="{FC490F87-294E-42BA-A8D9-349A7EAE127E}" type="sibTrans" cxnId="{20752D35-54E5-49F0-A920-3FC29A90AB8B}">
      <dgm:prSet/>
      <dgm:spPr/>
      <dgm:t>
        <a:bodyPr/>
        <a:lstStyle/>
        <a:p>
          <a:endParaRPr lang="en-US"/>
        </a:p>
      </dgm:t>
    </dgm:pt>
    <dgm:pt modelId="{7905C780-DDF8-44B9-9CB1-CADAAA5D9AC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D3 to populate dropdowns, tables and predicted winner</a:t>
          </a:r>
          <a:endParaRPr lang="en-US"/>
        </a:p>
      </dgm:t>
    </dgm:pt>
    <dgm:pt modelId="{83F7B1EA-3081-465E-B4FB-90DDE9E0994A}" type="parTrans" cxnId="{C068AFA2-323B-447B-B545-E9115D130AAE}">
      <dgm:prSet/>
      <dgm:spPr/>
      <dgm:t>
        <a:bodyPr/>
        <a:lstStyle/>
        <a:p>
          <a:endParaRPr lang="en-US"/>
        </a:p>
      </dgm:t>
    </dgm:pt>
    <dgm:pt modelId="{6D1D31E6-A4DD-49AC-ABA0-C81D3DCA977B}" type="sibTrans" cxnId="{C068AFA2-323B-447B-B545-E9115D130AAE}">
      <dgm:prSet/>
      <dgm:spPr/>
      <dgm:t>
        <a:bodyPr/>
        <a:lstStyle/>
        <a:p>
          <a:endParaRPr lang="en-US"/>
        </a:p>
      </dgm:t>
    </dgm:pt>
    <dgm:pt modelId="{E2F03E8A-2D59-4F12-9123-96A45B9E0C3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Step 3: Deploy application to AWS Elastic Beanstalk</a:t>
          </a:r>
        </a:p>
      </dgm:t>
    </dgm:pt>
    <dgm:pt modelId="{B96E1F0D-4B94-4552-9A78-08FDCDEC4A29}" type="parTrans" cxnId="{38A2A476-292F-4232-973C-17FC3E490AC1}">
      <dgm:prSet/>
      <dgm:spPr/>
      <dgm:t>
        <a:bodyPr/>
        <a:lstStyle/>
        <a:p>
          <a:endParaRPr lang="en-AU"/>
        </a:p>
      </dgm:t>
    </dgm:pt>
    <dgm:pt modelId="{C1E250AA-B0AB-4BCD-ABBD-1285927E934D}" type="sibTrans" cxnId="{38A2A476-292F-4232-973C-17FC3E490AC1}">
      <dgm:prSet/>
      <dgm:spPr/>
      <dgm:t>
        <a:bodyPr/>
        <a:lstStyle/>
        <a:p>
          <a:endParaRPr lang="en-AU" dirty="0"/>
        </a:p>
      </dgm:t>
    </dgm:pt>
    <dgm:pt modelId="{921AAA85-CC1B-45B3-A28E-29FAA97DC1EE}" type="pres">
      <dgm:prSet presAssocID="{1D21F067-CB03-4BE5-BEF5-FD76D6E1F99E}" presName="root" presStyleCnt="0">
        <dgm:presLayoutVars>
          <dgm:dir/>
          <dgm:resizeHandles val="exact"/>
        </dgm:presLayoutVars>
      </dgm:prSet>
      <dgm:spPr/>
    </dgm:pt>
    <dgm:pt modelId="{2B362E44-E36A-49AB-9494-B398227F56B4}" type="pres">
      <dgm:prSet presAssocID="{949F1A3F-C6CF-4DB4-B067-7586365FB453}" presName="compNode" presStyleCnt="0"/>
      <dgm:spPr/>
    </dgm:pt>
    <dgm:pt modelId="{AB8BE977-9645-4743-855C-9008988C1C67}" type="pres">
      <dgm:prSet presAssocID="{949F1A3F-C6CF-4DB4-B067-7586365FB453}" presName="bgRect" presStyleLbl="bgShp" presStyleIdx="0" presStyleCnt="3"/>
      <dgm:spPr/>
    </dgm:pt>
    <dgm:pt modelId="{4755520B-78A4-4860-A800-B22FBEF09BF7}" type="pres">
      <dgm:prSet presAssocID="{949F1A3F-C6CF-4DB4-B067-7586365FB4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8AF09E-D832-44EB-9171-1BDDE4A95456}" type="pres">
      <dgm:prSet presAssocID="{949F1A3F-C6CF-4DB4-B067-7586365FB453}" presName="spaceRect" presStyleCnt="0"/>
      <dgm:spPr/>
    </dgm:pt>
    <dgm:pt modelId="{C24CCA3F-26CB-4CC9-B465-4A4D0BCB883E}" type="pres">
      <dgm:prSet presAssocID="{949F1A3F-C6CF-4DB4-B067-7586365FB453}" presName="parTx" presStyleLbl="revTx" presStyleIdx="0" presStyleCnt="5">
        <dgm:presLayoutVars>
          <dgm:chMax val="0"/>
          <dgm:chPref val="0"/>
        </dgm:presLayoutVars>
      </dgm:prSet>
      <dgm:spPr/>
    </dgm:pt>
    <dgm:pt modelId="{4E80DB44-6093-44BB-95F6-5F75C48FE361}" type="pres">
      <dgm:prSet presAssocID="{949F1A3F-C6CF-4DB4-B067-7586365FB453}" presName="desTx" presStyleLbl="revTx" presStyleIdx="1" presStyleCnt="5">
        <dgm:presLayoutVars/>
      </dgm:prSet>
      <dgm:spPr/>
    </dgm:pt>
    <dgm:pt modelId="{5E1F41A5-EB4A-4A1C-9600-8F9AF0843A12}" type="pres">
      <dgm:prSet presAssocID="{08E080BD-93F5-499B-8B22-9AE8361FA607}" presName="sibTrans" presStyleCnt="0"/>
      <dgm:spPr/>
    </dgm:pt>
    <dgm:pt modelId="{0E43BAD6-2AB8-4B19-91A5-392E803901DC}" type="pres">
      <dgm:prSet presAssocID="{5DD0150C-5938-47D4-B775-BF5637FE888E}" presName="compNode" presStyleCnt="0"/>
      <dgm:spPr/>
    </dgm:pt>
    <dgm:pt modelId="{32D51CE4-DECD-4A6C-AD46-B2AE43CDC125}" type="pres">
      <dgm:prSet presAssocID="{5DD0150C-5938-47D4-B775-BF5637FE888E}" presName="bgRect" presStyleLbl="bgShp" presStyleIdx="1" presStyleCnt="3"/>
      <dgm:spPr/>
    </dgm:pt>
    <dgm:pt modelId="{581CBDF7-97C9-4567-B558-9BD7A4D4F8F6}" type="pres">
      <dgm:prSet presAssocID="{5DD0150C-5938-47D4-B775-BF5637FE88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0AF654-C31A-47CF-973C-5EAC17976226}" type="pres">
      <dgm:prSet presAssocID="{5DD0150C-5938-47D4-B775-BF5637FE888E}" presName="spaceRect" presStyleCnt="0"/>
      <dgm:spPr/>
    </dgm:pt>
    <dgm:pt modelId="{1C7DCBA7-C22B-4A8E-86A1-A3758B4696C7}" type="pres">
      <dgm:prSet presAssocID="{5DD0150C-5938-47D4-B775-BF5637FE888E}" presName="parTx" presStyleLbl="revTx" presStyleIdx="2" presStyleCnt="5">
        <dgm:presLayoutVars>
          <dgm:chMax val="0"/>
          <dgm:chPref val="0"/>
        </dgm:presLayoutVars>
      </dgm:prSet>
      <dgm:spPr/>
    </dgm:pt>
    <dgm:pt modelId="{0AB95B7E-308D-4099-AD39-3D65ECEC7F45}" type="pres">
      <dgm:prSet presAssocID="{5DD0150C-5938-47D4-B775-BF5637FE888E}" presName="desTx" presStyleLbl="revTx" presStyleIdx="3" presStyleCnt="5">
        <dgm:presLayoutVars/>
      </dgm:prSet>
      <dgm:spPr/>
    </dgm:pt>
    <dgm:pt modelId="{03D8D853-BF73-46E3-9B26-B1F2176129FA}" type="pres">
      <dgm:prSet presAssocID="{9B2C6731-5686-4182-9ED6-D32BCA89A4E1}" presName="sibTrans" presStyleCnt="0"/>
      <dgm:spPr/>
    </dgm:pt>
    <dgm:pt modelId="{33B4FBEB-5751-4C29-AB23-A46F4A715DEC}" type="pres">
      <dgm:prSet presAssocID="{E2F03E8A-2D59-4F12-9123-96A45B9E0C30}" presName="compNode" presStyleCnt="0"/>
      <dgm:spPr/>
    </dgm:pt>
    <dgm:pt modelId="{159824DA-CCA5-4974-8DA5-A4421F44CDA2}" type="pres">
      <dgm:prSet presAssocID="{E2F03E8A-2D59-4F12-9123-96A45B9E0C30}" presName="bgRect" presStyleLbl="bgShp" presStyleIdx="2" presStyleCnt="3"/>
      <dgm:spPr/>
    </dgm:pt>
    <dgm:pt modelId="{2940884C-08EA-44E6-B02C-3459451FE9FA}" type="pres">
      <dgm:prSet presAssocID="{E2F03E8A-2D59-4F12-9123-96A45B9E0C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D00768B-2A62-4685-A96E-762F2237E43A}" type="pres">
      <dgm:prSet presAssocID="{E2F03E8A-2D59-4F12-9123-96A45B9E0C30}" presName="spaceRect" presStyleCnt="0"/>
      <dgm:spPr/>
    </dgm:pt>
    <dgm:pt modelId="{66B6FF6E-D1EE-405B-8C66-2A76AD0E04FD}" type="pres">
      <dgm:prSet presAssocID="{E2F03E8A-2D59-4F12-9123-96A45B9E0C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5237B22-928C-4AF8-8E44-63BF5EA452AE}" type="presOf" srcId="{5DD0150C-5938-47D4-B775-BF5637FE888E}" destId="{1C7DCBA7-C22B-4A8E-86A1-A3758B4696C7}" srcOrd="0" destOrd="0" presId="urn:microsoft.com/office/officeart/2018/2/layout/IconVerticalSolidList"/>
    <dgm:cxn modelId="{61930931-5E9E-4C89-A958-776F13468F02}" type="presOf" srcId="{949F1A3F-C6CF-4DB4-B067-7586365FB453}" destId="{C24CCA3F-26CB-4CC9-B465-4A4D0BCB883E}" srcOrd="0" destOrd="0" presId="urn:microsoft.com/office/officeart/2018/2/layout/IconVerticalSolidList"/>
    <dgm:cxn modelId="{20752D35-54E5-49F0-A920-3FC29A90AB8B}" srcId="{5DD0150C-5938-47D4-B775-BF5637FE888E}" destId="{CBCF1863-4E9B-402A-AC00-D7A0AC609371}" srcOrd="0" destOrd="0" parTransId="{038F9693-C31C-4A47-BE24-06381F8B9A63}" sibTransId="{FC490F87-294E-42BA-A8D9-349A7EAE127E}"/>
    <dgm:cxn modelId="{79838A5C-2215-4216-BFF9-32BA33B573B9}" type="presOf" srcId="{1D21F067-CB03-4BE5-BEF5-FD76D6E1F99E}" destId="{921AAA85-CC1B-45B3-A28E-29FAA97DC1EE}" srcOrd="0" destOrd="0" presId="urn:microsoft.com/office/officeart/2018/2/layout/IconVerticalSolidList"/>
    <dgm:cxn modelId="{38A2A476-292F-4232-973C-17FC3E490AC1}" srcId="{1D21F067-CB03-4BE5-BEF5-FD76D6E1F99E}" destId="{E2F03E8A-2D59-4F12-9123-96A45B9E0C30}" srcOrd="2" destOrd="0" parTransId="{B96E1F0D-4B94-4552-9A78-08FDCDEC4A29}" sibTransId="{C1E250AA-B0AB-4BCD-ABBD-1285927E934D}"/>
    <dgm:cxn modelId="{C068AFA2-323B-447B-B545-E9115D130AAE}" srcId="{5DD0150C-5938-47D4-B775-BF5637FE888E}" destId="{7905C780-DDF8-44B9-9CB1-CADAAA5D9ACA}" srcOrd="1" destOrd="0" parTransId="{83F7B1EA-3081-465E-B4FB-90DDE9E0994A}" sibTransId="{6D1D31E6-A4DD-49AC-ABA0-C81D3DCA977B}"/>
    <dgm:cxn modelId="{C16F6CAD-339A-44FD-B63E-43EB7842CB1C}" srcId="{949F1A3F-C6CF-4DB4-B067-7586365FB453}" destId="{B3E19F87-AC43-4728-955B-2FE4E219A2A5}" srcOrd="1" destOrd="0" parTransId="{CA8A7C27-4752-4CF3-93C6-88B6D634FA45}" sibTransId="{8998B20A-F877-4AB0-BA08-579375434C17}"/>
    <dgm:cxn modelId="{EAE63EBA-AE8B-489D-85DD-4A90A81B4BE1}" srcId="{949F1A3F-C6CF-4DB4-B067-7586365FB453}" destId="{28D89C76-7AC5-4641-AE9B-152C61013FD5}" srcOrd="0" destOrd="0" parTransId="{C914690A-4914-4125-AC7F-346A51919041}" sibTransId="{CAD393F4-3350-4FF0-B119-44EE05680CA3}"/>
    <dgm:cxn modelId="{C99593C1-A541-48FF-A005-6E5F8B001DDF}" type="presOf" srcId="{B3E19F87-AC43-4728-955B-2FE4E219A2A5}" destId="{4E80DB44-6093-44BB-95F6-5F75C48FE361}" srcOrd="0" destOrd="1" presId="urn:microsoft.com/office/officeart/2018/2/layout/IconVerticalSolidList"/>
    <dgm:cxn modelId="{12D434CD-C913-4B9B-8B0B-D946414BC7EE}" type="presOf" srcId="{28D89C76-7AC5-4641-AE9B-152C61013FD5}" destId="{4E80DB44-6093-44BB-95F6-5F75C48FE361}" srcOrd="0" destOrd="0" presId="urn:microsoft.com/office/officeart/2018/2/layout/IconVerticalSolidList"/>
    <dgm:cxn modelId="{7435B2D1-D686-4A49-9DA1-F8451A2A94D8}" srcId="{1D21F067-CB03-4BE5-BEF5-FD76D6E1F99E}" destId="{949F1A3F-C6CF-4DB4-B067-7586365FB453}" srcOrd="0" destOrd="0" parTransId="{65EA33BD-6EF2-4300-B1D9-E5E206725535}" sibTransId="{08E080BD-93F5-499B-8B22-9AE8361FA607}"/>
    <dgm:cxn modelId="{DE5EC9D2-9E1A-4B76-BF0F-2C16E0ECCFE1}" type="presOf" srcId="{E2F03E8A-2D59-4F12-9123-96A45B9E0C30}" destId="{66B6FF6E-D1EE-405B-8C66-2A76AD0E04FD}" srcOrd="0" destOrd="0" presId="urn:microsoft.com/office/officeart/2018/2/layout/IconVerticalSolidList"/>
    <dgm:cxn modelId="{604BF9D4-8669-4AD2-9033-75B942A02EF9}" type="presOf" srcId="{CBCF1863-4E9B-402A-AC00-D7A0AC609371}" destId="{0AB95B7E-308D-4099-AD39-3D65ECEC7F45}" srcOrd="0" destOrd="0" presId="urn:microsoft.com/office/officeart/2018/2/layout/IconVerticalSolidList"/>
    <dgm:cxn modelId="{78780DFE-26FF-4475-981C-2F9CC4DEB8E4}" type="presOf" srcId="{7905C780-DDF8-44B9-9CB1-CADAAA5D9ACA}" destId="{0AB95B7E-308D-4099-AD39-3D65ECEC7F45}" srcOrd="0" destOrd="1" presId="urn:microsoft.com/office/officeart/2018/2/layout/IconVerticalSolidList"/>
    <dgm:cxn modelId="{FFE20FFF-9F04-49B9-99F1-9C89EC22B15B}" srcId="{1D21F067-CB03-4BE5-BEF5-FD76D6E1F99E}" destId="{5DD0150C-5938-47D4-B775-BF5637FE888E}" srcOrd="1" destOrd="0" parTransId="{AAEFFC88-CEAA-4E29-B592-E1AE67A28046}" sibTransId="{9B2C6731-5686-4182-9ED6-D32BCA89A4E1}"/>
    <dgm:cxn modelId="{8B6506CD-342B-4FB5-9932-672B0664C503}" type="presParOf" srcId="{921AAA85-CC1B-45B3-A28E-29FAA97DC1EE}" destId="{2B362E44-E36A-49AB-9494-B398227F56B4}" srcOrd="0" destOrd="0" presId="urn:microsoft.com/office/officeart/2018/2/layout/IconVerticalSolidList"/>
    <dgm:cxn modelId="{62C83591-06F9-44C2-8D0C-AC56FBFE935B}" type="presParOf" srcId="{2B362E44-E36A-49AB-9494-B398227F56B4}" destId="{AB8BE977-9645-4743-855C-9008988C1C67}" srcOrd="0" destOrd="0" presId="urn:microsoft.com/office/officeart/2018/2/layout/IconVerticalSolidList"/>
    <dgm:cxn modelId="{1B8D60F4-3CFC-4116-BB54-FA4AD2CB76CE}" type="presParOf" srcId="{2B362E44-E36A-49AB-9494-B398227F56B4}" destId="{4755520B-78A4-4860-A800-B22FBEF09BF7}" srcOrd="1" destOrd="0" presId="urn:microsoft.com/office/officeart/2018/2/layout/IconVerticalSolidList"/>
    <dgm:cxn modelId="{DA526A39-E6D2-46F0-B419-7C03268E356C}" type="presParOf" srcId="{2B362E44-E36A-49AB-9494-B398227F56B4}" destId="{C18AF09E-D832-44EB-9171-1BDDE4A95456}" srcOrd="2" destOrd="0" presId="urn:microsoft.com/office/officeart/2018/2/layout/IconVerticalSolidList"/>
    <dgm:cxn modelId="{496AC1ED-326B-40A8-A8E7-F0DECB133B82}" type="presParOf" srcId="{2B362E44-E36A-49AB-9494-B398227F56B4}" destId="{C24CCA3F-26CB-4CC9-B465-4A4D0BCB883E}" srcOrd="3" destOrd="0" presId="urn:microsoft.com/office/officeart/2018/2/layout/IconVerticalSolidList"/>
    <dgm:cxn modelId="{82592862-58AE-4ADC-9F40-E926979A5E34}" type="presParOf" srcId="{2B362E44-E36A-49AB-9494-B398227F56B4}" destId="{4E80DB44-6093-44BB-95F6-5F75C48FE361}" srcOrd="4" destOrd="0" presId="urn:microsoft.com/office/officeart/2018/2/layout/IconVerticalSolidList"/>
    <dgm:cxn modelId="{8D2FA055-5199-4FE7-A6D6-2F06211BB619}" type="presParOf" srcId="{921AAA85-CC1B-45B3-A28E-29FAA97DC1EE}" destId="{5E1F41A5-EB4A-4A1C-9600-8F9AF0843A12}" srcOrd="1" destOrd="0" presId="urn:microsoft.com/office/officeart/2018/2/layout/IconVerticalSolidList"/>
    <dgm:cxn modelId="{70076EAA-C04D-41F9-B950-55426E3CE33D}" type="presParOf" srcId="{921AAA85-CC1B-45B3-A28E-29FAA97DC1EE}" destId="{0E43BAD6-2AB8-4B19-91A5-392E803901DC}" srcOrd="2" destOrd="0" presId="urn:microsoft.com/office/officeart/2018/2/layout/IconVerticalSolidList"/>
    <dgm:cxn modelId="{7523AA4F-A6A8-4186-B294-A94725A0D721}" type="presParOf" srcId="{0E43BAD6-2AB8-4B19-91A5-392E803901DC}" destId="{32D51CE4-DECD-4A6C-AD46-B2AE43CDC125}" srcOrd="0" destOrd="0" presId="urn:microsoft.com/office/officeart/2018/2/layout/IconVerticalSolidList"/>
    <dgm:cxn modelId="{CED8FECB-300E-4214-B79E-5F806F372DA7}" type="presParOf" srcId="{0E43BAD6-2AB8-4B19-91A5-392E803901DC}" destId="{581CBDF7-97C9-4567-B558-9BD7A4D4F8F6}" srcOrd="1" destOrd="0" presId="urn:microsoft.com/office/officeart/2018/2/layout/IconVerticalSolidList"/>
    <dgm:cxn modelId="{2A2C536E-BA8C-4314-BE16-7AAE85B86EB9}" type="presParOf" srcId="{0E43BAD6-2AB8-4B19-91A5-392E803901DC}" destId="{FB0AF654-C31A-47CF-973C-5EAC17976226}" srcOrd="2" destOrd="0" presId="urn:microsoft.com/office/officeart/2018/2/layout/IconVerticalSolidList"/>
    <dgm:cxn modelId="{062BDD3B-58D4-44BB-8183-4C67403CCBD3}" type="presParOf" srcId="{0E43BAD6-2AB8-4B19-91A5-392E803901DC}" destId="{1C7DCBA7-C22B-4A8E-86A1-A3758B4696C7}" srcOrd="3" destOrd="0" presId="urn:microsoft.com/office/officeart/2018/2/layout/IconVerticalSolidList"/>
    <dgm:cxn modelId="{850BFC07-4505-40C8-94E0-158AF6B84956}" type="presParOf" srcId="{0E43BAD6-2AB8-4B19-91A5-392E803901DC}" destId="{0AB95B7E-308D-4099-AD39-3D65ECEC7F45}" srcOrd="4" destOrd="0" presId="urn:microsoft.com/office/officeart/2018/2/layout/IconVerticalSolidList"/>
    <dgm:cxn modelId="{21FC5FD1-74BB-4958-A8C7-B55A8FD00E4F}" type="presParOf" srcId="{921AAA85-CC1B-45B3-A28E-29FAA97DC1EE}" destId="{03D8D853-BF73-46E3-9B26-B1F2176129FA}" srcOrd="3" destOrd="0" presId="urn:microsoft.com/office/officeart/2018/2/layout/IconVerticalSolidList"/>
    <dgm:cxn modelId="{F5B19B79-EF00-46B3-BD43-F2A8A221306A}" type="presParOf" srcId="{921AAA85-CC1B-45B3-A28E-29FAA97DC1EE}" destId="{33B4FBEB-5751-4C29-AB23-A46F4A715DEC}" srcOrd="4" destOrd="0" presId="urn:microsoft.com/office/officeart/2018/2/layout/IconVerticalSolidList"/>
    <dgm:cxn modelId="{05FD9323-B6A9-4822-A231-71635AD3DEA7}" type="presParOf" srcId="{33B4FBEB-5751-4C29-AB23-A46F4A715DEC}" destId="{159824DA-CCA5-4974-8DA5-A4421F44CDA2}" srcOrd="0" destOrd="0" presId="urn:microsoft.com/office/officeart/2018/2/layout/IconVerticalSolidList"/>
    <dgm:cxn modelId="{59C341CF-17DF-4F69-A314-F32D6B1EB45B}" type="presParOf" srcId="{33B4FBEB-5751-4C29-AB23-A46F4A715DEC}" destId="{2940884C-08EA-44E6-B02C-3459451FE9FA}" srcOrd="1" destOrd="0" presId="urn:microsoft.com/office/officeart/2018/2/layout/IconVerticalSolidList"/>
    <dgm:cxn modelId="{79F00511-099B-429B-8A26-4B6AA23EF37F}" type="presParOf" srcId="{33B4FBEB-5751-4C29-AB23-A46F4A715DEC}" destId="{4D00768B-2A62-4685-A96E-762F2237E43A}" srcOrd="2" destOrd="0" presId="urn:microsoft.com/office/officeart/2018/2/layout/IconVerticalSolidList"/>
    <dgm:cxn modelId="{26905045-20EB-44EE-94B5-982AB024E10E}" type="presParOf" srcId="{33B4FBEB-5751-4C29-AB23-A46F4A715DEC}" destId="{66B6FF6E-D1EE-405B-8C66-2A76AD0E0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3D7B-6C38-461F-85B4-34C7E241AE61}">
      <dsp:nvSpPr>
        <dsp:cNvPr id="0" name=""/>
        <dsp:cNvSpPr/>
      </dsp:nvSpPr>
      <dsp:spPr>
        <a:xfrm>
          <a:off x="1905718" y="491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Extract from CSV</a:t>
          </a:r>
        </a:p>
      </dsp:txBody>
      <dsp:txXfrm>
        <a:off x="1922573" y="17346"/>
        <a:ext cx="2175474" cy="541768"/>
      </dsp:txXfrm>
    </dsp:sp>
    <dsp:sp modelId="{F62DE07B-F68A-45BD-987B-1C6648FDAE2D}">
      <dsp:nvSpPr>
        <dsp:cNvPr id="0" name=""/>
        <dsp:cNvSpPr/>
      </dsp:nvSpPr>
      <dsp:spPr>
        <a:xfrm rot="5400000">
          <a:off x="2902408" y="590356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611937"/>
        <a:ext cx="155379" cy="151063"/>
      </dsp:txXfrm>
    </dsp:sp>
    <dsp:sp modelId="{52640EC7-7D91-4553-A738-AA3DACF58588}">
      <dsp:nvSpPr>
        <dsp:cNvPr id="0" name=""/>
        <dsp:cNvSpPr/>
      </dsp:nvSpPr>
      <dsp:spPr>
        <a:xfrm>
          <a:off x="1905718" y="863709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Drop unwanted columns and rows</a:t>
          </a:r>
        </a:p>
      </dsp:txBody>
      <dsp:txXfrm>
        <a:off x="1922573" y="880564"/>
        <a:ext cx="2175474" cy="541768"/>
      </dsp:txXfrm>
    </dsp:sp>
    <dsp:sp modelId="{3F3CB7BB-EDF7-495A-88DC-9BD809ACE434}">
      <dsp:nvSpPr>
        <dsp:cNvPr id="0" name=""/>
        <dsp:cNvSpPr/>
      </dsp:nvSpPr>
      <dsp:spPr>
        <a:xfrm rot="5400000">
          <a:off x="2902408" y="1453574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1475155"/>
        <a:ext cx="155379" cy="151063"/>
      </dsp:txXfrm>
    </dsp:sp>
    <dsp:sp modelId="{F5128229-4F94-4CA2-BE57-A039A5CC260F}">
      <dsp:nvSpPr>
        <dsp:cNvPr id="0" name=""/>
        <dsp:cNvSpPr/>
      </dsp:nvSpPr>
      <dsp:spPr>
        <a:xfrm>
          <a:off x="1905718" y="1726926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Clean data for consistent formatting</a:t>
          </a:r>
        </a:p>
      </dsp:txBody>
      <dsp:txXfrm>
        <a:off x="1922573" y="1743781"/>
        <a:ext cx="2175474" cy="541768"/>
      </dsp:txXfrm>
    </dsp:sp>
    <dsp:sp modelId="{1BD923F1-B7E4-45AC-B47B-C7AC1C3B6D3D}">
      <dsp:nvSpPr>
        <dsp:cNvPr id="0" name=""/>
        <dsp:cNvSpPr/>
      </dsp:nvSpPr>
      <dsp:spPr>
        <a:xfrm rot="5400000">
          <a:off x="2902408" y="2316791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2338372"/>
        <a:ext cx="155379" cy="151063"/>
      </dsp:txXfrm>
    </dsp:sp>
    <dsp:sp modelId="{0FF02224-F1F5-4951-BAD5-9F212938F2A8}">
      <dsp:nvSpPr>
        <dsp:cNvPr id="0" name=""/>
        <dsp:cNvSpPr/>
      </dsp:nvSpPr>
      <dsp:spPr>
        <a:xfrm>
          <a:off x="1905718" y="2590143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Create new calculated columns</a:t>
          </a:r>
        </a:p>
      </dsp:txBody>
      <dsp:txXfrm>
        <a:off x="1922573" y="2606998"/>
        <a:ext cx="2175474" cy="541768"/>
      </dsp:txXfrm>
    </dsp:sp>
    <dsp:sp modelId="{68389FE4-4351-4963-AE69-74E8E683BCCC}">
      <dsp:nvSpPr>
        <dsp:cNvPr id="0" name=""/>
        <dsp:cNvSpPr/>
      </dsp:nvSpPr>
      <dsp:spPr>
        <a:xfrm rot="5400000">
          <a:off x="2902408" y="3180008"/>
          <a:ext cx="215804" cy="25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 rot="-5400000">
        <a:off x="2932621" y="3201589"/>
        <a:ext cx="155379" cy="151063"/>
      </dsp:txXfrm>
    </dsp:sp>
    <dsp:sp modelId="{31EE1757-3706-4773-985D-EE228EE017C2}">
      <dsp:nvSpPr>
        <dsp:cNvPr id="0" name=""/>
        <dsp:cNvSpPr/>
      </dsp:nvSpPr>
      <dsp:spPr>
        <a:xfrm>
          <a:off x="1905718" y="3453360"/>
          <a:ext cx="2209184" cy="575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Load into SQLite file</a:t>
          </a:r>
        </a:p>
      </dsp:txBody>
      <dsp:txXfrm>
        <a:off x="1922573" y="3470215"/>
        <a:ext cx="2175474" cy="541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D8E36-F02B-4CF2-9B0D-85C503E4ED75}">
      <dsp:nvSpPr>
        <dsp:cNvPr id="0" name=""/>
        <dsp:cNvSpPr/>
      </dsp:nvSpPr>
      <dsp:spPr>
        <a:xfrm>
          <a:off x="147925" y="76769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F8BED-D0D6-443B-925A-172BB62DF926}">
      <dsp:nvSpPr>
        <dsp:cNvPr id="0" name=""/>
        <dsp:cNvSpPr/>
      </dsp:nvSpPr>
      <dsp:spPr>
        <a:xfrm>
          <a:off x="315357" y="244201"/>
          <a:ext cx="462432" cy="462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1B846-CBBD-4B3B-926D-131F2C976813}">
      <dsp:nvSpPr>
        <dsp:cNvPr id="0" name=""/>
        <dsp:cNvSpPr/>
      </dsp:nvSpPr>
      <dsp:spPr>
        <a:xfrm>
          <a:off x="1116072" y="76769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1: assign data and target</a:t>
          </a:r>
          <a:endParaRPr lang="en-US" sz="1300" kern="1200"/>
        </a:p>
      </dsp:txBody>
      <dsp:txXfrm>
        <a:off x="1116072" y="76769"/>
        <a:ext cx="1879344" cy="797297"/>
      </dsp:txXfrm>
    </dsp:sp>
    <dsp:sp modelId="{1977F22F-BCBD-4D99-92B8-D64F6AF8451E}">
      <dsp:nvSpPr>
        <dsp:cNvPr id="0" name=""/>
        <dsp:cNvSpPr/>
      </dsp:nvSpPr>
      <dsp:spPr>
        <a:xfrm>
          <a:off x="3322878" y="76769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0F4BE-01BE-4A58-8951-BB706BCCBABC}">
      <dsp:nvSpPr>
        <dsp:cNvPr id="0" name=""/>
        <dsp:cNvSpPr/>
      </dsp:nvSpPr>
      <dsp:spPr>
        <a:xfrm>
          <a:off x="3490311" y="244201"/>
          <a:ext cx="462432" cy="462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60F18-7584-47F3-B4B1-80CE12CBA72C}">
      <dsp:nvSpPr>
        <dsp:cNvPr id="0" name=""/>
        <dsp:cNvSpPr/>
      </dsp:nvSpPr>
      <dsp:spPr>
        <a:xfrm>
          <a:off x="4291026" y="76769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Step 2: convert categorical data using Pandas ‘get dummies’</a:t>
          </a:r>
          <a:endParaRPr lang="en-US" sz="1300" kern="1200" dirty="0"/>
        </a:p>
      </dsp:txBody>
      <dsp:txXfrm>
        <a:off x="4291026" y="76769"/>
        <a:ext cx="1879344" cy="797297"/>
      </dsp:txXfrm>
    </dsp:sp>
    <dsp:sp modelId="{FB3CE296-AF49-47B0-9134-D7CF8D1C6B74}">
      <dsp:nvSpPr>
        <dsp:cNvPr id="0" name=""/>
        <dsp:cNvSpPr/>
      </dsp:nvSpPr>
      <dsp:spPr>
        <a:xfrm>
          <a:off x="6497832" y="76769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5D181-A0CF-4B4A-BFE7-7C9CBCA35329}">
      <dsp:nvSpPr>
        <dsp:cNvPr id="0" name=""/>
        <dsp:cNvSpPr/>
      </dsp:nvSpPr>
      <dsp:spPr>
        <a:xfrm>
          <a:off x="6665265" y="244201"/>
          <a:ext cx="462432" cy="462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8B43B-C498-4207-8D20-1ADFD386930B}">
      <dsp:nvSpPr>
        <dsp:cNvPr id="0" name=""/>
        <dsp:cNvSpPr/>
      </dsp:nvSpPr>
      <dsp:spPr>
        <a:xfrm>
          <a:off x="7465980" y="76769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3: split data for training and testing</a:t>
          </a:r>
          <a:endParaRPr lang="en-US" sz="1300" kern="1200"/>
        </a:p>
      </dsp:txBody>
      <dsp:txXfrm>
        <a:off x="7465980" y="76769"/>
        <a:ext cx="1879344" cy="797297"/>
      </dsp:txXfrm>
    </dsp:sp>
    <dsp:sp modelId="{4FC4284C-F327-4F06-BB5D-37E3B586465A}">
      <dsp:nvSpPr>
        <dsp:cNvPr id="0" name=""/>
        <dsp:cNvSpPr/>
      </dsp:nvSpPr>
      <dsp:spPr>
        <a:xfrm>
          <a:off x="147925" y="1232118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A5230-2B5A-4F3A-91DB-9C5C3190E2A3}">
      <dsp:nvSpPr>
        <dsp:cNvPr id="0" name=""/>
        <dsp:cNvSpPr/>
      </dsp:nvSpPr>
      <dsp:spPr>
        <a:xfrm>
          <a:off x="315357" y="1399551"/>
          <a:ext cx="462432" cy="462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82B62-EAF9-4CCB-8DC8-1A05C261C9A1}">
      <dsp:nvSpPr>
        <dsp:cNvPr id="0" name=""/>
        <dsp:cNvSpPr/>
      </dsp:nvSpPr>
      <dsp:spPr>
        <a:xfrm>
          <a:off x="1116072" y="1232118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4: scale data using ‘StandardScaler’</a:t>
          </a:r>
          <a:endParaRPr lang="en-US" sz="1300" kern="1200"/>
        </a:p>
      </dsp:txBody>
      <dsp:txXfrm>
        <a:off x="1116072" y="1232118"/>
        <a:ext cx="1879344" cy="797297"/>
      </dsp:txXfrm>
    </dsp:sp>
    <dsp:sp modelId="{6623D904-25CA-444B-B371-9E26390EEA9D}">
      <dsp:nvSpPr>
        <dsp:cNvPr id="0" name=""/>
        <dsp:cNvSpPr/>
      </dsp:nvSpPr>
      <dsp:spPr>
        <a:xfrm>
          <a:off x="3322878" y="1232118"/>
          <a:ext cx="797297" cy="79729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356B6-7387-40E6-9916-B95F2B771774}">
      <dsp:nvSpPr>
        <dsp:cNvPr id="0" name=""/>
        <dsp:cNvSpPr/>
      </dsp:nvSpPr>
      <dsp:spPr>
        <a:xfrm>
          <a:off x="3490311" y="1399551"/>
          <a:ext cx="462432" cy="462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400A3-0B9E-4AE3-8A9A-56164BD21275}">
      <dsp:nvSpPr>
        <dsp:cNvPr id="0" name=""/>
        <dsp:cNvSpPr/>
      </dsp:nvSpPr>
      <dsp:spPr>
        <a:xfrm>
          <a:off x="4291026" y="1232118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Step 5: label encode data set</a:t>
          </a:r>
          <a:endParaRPr lang="en-US" sz="1300" kern="1200"/>
        </a:p>
      </dsp:txBody>
      <dsp:txXfrm>
        <a:off x="4291026" y="1232118"/>
        <a:ext cx="1879344" cy="797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594CE-4F5E-4DF6-9383-CE50A2803C29}">
      <dsp:nvSpPr>
        <dsp:cNvPr id="0" name=""/>
        <dsp:cNvSpPr/>
      </dsp:nvSpPr>
      <dsp:spPr>
        <a:xfrm rot="5400000">
          <a:off x="-195378" y="197410"/>
          <a:ext cx="1302525" cy="911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 rot="-5400000">
        <a:off x="2" y="457915"/>
        <a:ext cx="911767" cy="390758"/>
      </dsp:txXfrm>
    </dsp:sp>
    <dsp:sp modelId="{74E21E2B-3A08-478D-B006-4D21436E5416}">
      <dsp:nvSpPr>
        <dsp:cNvPr id="0" name=""/>
        <dsp:cNvSpPr/>
      </dsp:nvSpPr>
      <dsp:spPr>
        <a:xfrm rot="5400000">
          <a:off x="3012445" y="-2098646"/>
          <a:ext cx="846641" cy="5047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Obtain top 5 features from machine learning model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absolute value of importance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Group by category</a:t>
          </a:r>
        </a:p>
      </dsp:txBody>
      <dsp:txXfrm rot="-5400000">
        <a:off x="911767" y="43362"/>
        <a:ext cx="5006667" cy="763981"/>
      </dsp:txXfrm>
    </dsp:sp>
    <dsp:sp modelId="{667799FB-AE98-497A-914D-C7DD982813C6}">
      <dsp:nvSpPr>
        <dsp:cNvPr id="0" name=""/>
        <dsp:cNvSpPr/>
      </dsp:nvSpPr>
      <dsp:spPr>
        <a:xfrm rot="5400000">
          <a:off x="-195378" y="1301409"/>
          <a:ext cx="1302525" cy="911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 rot="-5400000">
        <a:off x="2" y="1561914"/>
        <a:ext cx="911767" cy="390758"/>
      </dsp:txXfrm>
    </dsp:sp>
    <dsp:sp modelId="{83923F82-952A-42D0-927D-DE1B83F6F831}">
      <dsp:nvSpPr>
        <dsp:cNvPr id="0" name=""/>
        <dsp:cNvSpPr/>
      </dsp:nvSpPr>
      <dsp:spPr>
        <a:xfrm rot="5400000">
          <a:off x="3012445" y="-994647"/>
          <a:ext cx="846641" cy="5047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Filter data to determine who is the Greatest Fighter of All Time</a:t>
          </a:r>
        </a:p>
      </dsp:txBody>
      <dsp:txXfrm rot="-5400000">
        <a:off x="911767" y="1147361"/>
        <a:ext cx="5006667" cy="763981"/>
      </dsp:txXfrm>
    </dsp:sp>
    <dsp:sp modelId="{F794226F-402C-48ED-A5AE-4808A6A320C9}">
      <dsp:nvSpPr>
        <dsp:cNvPr id="0" name=""/>
        <dsp:cNvSpPr/>
      </dsp:nvSpPr>
      <dsp:spPr>
        <a:xfrm rot="5400000">
          <a:off x="-195378" y="2405408"/>
          <a:ext cx="1302525" cy="9117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 rot="-5400000">
        <a:off x="2" y="2665913"/>
        <a:ext cx="911767" cy="390758"/>
      </dsp:txXfrm>
    </dsp:sp>
    <dsp:sp modelId="{D8EE5816-65A2-43E1-8381-A0D1A63CB7C7}">
      <dsp:nvSpPr>
        <dsp:cNvPr id="0" name=""/>
        <dsp:cNvSpPr/>
      </dsp:nvSpPr>
      <dsp:spPr>
        <a:xfrm rot="5400000">
          <a:off x="3012445" y="109352"/>
          <a:ext cx="846641" cy="5047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Tableau to test hypothesis: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country of origin determine whether a fighter will win?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Is there a more superior fighting style?</a:t>
          </a:r>
        </a:p>
      </dsp:txBody>
      <dsp:txXfrm rot="-5400000">
        <a:off x="911767" y="2251360"/>
        <a:ext cx="5006667" cy="763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BE977-9645-4743-855C-9008988C1C67}">
      <dsp:nvSpPr>
        <dsp:cNvPr id="0" name=""/>
        <dsp:cNvSpPr/>
      </dsp:nvSpPr>
      <dsp:spPr>
        <a:xfrm>
          <a:off x="0" y="489"/>
          <a:ext cx="9753600" cy="1144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5520B-78A4-4860-A800-B22FBEF09BF7}">
      <dsp:nvSpPr>
        <dsp:cNvPr id="0" name=""/>
        <dsp:cNvSpPr/>
      </dsp:nvSpPr>
      <dsp:spPr>
        <a:xfrm>
          <a:off x="346221" y="258009"/>
          <a:ext cx="629494" cy="629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CCA3F-26CB-4CC9-B465-4A4D0BCB883E}">
      <dsp:nvSpPr>
        <dsp:cNvPr id="0" name=""/>
        <dsp:cNvSpPr/>
      </dsp:nvSpPr>
      <dsp:spPr>
        <a:xfrm>
          <a:off x="1321937" y="489"/>
          <a:ext cx="4389120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Step 1: create app.py python file</a:t>
          </a:r>
          <a:endParaRPr lang="en-US" sz="2400" kern="1200"/>
        </a:p>
      </dsp:txBody>
      <dsp:txXfrm>
        <a:off x="1321937" y="489"/>
        <a:ext cx="4389120" cy="1144534"/>
      </dsp:txXfrm>
    </dsp:sp>
    <dsp:sp modelId="{4E80DB44-6093-44BB-95F6-5F75C48FE361}">
      <dsp:nvSpPr>
        <dsp:cNvPr id="0" name=""/>
        <dsp:cNvSpPr/>
      </dsp:nvSpPr>
      <dsp:spPr>
        <a:xfrm>
          <a:off x="5711057" y="489"/>
          <a:ext cx="4042542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HTML page routes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Create REST API routes using Flask</a:t>
          </a:r>
          <a:endParaRPr lang="en-US" sz="1600" kern="1200"/>
        </a:p>
      </dsp:txBody>
      <dsp:txXfrm>
        <a:off x="5711057" y="489"/>
        <a:ext cx="4042542" cy="1144534"/>
      </dsp:txXfrm>
    </dsp:sp>
    <dsp:sp modelId="{32D51CE4-DECD-4A6C-AD46-B2AE43CDC125}">
      <dsp:nvSpPr>
        <dsp:cNvPr id="0" name=""/>
        <dsp:cNvSpPr/>
      </dsp:nvSpPr>
      <dsp:spPr>
        <a:xfrm>
          <a:off x="0" y="1431157"/>
          <a:ext cx="9753600" cy="1144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CBDF7-97C9-4567-B558-9BD7A4D4F8F6}">
      <dsp:nvSpPr>
        <dsp:cNvPr id="0" name=""/>
        <dsp:cNvSpPr/>
      </dsp:nvSpPr>
      <dsp:spPr>
        <a:xfrm>
          <a:off x="346221" y="1688677"/>
          <a:ext cx="629494" cy="629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DCBA7-C22B-4A8E-86A1-A3758B4696C7}">
      <dsp:nvSpPr>
        <dsp:cNvPr id="0" name=""/>
        <dsp:cNvSpPr/>
      </dsp:nvSpPr>
      <dsp:spPr>
        <a:xfrm>
          <a:off x="1321937" y="1431157"/>
          <a:ext cx="4389120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Step 2: create HTML, CSS and Javascript files</a:t>
          </a:r>
          <a:endParaRPr lang="en-US" sz="2400" kern="1200"/>
        </a:p>
      </dsp:txBody>
      <dsp:txXfrm>
        <a:off x="1321937" y="1431157"/>
        <a:ext cx="4389120" cy="1144534"/>
      </dsp:txXfrm>
    </dsp:sp>
    <dsp:sp modelId="{0AB95B7E-308D-4099-AD39-3D65ECEC7F45}">
      <dsp:nvSpPr>
        <dsp:cNvPr id="0" name=""/>
        <dsp:cNvSpPr/>
      </dsp:nvSpPr>
      <dsp:spPr>
        <a:xfrm>
          <a:off x="5711057" y="1431157"/>
          <a:ext cx="4042542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Use Bootstrap library for styling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Use D3 to populate dropdowns, tables and predicted winner</a:t>
          </a:r>
          <a:endParaRPr lang="en-US" sz="1600" kern="1200"/>
        </a:p>
      </dsp:txBody>
      <dsp:txXfrm>
        <a:off x="5711057" y="1431157"/>
        <a:ext cx="4042542" cy="1144534"/>
      </dsp:txXfrm>
    </dsp:sp>
    <dsp:sp modelId="{159824DA-CCA5-4974-8DA5-A4421F44CDA2}">
      <dsp:nvSpPr>
        <dsp:cNvPr id="0" name=""/>
        <dsp:cNvSpPr/>
      </dsp:nvSpPr>
      <dsp:spPr>
        <a:xfrm>
          <a:off x="0" y="2861826"/>
          <a:ext cx="9753600" cy="1144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0884C-08EA-44E6-B02C-3459451FE9FA}">
      <dsp:nvSpPr>
        <dsp:cNvPr id="0" name=""/>
        <dsp:cNvSpPr/>
      </dsp:nvSpPr>
      <dsp:spPr>
        <a:xfrm>
          <a:off x="346221" y="3119346"/>
          <a:ext cx="629494" cy="629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FF6E-D1EE-405B-8C66-2A76AD0E04FD}">
      <dsp:nvSpPr>
        <dsp:cNvPr id="0" name=""/>
        <dsp:cNvSpPr/>
      </dsp:nvSpPr>
      <dsp:spPr>
        <a:xfrm>
          <a:off x="1321937" y="2861826"/>
          <a:ext cx="8431662" cy="114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30" tIns="121130" rIns="121130" bIns="1211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Step 3: Deploy application to AWS Elastic Beanstalk</a:t>
          </a:r>
        </a:p>
      </dsp:txBody>
      <dsp:txXfrm>
        <a:off x="1321937" y="2861826"/>
        <a:ext cx="8431662" cy="114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4A68-1665-4755-B2F0-D9BE5FE9059A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11C2C-45A9-44AA-9D50-3855FCB8C0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63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1C2C-45A9-44AA-9D50-3855FCB8C01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8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03" r:id="rId6"/>
    <p:sldLayoutId id="2147484008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fcprediction-env.eba-3sujs7yp.ap-southeast-2.elasticbeanstal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ianne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hyperlink" Target="https://github.com/briginm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jpe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microsoft.com/office/2007/relationships/diagramDrawing" Target="../diagrams/drawing3.xml"/><Relationship Id="rId5" Type="http://schemas.openxmlformats.org/officeDocument/2006/relationships/image" Target="../media/image2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0.png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large crowd of people at a concert&#10;&#10;Description automatically generated with low confidence">
            <a:extLst>
              <a:ext uri="{FF2B5EF4-FFF2-40B4-BE49-F238E27FC236}">
                <a16:creationId xmlns:a16="http://schemas.microsoft.com/office/drawing/2014/main" id="{D1AC125D-1191-46F4-A351-DC47E1E3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12564"/>
            <a:ext cx="12169666" cy="68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B499-3B7F-40BB-8F90-A60A34C8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24455"/>
            <a:ext cx="3693687" cy="3128762"/>
          </a:xfrm>
        </p:spPr>
        <p:txBody>
          <a:bodyPr anchor="t">
            <a:normAutofit/>
          </a:bodyPr>
          <a:lstStyle/>
          <a:p>
            <a:r>
              <a:rPr lang="en-AU" sz="4000" dirty="0"/>
              <a:t>Who is the Ultimate Fighter?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847F-7DE3-4CC1-95F6-3FB8AFE4B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01" y="5238629"/>
            <a:ext cx="3693687" cy="915874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FFFFFF"/>
                </a:solidFill>
              </a:rPr>
              <a:t>Brianne Ng</a:t>
            </a:r>
          </a:p>
          <a:p>
            <a:r>
              <a:rPr lang="en-AU" sz="1800" dirty="0">
                <a:solidFill>
                  <a:srgbClr val="FFFFFF"/>
                </a:solidFill>
              </a:rPr>
              <a:t>UWA Data Analytics Bootcamp</a:t>
            </a:r>
          </a:p>
        </p:txBody>
      </p:sp>
    </p:spTree>
    <p:extLst>
      <p:ext uri="{BB962C8B-B14F-4D97-AF65-F5344CB8AC3E}">
        <p14:creationId xmlns:p14="http://schemas.microsoft.com/office/powerpoint/2010/main" val="20061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ENTRY CHECKLIST FOR ETIHAD ARENA | UFC 267: BLACHOWICZ vs TEIXEIRA | UFC">
            <a:extLst>
              <a:ext uri="{FF2B5EF4-FFF2-40B4-BE49-F238E27FC236}">
                <a16:creationId xmlns:a16="http://schemas.microsoft.com/office/drawing/2014/main" id="{8F7E5F04-23B3-43BD-8354-D9CFA850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DB033E-7689-4A9B-B205-C4CEEAD2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6052" y="4347880"/>
            <a:ext cx="10525948" cy="2510121"/>
          </a:xfrm>
          <a:custGeom>
            <a:avLst/>
            <a:gdLst>
              <a:gd name="connsiteX0" fmla="*/ 9929188 w 10525948"/>
              <a:gd name="connsiteY0" fmla="*/ 233 h 2510121"/>
              <a:gd name="connsiteX1" fmla="*/ 9950651 w 10525948"/>
              <a:gd name="connsiteY1" fmla="*/ 3361 h 2510121"/>
              <a:gd name="connsiteX2" fmla="*/ 9966319 w 10525948"/>
              <a:gd name="connsiteY2" fmla="*/ 6295 h 2510121"/>
              <a:gd name="connsiteX3" fmla="*/ 10048554 w 10525948"/>
              <a:gd name="connsiteY3" fmla="*/ 12999 h 2510121"/>
              <a:gd name="connsiteX4" fmla="*/ 10139179 w 10525948"/>
              <a:gd name="connsiteY4" fmla="*/ 34261 h 2510121"/>
              <a:gd name="connsiteX5" fmla="*/ 10380826 w 10525948"/>
              <a:gd name="connsiteY5" fmla="*/ 23590 h 2510121"/>
              <a:gd name="connsiteX6" fmla="*/ 10469895 w 10525948"/>
              <a:gd name="connsiteY6" fmla="*/ 30604 h 2510121"/>
              <a:gd name="connsiteX7" fmla="*/ 10525948 w 10525948"/>
              <a:gd name="connsiteY7" fmla="*/ 35122 h 2510121"/>
              <a:gd name="connsiteX8" fmla="*/ 10525948 w 10525948"/>
              <a:gd name="connsiteY8" fmla="*/ 2510121 h 2510121"/>
              <a:gd name="connsiteX9" fmla="*/ 0 w 10525948"/>
              <a:gd name="connsiteY9" fmla="*/ 2510121 h 2510121"/>
              <a:gd name="connsiteX10" fmla="*/ 4022 w 10525948"/>
              <a:gd name="connsiteY10" fmla="*/ 2509387 h 2510121"/>
              <a:gd name="connsiteX11" fmla="*/ 18461 w 10525948"/>
              <a:gd name="connsiteY11" fmla="*/ 2508969 h 2510121"/>
              <a:gd name="connsiteX12" fmla="*/ 198334 w 10525948"/>
              <a:gd name="connsiteY12" fmla="*/ 2462164 h 2510121"/>
              <a:gd name="connsiteX13" fmla="*/ 301182 w 10525948"/>
              <a:gd name="connsiteY13" fmla="*/ 2434259 h 2510121"/>
              <a:gd name="connsiteX14" fmla="*/ 454110 w 10525948"/>
              <a:gd name="connsiteY14" fmla="*/ 2384481 h 2510121"/>
              <a:gd name="connsiteX15" fmla="*/ 642168 w 10525948"/>
              <a:gd name="connsiteY15" fmla="*/ 2302589 h 2510121"/>
              <a:gd name="connsiteX16" fmla="*/ 683263 w 10525948"/>
              <a:gd name="connsiteY16" fmla="*/ 2280783 h 2510121"/>
              <a:gd name="connsiteX17" fmla="*/ 763363 w 10525948"/>
              <a:gd name="connsiteY17" fmla="*/ 2258856 h 2510121"/>
              <a:gd name="connsiteX18" fmla="*/ 925817 w 10525948"/>
              <a:gd name="connsiteY18" fmla="*/ 2176091 h 2510121"/>
              <a:gd name="connsiteX19" fmla="*/ 980541 w 10525948"/>
              <a:gd name="connsiteY19" fmla="*/ 2153235 h 2510121"/>
              <a:gd name="connsiteX20" fmla="*/ 1038296 w 10525948"/>
              <a:gd name="connsiteY20" fmla="*/ 2109226 h 2510121"/>
              <a:gd name="connsiteX21" fmla="*/ 1097925 w 10525948"/>
              <a:gd name="connsiteY21" fmla="*/ 2048677 h 2510121"/>
              <a:gd name="connsiteX22" fmla="*/ 1112230 w 10525948"/>
              <a:gd name="connsiteY22" fmla="*/ 2031917 h 2510121"/>
              <a:gd name="connsiteX23" fmla="*/ 1160555 w 10525948"/>
              <a:gd name="connsiteY23" fmla="*/ 1997917 h 2510121"/>
              <a:gd name="connsiteX24" fmla="*/ 1247291 w 10525948"/>
              <a:gd name="connsiteY24" fmla="*/ 1935669 h 2510121"/>
              <a:gd name="connsiteX25" fmla="*/ 1289264 w 10525948"/>
              <a:gd name="connsiteY25" fmla="*/ 1890532 h 2510121"/>
              <a:gd name="connsiteX26" fmla="*/ 1468674 w 10525948"/>
              <a:gd name="connsiteY26" fmla="*/ 1783350 h 2510121"/>
              <a:gd name="connsiteX27" fmla="*/ 1508485 w 10525948"/>
              <a:gd name="connsiteY27" fmla="*/ 1753906 h 2510121"/>
              <a:gd name="connsiteX28" fmla="*/ 1566793 w 10525948"/>
              <a:gd name="connsiteY28" fmla="*/ 1736095 h 2510121"/>
              <a:gd name="connsiteX29" fmla="*/ 1741410 w 10525948"/>
              <a:gd name="connsiteY29" fmla="*/ 1634226 h 2510121"/>
              <a:gd name="connsiteX30" fmla="*/ 1867185 w 10525948"/>
              <a:gd name="connsiteY30" fmla="*/ 1581746 h 2510121"/>
              <a:gd name="connsiteX31" fmla="*/ 2130421 w 10525948"/>
              <a:gd name="connsiteY31" fmla="*/ 1463532 h 2510121"/>
              <a:gd name="connsiteX32" fmla="*/ 2170502 w 10525948"/>
              <a:gd name="connsiteY32" fmla="*/ 1417476 h 2510121"/>
              <a:gd name="connsiteX33" fmla="*/ 2171744 w 10525948"/>
              <a:gd name="connsiteY33" fmla="*/ 1417263 h 2510121"/>
              <a:gd name="connsiteX34" fmla="*/ 2356849 w 10525948"/>
              <a:gd name="connsiteY34" fmla="*/ 1336243 h 2510121"/>
              <a:gd name="connsiteX35" fmla="*/ 2466905 w 10525948"/>
              <a:gd name="connsiteY35" fmla="*/ 1278459 h 2510121"/>
              <a:gd name="connsiteX36" fmla="*/ 2519990 w 10525948"/>
              <a:gd name="connsiteY36" fmla="*/ 1241136 h 2510121"/>
              <a:gd name="connsiteX37" fmla="*/ 2550391 w 10525948"/>
              <a:gd name="connsiteY37" fmla="*/ 1218082 h 2510121"/>
              <a:gd name="connsiteX38" fmla="*/ 2572962 w 10525948"/>
              <a:gd name="connsiteY38" fmla="*/ 1199522 h 2510121"/>
              <a:gd name="connsiteX39" fmla="*/ 2598915 w 10525948"/>
              <a:gd name="connsiteY39" fmla="*/ 1198934 h 2510121"/>
              <a:gd name="connsiteX40" fmla="*/ 2754488 w 10525948"/>
              <a:gd name="connsiteY40" fmla="*/ 1154179 h 2510121"/>
              <a:gd name="connsiteX41" fmla="*/ 2939037 w 10525948"/>
              <a:gd name="connsiteY41" fmla="*/ 1100093 h 2510121"/>
              <a:gd name="connsiteX42" fmla="*/ 2957757 w 10525948"/>
              <a:gd name="connsiteY42" fmla="*/ 1083973 h 2510121"/>
              <a:gd name="connsiteX43" fmla="*/ 2970752 w 10525948"/>
              <a:gd name="connsiteY43" fmla="*/ 1079005 h 2510121"/>
              <a:gd name="connsiteX44" fmla="*/ 2975075 w 10525948"/>
              <a:gd name="connsiteY44" fmla="*/ 1078987 h 2510121"/>
              <a:gd name="connsiteX45" fmla="*/ 2985509 w 10525948"/>
              <a:gd name="connsiteY45" fmla="*/ 1076029 h 2510121"/>
              <a:gd name="connsiteX46" fmla="*/ 2989446 w 10525948"/>
              <a:gd name="connsiteY46" fmla="*/ 1075442 h 2510121"/>
              <a:gd name="connsiteX47" fmla="*/ 3005292 w 10525948"/>
              <a:gd name="connsiteY47" fmla="*/ 1071177 h 2510121"/>
              <a:gd name="connsiteX48" fmla="*/ 3023824 w 10525948"/>
              <a:gd name="connsiteY48" fmla="*/ 1064151 h 2510121"/>
              <a:gd name="connsiteX49" fmla="*/ 3025102 w 10525948"/>
              <a:gd name="connsiteY49" fmla="*/ 1062627 h 2510121"/>
              <a:gd name="connsiteX50" fmla="*/ 3050170 w 10525948"/>
              <a:gd name="connsiteY50" fmla="*/ 1057044 h 2510121"/>
              <a:gd name="connsiteX51" fmla="*/ 3063040 w 10525948"/>
              <a:gd name="connsiteY51" fmla="*/ 1059372 h 2510121"/>
              <a:gd name="connsiteX52" fmla="*/ 3319234 w 10525948"/>
              <a:gd name="connsiteY52" fmla="*/ 1012027 h 2510121"/>
              <a:gd name="connsiteX53" fmla="*/ 3358796 w 10525948"/>
              <a:gd name="connsiteY53" fmla="*/ 980231 h 2510121"/>
              <a:gd name="connsiteX54" fmla="*/ 3371448 w 10525948"/>
              <a:gd name="connsiteY54" fmla="*/ 959438 h 2510121"/>
              <a:gd name="connsiteX55" fmla="*/ 3433082 w 10525948"/>
              <a:gd name="connsiteY55" fmla="*/ 930110 h 2510121"/>
              <a:gd name="connsiteX56" fmla="*/ 3484512 w 10525948"/>
              <a:gd name="connsiteY56" fmla="*/ 907190 h 2510121"/>
              <a:gd name="connsiteX57" fmla="*/ 3511082 w 10525948"/>
              <a:gd name="connsiteY57" fmla="*/ 899368 h 2510121"/>
              <a:gd name="connsiteX58" fmla="*/ 3583380 w 10525948"/>
              <a:gd name="connsiteY58" fmla="*/ 864097 h 2510121"/>
              <a:gd name="connsiteX59" fmla="*/ 3656323 w 10525948"/>
              <a:gd name="connsiteY59" fmla="*/ 842884 h 2510121"/>
              <a:gd name="connsiteX60" fmla="*/ 3759487 w 10525948"/>
              <a:gd name="connsiteY60" fmla="*/ 810699 h 2510121"/>
              <a:gd name="connsiteX61" fmla="*/ 3931885 w 10525948"/>
              <a:gd name="connsiteY61" fmla="*/ 780986 h 2510121"/>
              <a:gd name="connsiteX62" fmla="*/ 3964610 w 10525948"/>
              <a:gd name="connsiteY62" fmla="*/ 769908 h 2510121"/>
              <a:gd name="connsiteX63" fmla="*/ 4008902 w 10525948"/>
              <a:gd name="connsiteY63" fmla="*/ 745474 h 2510121"/>
              <a:gd name="connsiteX64" fmla="*/ 4012739 w 10525948"/>
              <a:gd name="connsiteY64" fmla="*/ 743446 h 2510121"/>
              <a:gd name="connsiteX65" fmla="*/ 4014877 w 10525948"/>
              <a:gd name="connsiteY65" fmla="*/ 743190 h 2510121"/>
              <a:gd name="connsiteX66" fmla="*/ 4127387 w 10525948"/>
              <a:gd name="connsiteY66" fmla="*/ 732330 h 2510121"/>
              <a:gd name="connsiteX67" fmla="*/ 4238091 w 10525948"/>
              <a:gd name="connsiteY67" fmla="*/ 718169 h 2510121"/>
              <a:gd name="connsiteX68" fmla="*/ 4277828 w 10525948"/>
              <a:gd name="connsiteY68" fmla="*/ 711389 h 2510121"/>
              <a:gd name="connsiteX69" fmla="*/ 4385547 w 10525948"/>
              <a:gd name="connsiteY69" fmla="*/ 708242 h 2510121"/>
              <a:gd name="connsiteX70" fmla="*/ 4426662 w 10525948"/>
              <a:gd name="connsiteY70" fmla="*/ 704494 h 2510121"/>
              <a:gd name="connsiteX71" fmla="*/ 4435308 w 10525948"/>
              <a:gd name="connsiteY71" fmla="*/ 702917 h 2510121"/>
              <a:gd name="connsiteX72" fmla="*/ 4475598 w 10525948"/>
              <a:gd name="connsiteY72" fmla="*/ 690804 h 2510121"/>
              <a:gd name="connsiteX73" fmla="*/ 4590440 w 10525948"/>
              <a:gd name="connsiteY73" fmla="*/ 704238 h 2510121"/>
              <a:gd name="connsiteX74" fmla="*/ 4720033 w 10525948"/>
              <a:gd name="connsiteY74" fmla="*/ 669947 h 2510121"/>
              <a:gd name="connsiteX75" fmla="*/ 4875692 w 10525948"/>
              <a:gd name="connsiteY75" fmla="*/ 637860 h 2510121"/>
              <a:gd name="connsiteX76" fmla="*/ 5109366 w 10525948"/>
              <a:gd name="connsiteY76" fmla="*/ 566520 h 2510121"/>
              <a:gd name="connsiteX77" fmla="*/ 5211021 w 10525948"/>
              <a:gd name="connsiteY77" fmla="*/ 571854 h 2510121"/>
              <a:gd name="connsiteX78" fmla="*/ 5363919 w 10525948"/>
              <a:gd name="connsiteY78" fmla="*/ 537890 h 2510121"/>
              <a:gd name="connsiteX79" fmla="*/ 5497826 w 10525948"/>
              <a:gd name="connsiteY79" fmla="*/ 518955 h 2510121"/>
              <a:gd name="connsiteX80" fmla="*/ 5512624 w 10525948"/>
              <a:gd name="connsiteY80" fmla="*/ 517790 h 2510121"/>
              <a:gd name="connsiteX81" fmla="*/ 5568133 w 10525948"/>
              <a:gd name="connsiteY81" fmla="*/ 522476 h 2510121"/>
              <a:gd name="connsiteX82" fmla="*/ 5816949 w 10525948"/>
              <a:gd name="connsiteY82" fmla="*/ 483729 h 2510121"/>
              <a:gd name="connsiteX83" fmla="*/ 5893955 w 10525948"/>
              <a:gd name="connsiteY83" fmla="*/ 486317 h 2510121"/>
              <a:gd name="connsiteX84" fmla="*/ 5931394 w 10525948"/>
              <a:gd name="connsiteY84" fmla="*/ 482650 h 2510121"/>
              <a:gd name="connsiteX85" fmla="*/ 5937789 w 10525948"/>
              <a:gd name="connsiteY85" fmla="*/ 482517 h 2510121"/>
              <a:gd name="connsiteX86" fmla="*/ 5981813 w 10525948"/>
              <a:gd name="connsiteY86" fmla="*/ 484999 h 2510121"/>
              <a:gd name="connsiteX87" fmla="*/ 6047176 w 10525948"/>
              <a:gd name="connsiteY87" fmla="*/ 493968 h 2510121"/>
              <a:gd name="connsiteX88" fmla="*/ 6114796 w 10525948"/>
              <a:gd name="connsiteY88" fmla="*/ 512780 h 2510121"/>
              <a:gd name="connsiteX89" fmla="*/ 6153899 w 10525948"/>
              <a:gd name="connsiteY89" fmla="*/ 520692 h 2510121"/>
              <a:gd name="connsiteX90" fmla="*/ 6181034 w 10525948"/>
              <a:gd name="connsiteY90" fmla="*/ 529371 h 2510121"/>
              <a:gd name="connsiteX91" fmla="*/ 6257196 w 10525948"/>
              <a:gd name="connsiteY91" fmla="*/ 535754 h 2510121"/>
              <a:gd name="connsiteX92" fmla="*/ 6386412 w 10525948"/>
              <a:gd name="connsiteY92" fmla="*/ 539772 h 2510121"/>
              <a:gd name="connsiteX93" fmla="*/ 6440906 w 10525948"/>
              <a:gd name="connsiteY93" fmla="*/ 560783 h 2510121"/>
              <a:gd name="connsiteX94" fmla="*/ 6552349 w 10525948"/>
              <a:gd name="connsiteY94" fmla="*/ 559520 h 2510121"/>
              <a:gd name="connsiteX95" fmla="*/ 6576803 w 10525948"/>
              <a:gd name="connsiteY95" fmla="*/ 551326 h 2510121"/>
              <a:gd name="connsiteX96" fmla="*/ 6634681 w 10525948"/>
              <a:gd name="connsiteY96" fmla="*/ 544080 h 2510121"/>
              <a:gd name="connsiteX97" fmla="*/ 6721365 w 10525948"/>
              <a:gd name="connsiteY97" fmla="*/ 520351 h 2510121"/>
              <a:gd name="connsiteX98" fmla="*/ 6815924 w 10525948"/>
              <a:gd name="connsiteY98" fmla="*/ 492675 h 2510121"/>
              <a:gd name="connsiteX99" fmla="*/ 6872402 w 10525948"/>
              <a:gd name="connsiteY99" fmla="*/ 478157 h 2510121"/>
              <a:gd name="connsiteX100" fmla="*/ 6878688 w 10525948"/>
              <a:gd name="connsiteY100" fmla="*/ 476820 h 2510121"/>
              <a:gd name="connsiteX101" fmla="*/ 6922472 w 10525948"/>
              <a:gd name="connsiteY101" fmla="*/ 470963 h 2510121"/>
              <a:gd name="connsiteX102" fmla="*/ 7057950 w 10525948"/>
              <a:gd name="connsiteY102" fmla="*/ 473240 h 2510121"/>
              <a:gd name="connsiteX103" fmla="*/ 7097748 w 10525948"/>
              <a:gd name="connsiteY103" fmla="*/ 473658 h 2510121"/>
              <a:gd name="connsiteX104" fmla="*/ 7125868 w 10525948"/>
              <a:gd name="connsiteY104" fmla="*/ 477084 h 2510121"/>
              <a:gd name="connsiteX105" fmla="*/ 7201950 w 10525948"/>
              <a:gd name="connsiteY105" fmla="*/ 469011 h 2510121"/>
              <a:gd name="connsiteX106" fmla="*/ 7329951 w 10525948"/>
              <a:gd name="connsiteY106" fmla="*/ 448609 h 2510121"/>
              <a:gd name="connsiteX107" fmla="*/ 7387982 w 10525948"/>
              <a:gd name="connsiteY107" fmla="*/ 453093 h 2510121"/>
              <a:gd name="connsiteX108" fmla="*/ 7592862 w 10525948"/>
              <a:gd name="connsiteY108" fmla="*/ 426492 h 2510121"/>
              <a:gd name="connsiteX109" fmla="*/ 7766224 w 10525948"/>
              <a:gd name="connsiteY109" fmla="*/ 412827 h 2510121"/>
              <a:gd name="connsiteX110" fmla="*/ 7901138 w 10525948"/>
              <a:gd name="connsiteY110" fmla="*/ 394353 h 2510121"/>
              <a:gd name="connsiteX111" fmla="*/ 8191192 w 10525948"/>
              <a:gd name="connsiteY111" fmla="*/ 347296 h 2510121"/>
              <a:gd name="connsiteX112" fmla="*/ 8206196 w 10525948"/>
              <a:gd name="connsiteY112" fmla="*/ 335956 h 2510121"/>
              <a:gd name="connsiteX113" fmla="*/ 8263174 w 10525948"/>
              <a:gd name="connsiteY113" fmla="*/ 318388 h 2510121"/>
              <a:gd name="connsiteX114" fmla="*/ 8335554 w 10525948"/>
              <a:gd name="connsiteY114" fmla="*/ 299187 h 2510121"/>
              <a:gd name="connsiteX115" fmla="*/ 8336138 w 10525948"/>
              <a:gd name="connsiteY115" fmla="*/ 300284 h 2510121"/>
              <a:gd name="connsiteX116" fmla="*/ 8369664 w 10525948"/>
              <a:gd name="connsiteY116" fmla="*/ 304696 h 2510121"/>
              <a:gd name="connsiteX117" fmla="*/ 8503582 w 10525948"/>
              <a:gd name="connsiteY117" fmla="*/ 306702 h 2510121"/>
              <a:gd name="connsiteX118" fmla="*/ 8509373 w 10525948"/>
              <a:gd name="connsiteY118" fmla="*/ 307556 h 2510121"/>
              <a:gd name="connsiteX119" fmla="*/ 8764202 w 10525948"/>
              <a:gd name="connsiteY119" fmla="*/ 297553 h 2510121"/>
              <a:gd name="connsiteX120" fmla="*/ 8874324 w 10525948"/>
              <a:gd name="connsiteY120" fmla="*/ 291509 h 2510121"/>
              <a:gd name="connsiteX121" fmla="*/ 8967022 w 10525948"/>
              <a:gd name="connsiteY121" fmla="*/ 297006 h 2510121"/>
              <a:gd name="connsiteX122" fmla="*/ 9098409 w 10525948"/>
              <a:gd name="connsiteY122" fmla="*/ 282992 h 2510121"/>
              <a:gd name="connsiteX123" fmla="*/ 9213030 w 10525948"/>
              <a:gd name="connsiteY123" fmla="*/ 236497 h 2510121"/>
              <a:gd name="connsiteX124" fmla="*/ 9230010 w 10525948"/>
              <a:gd name="connsiteY124" fmla="*/ 227126 h 2510121"/>
              <a:gd name="connsiteX125" fmla="*/ 9406623 w 10525948"/>
              <a:gd name="connsiteY125" fmla="*/ 171227 h 2510121"/>
              <a:gd name="connsiteX126" fmla="*/ 9534021 w 10525948"/>
              <a:gd name="connsiteY126" fmla="*/ 140963 h 2510121"/>
              <a:gd name="connsiteX127" fmla="*/ 9664034 w 10525948"/>
              <a:gd name="connsiteY127" fmla="*/ 83163 h 2510121"/>
              <a:gd name="connsiteX128" fmla="*/ 9882388 w 10525948"/>
              <a:gd name="connsiteY128" fmla="*/ 6993 h 2510121"/>
              <a:gd name="connsiteX129" fmla="*/ 9929188 w 10525948"/>
              <a:gd name="connsiteY129" fmla="*/ 233 h 251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0525948" h="2510121">
                <a:moveTo>
                  <a:pt x="9929188" y="233"/>
                </a:moveTo>
                <a:cubicBezTo>
                  <a:pt x="9938534" y="1002"/>
                  <a:pt x="9943657" y="3419"/>
                  <a:pt x="9950651" y="3361"/>
                </a:cubicBezTo>
                <a:lnTo>
                  <a:pt x="9966319" y="6295"/>
                </a:lnTo>
                <a:cubicBezTo>
                  <a:pt x="9982636" y="7902"/>
                  <a:pt x="10019743" y="8338"/>
                  <a:pt x="10048554" y="12999"/>
                </a:cubicBezTo>
                <a:cubicBezTo>
                  <a:pt x="10069654" y="23489"/>
                  <a:pt x="10123609" y="35186"/>
                  <a:pt x="10139179" y="34261"/>
                </a:cubicBezTo>
                <a:cubicBezTo>
                  <a:pt x="10164347" y="28699"/>
                  <a:pt x="10313150" y="21834"/>
                  <a:pt x="10380826" y="23590"/>
                </a:cubicBezTo>
                <a:cubicBezTo>
                  <a:pt x="10411096" y="28483"/>
                  <a:pt x="10441265" y="29591"/>
                  <a:pt x="10469895" y="30604"/>
                </a:cubicBezTo>
                <a:lnTo>
                  <a:pt x="10525948" y="35122"/>
                </a:lnTo>
                <a:lnTo>
                  <a:pt x="10525948" y="2510121"/>
                </a:lnTo>
                <a:lnTo>
                  <a:pt x="0" y="2510121"/>
                </a:lnTo>
                <a:lnTo>
                  <a:pt x="4022" y="2509387"/>
                </a:lnTo>
                <a:lnTo>
                  <a:pt x="18461" y="2508969"/>
                </a:lnTo>
                <a:cubicBezTo>
                  <a:pt x="78419" y="2493367"/>
                  <a:pt x="138375" y="2477765"/>
                  <a:pt x="198334" y="2462164"/>
                </a:cubicBezTo>
                <a:cubicBezTo>
                  <a:pt x="243342" y="2452992"/>
                  <a:pt x="247384" y="2448067"/>
                  <a:pt x="301182" y="2434259"/>
                </a:cubicBezTo>
                <a:cubicBezTo>
                  <a:pt x="343812" y="2421312"/>
                  <a:pt x="411813" y="2402375"/>
                  <a:pt x="454110" y="2384481"/>
                </a:cubicBezTo>
                <a:cubicBezTo>
                  <a:pt x="479432" y="2360839"/>
                  <a:pt x="603975" y="2319872"/>
                  <a:pt x="642168" y="2302589"/>
                </a:cubicBezTo>
                <a:lnTo>
                  <a:pt x="683263" y="2280783"/>
                </a:lnTo>
                <a:cubicBezTo>
                  <a:pt x="688948" y="2277474"/>
                  <a:pt x="755677" y="2260448"/>
                  <a:pt x="763363" y="2258856"/>
                </a:cubicBezTo>
                <a:cubicBezTo>
                  <a:pt x="927616" y="2197656"/>
                  <a:pt x="879578" y="2196088"/>
                  <a:pt x="925817" y="2176091"/>
                </a:cubicBezTo>
                <a:lnTo>
                  <a:pt x="980541" y="2153235"/>
                </a:lnTo>
                <a:cubicBezTo>
                  <a:pt x="1006182" y="2122066"/>
                  <a:pt x="1022516" y="2123182"/>
                  <a:pt x="1038296" y="2109226"/>
                </a:cubicBezTo>
                <a:cubicBezTo>
                  <a:pt x="1079818" y="2081796"/>
                  <a:pt x="1085603" y="2061562"/>
                  <a:pt x="1097925" y="2048677"/>
                </a:cubicBezTo>
                <a:cubicBezTo>
                  <a:pt x="1096456" y="2040221"/>
                  <a:pt x="1106178" y="2037453"/>
                  <a:pt x="1112230" y="2031917"/>
                </a:cubicBezTo>
                <a:cubicBezTo>
                  <a:pt x="1114192" y="2022007"/>
                  <a:pt x="1147499" y="2001389"/>
                  <a:pt x="1160555" y="1997917"/>
                </a:cubicBezTo>
                <a:lnTo>
                  <a:pt x="1247291" y="1935669"/>
                </a:lnTo>
                <a:cubicBezTo>
                  <a:pt x="1249787" y="1930827"/>
                  <a:pt x="1285873" y="1894847"/>
                  <a:pt x="1289264" y="1890532"/>
                </a:cubicBezTo>
                <a:cubicBezTo>
                  <a:pt x="1480682" y="1797156"/>
                  <a:pt x="1401464" y="1825694"/>
                  <a:pt x="1468674" y="1783350"/>
                </a:cubicBezTo>
                <a:lnTo>
                  <a:pt x="1508485" y="1753906"/>
                </a:lnTo>
                <a:cubicBezTo>
                  <a:pt x="1566495" y="1737481"/>
                  <a:pt x="1526915" y="1730329"/>
                  <a:pt x="1566793" y="1736095"/>
                </a:cubicBezTo>
                <a:cubicBezTo>
                  <a:pt x="1608342" y="1713487"/>
                  <a:pt x="1682860" y="1662257"/>
                  <a:pt x="1741410" y="1634226"/>
                </a:cubicBezTo>
                <a:cubicBezTo>
                  <a:pt x="1786889" y="1610607"/>
                  <a:pt x="1812735" y="1603666"/>
                  <a:pt x="1867185" y="1581746"/>
                </a:cubicBezTo>
                <a:cubicBezTo>
                  <a:pt x="2054202" y="1488959"/>
                  <a:pt x="2079868" y="1490910"/>
                  <a:pt x="2130421" y="1463532"/>
                </a:cubicBezTo>
                <a:cubicBezTo>
                  <a:pt x="2149627" y="1444288"/>
                  <a:pt x="2150864" y="1444903"/>
                  <a:pt x="2170502" y="1417476"/>
                </a:cubicBezTo>
                <a:cubicBezTo>
                  <a:pt x="2170917" y="1417404"/>
                  <a:pt x="2171330" y="1417333"/>
                  <a:pt x="2171744" y="1417263"/>
                </a:cubicBezTo>
                <a:cubicBezTo>
                  <a:pt x="2233446" y="1390256"/>
                  <a:pt x="2336508" y="1333853"/>
                  <a:pt x="2356849" y="1336243"/>
                </a:cubicBezTo>
                <a:cubicBezTo>
                  <a:pt x="2406043" y="1313108"/>
                  <a:pt x="2436708" y="1290377"/>
                  <a:pt x="2466905" y="1278459"/>
                </a:cubicBezTo>
                <a:cubicBezTo>
                  <a:pt x="2468560" y="1278295"/>
                  <a:pt x="2518334" y="1241297"/>
                  <a:pt x="2519990" y="1241136"/>
                </a:cubicBezTo>
                <a:lnTo>
                  <a:pt x="2550391" y="1218082"/>
                </a:lnTo>
                <a:lnTo>
                  <a:pt x="2572962" y="1199522"/>
                </a:lnTo>
                <a:lnTo>
                  <a:pt x="2598915" y="1198934"/>
                </a:lnTo>
                <a:cubicBezTo>
                  <a:pt x="2655086" y="1190789"/>
                  <a:pt x="2700473" y="1165710"/>
                  <a:pt x="2754488" y="1154179"/>
                </a:cubicBezTo>
                <a:cubicBezTo>
                  <a:pt x="2821255" y="1137477"/>
                  <a:pt x="2902486" y="1098469"/>
                  <a:pt x="2939037" y="1100093"/>
                </a:cubicBezTo>
                <a:cubicBezTo>
                  <a:pt x="2945836" y="1092415"/>
                  <a:pt x="2951996" y="1087371"/>
                  <a:pt x="2957757" y="1083973"/>
                </a:cubicBezTo>
                <a:lnTo>
                  <a:pt x="2970752" y="1079005"/>
                </a:lnTo>
                <a:lnTo>
                  <a:pt x="2975075" y="1078987"/>
                </a:lnTo>
                <a:lnTo>
                  <a:pt x="2985509" y="1076029"/>
                </a:lnTo>
                <a:lnTo>
                  <a:pt x="2989446" y="1075442"/>
                </a:lnTo>
                <a:cubicBezTo>
                  <a:pt x="2994568" y="1074679"/>
                  <a:pt x="2999771" y="1073586"/>
                  <a:pt x="3005292" y="1071177"/>
                </a:cubicBezTo>
                <a:cubicBezTo>
                  <a:pt x="3015330" y="1069164"/>
                  <a:pt x="3020656" y="1066626"/>
                  <a:pt x="3023824" y="1064151"/>
                </a:cubicBezTo>
                <a:lnTo>
                  <a:pt x="3025102" y="1062627"/>
                </a:lnTo>
                <a:lnTo>
                  <a:pt x="3050170" y="1057044"/>
                </a:lnTo>
                <a:lnTo>
                  <a:pt x="3063040" y="1059372"/>
                </a:lnTo>
                <a:cubicBezTo>
                  <a:pt x="3121232" y="1026556"/>
                  <a:pt x="3310349" y="1021537"/>
                  <a:pt x="3319234" y="1012027"/>
                </a:cubicBezTo>
                <a:cubicBezTo>
                  <a:pt x="3334157" y="1014663"/>
                  <a:pt x="3347279" y="998369"/>
                  <a:pt x="3358796" y="980231"/>
                </a:cubicBezTo>
                <a:lnTo>
                  <a:pt x="3371448" y="959438"/>
                </a:lnTo>
                <a:lnTo>
                  <a:pt x="3433082" y="930110"/>
                </a:lnTo>
                <a:cubicBezTo>
                  <a:pt x="3445732" y="930831"/>
                  <a:pt x="3477842" y="916496"/>
                  <a:pt x="3484512" y="907190"/>
                </a:cubicBezTo>
                <a:cubicBezTo>
                  <a:pt x="3492368" y="903586"/>
                  <a:pt x="3508011" y="908326"/>
                  <a:pt x="3511082" y="899368"/>
                </a:cubicBezTo>
                <a:cubicBezTo>
                  <a:pt x="3527901" y="890413"/>
                  <a:pt x="3558236" y="876118"/>
                  <a:pt x="3583380" y="864097"/>
                </a:cubicBezTo>
                <a:cubicBezTo>
                  <a:pt x="3599733" y="870406"/>
                  <a:pt x="3620231" y="854423"/>
                  <a:pt x="3656323" y="842884"/>
                </a:cubicBezTo>
                <a:cubicBezTo>
                  <a:pt x="3684312" y="835027"/>
                  <a:pt x="3714496" y="818408"/>
                  <a:pt x="3759487" y="810699"/>
                </a:cubicBezTo>
                <a:cubicBezTo>
                  <a:pt x="3811268" y="818902"/>
                  <a:pt x="3890779" y="787881"/>
                  <a:pt x="3931885" y="780986"/>
                </a:cubicBezTo>
                <a:cubicBezTo>
                  <a:pt x="3970370" y="773355"/>
                  <a:pt x="3941924" y="778952"/>
                  <a:pt x="3964610" y="769908"/>
                </a:cubicBezTo>
                <a:cubicBezTo>
                  <a:pt x="3978245" y="763254"/>
                  <a:pt x="3993133" y="754512"/>
                  <a:pt x="4008902" y="745474"/>
                </a:cubicBezTo>
                <a:lnTo>
                  <a:pt x="4012739" y="743446"/>
                </a:lnTo>
                <a:lnTo>
                  <a:pt x="4014877" y="743190"/>
                </a:lnTo>
                <a:cubicBezTo>
                  <a:pt x="4058320" y="736892"/>
                  <a:pt x="4090243" y="752124"/>
                  <a:pt x="4127387" y="732330"/>
                </a:cubicBezTo>
                <a:cubicBezTo>
                  <a:pt x="4168081" y="726517"/>
                  <a:pt x="4204919" y="729322"/>
                  <a:pt x="4238091" y="718169"/>
                </a:cubicBezTo>
                <a:cubicBezTo>
                  <a:pt x="4253355" y="722429"/>
                  <a:pt x="4267042" y="722981"/>
                  <a:pt x="4277828" y="711389"/>
                </a:cubicBezTo>
                <a:cubicBezTo>
                  <a:pt x="4302405" y="709735"/>
                  <a:pt x="4360741" y="709391"/>
                  <a:pt x="4385547" y="708242"/>
                </a:cubicBezTo>
                <a:lnTo>
                  <a:pt x="4426662" y="704494"/>
                </a:lnTo>
                <a:lnTo>
                  <a:pt x="4435308" y="702917"/>
                </a:lnTo>
                <a:cubicBezTo>
                  <a:pt x="4449316" y="699278"/>
                  <a:pt x="4462826" y="695175"/>
                  <a:pt x="4475598" y="690804"/>
                </a:cubicBezTo>
                <a:cubicBezTo>
                  <a:pt x="4501453" y="691025"/>
                  <a:pt x="4556437" y="706436"/>
                  <a:pt x="4590440" y="704238"/>
                </a:cubicBezTo>
                <a:lnTo>
                  <a:pt x="4720033" y="669947"/>
                </a:lnTo>
                <a:cubicBezTo>
                  <a:pt x="4752710" y="663322"/>
                  <a:pt x="4806608" y="655098"/>
                  <a:pt x="4875692" y="637860"/>
                </a:cubicBezTo>
                <a:cubicBezTo>
                  <a:pt x="4942046" y="622509"/>
                  <a:pt x="5085883" y="578291"/>
                  <a:pt x="5109366" y="566520"/>
                </a:cubicBezTo>
                <a:cubicBezTo>
                  <a:pt x="5129381" y="560082"/>
                  <a:pt x="5220270" y="558327"/>
                  <a:pt x="5211021" y="571854"/>
                </a:cubicBezTo>
                <a:cubicBezTo>
                  <a:pt x="5268709" y="537030"/>
                  <a:pt x="5295270" y="560293"/>
                  <a:pt x="5363919" y="537890"/>
                </a:cubicBezTo>
                <a:lnTo>
                  <a:pt x="5497826" y="518955"/>
                </a:lnTo>
                <a:lnTo>
                  <a:pt x="5512624" y="517790"/>
                </a:lnTo>
                <a:lnTo>
                  <a:pt x="5568133" y="522476"/>
                </a:lnTo>
                <a:cubicBezTo>
                  <a:pt x="5663164" y="497731"/>
                  <a:pt x="5762646" y="489755"/>
                  <a:pt x="5816949" y="483729"/>
                </a:cubicBezTo>
                <a:lnTo>
                  <a:pt x="5893955" y="486317"/>
                </a:lnTo>
                <a:cubicBezTo>
                  <a:pt x="5906343" y="486639"/>
                  <a:pt x="5920680" y="483284"/>
                  <a:pt x="5931394" y="482650"/>
                </a:cubicBezTo>
                <a:lnTo>
                  <a:pt x="5937789" y="482517"/>
                </a:lnTo>
                <a:lnTo>
                  <a:pt x="5981813" y="484999"/>
                </a:lnTo>
                <a:lnTo>
                  <a:pt x="6047176" y="493968"/>
                </a:lnTo>
                <a:cubicBezTo>
                  <a:pt x="6068724" y="500217"/>
                  <a:pt x="6087773" y="524141"/>
                  <a:pt x="6114796" y="512780"/>
                </a:cubicBezTo>
                <a:cubicBezTo>
                  <a:pt x="6108575" y="525920"/>
                  <a:pt x="6146670" y="509309"/>
                  <a:pt x="6153899" y="520692"/>
                </a:cubicBezTo>
                <a:cubicBezTo>
                  <a:pt x="6158088" y="530118"/>
                  <a:pt x="6170619" y="527274"/>
                  <a:pt x="6181034" y="529371"/>
                </a:cubicBezTo>
                <a:cubicBezTo>
                  <a:pt x="6189970" y="538271"/>
                  <a:pt x="6240533" y="539821"/>
                  <a:pt x="6257196" y="535754"/>
                </a:cubicBezTo>
                <a:cubicBezTo>
                  <a:pt x="6302965" y="518419"/>
                  <a:pt x="6349610" y="552599"/>
                  <a:pt x="6386412" y="539772"/>
                </a:cubicBezTo>
                <a:cubicBezTo>
                  <a:pt x="6422143" y="545448"/>
                  <a:pt x="6417467" y="557555"/>
                  <a:pt x="6440906" y="560783"/>
                </a:cubicBezTo>
                <a:cubicBezTo>
                  <a:pt x="6468562" y="564075"/>
                  <a:pt x="6534812" y="562601"/>
                  <a:pt x="6552349" y="559520"/>
                </a:cubicBezTo>
                <a:lnTo>
                  <a:pt x="6576803" y="551326"/>
                </a:lnTo>
                <a:lnTo>
                  <a:pt x="6634681" y="544080"/>
                </a:lnTo>
                <a:lnTo>
                  <a:pt x="6721365" y="520351"/>
                </a:lnTo>
                <a:cubicBezTo>
                  <a:pt x="6752885" y="511126"/>
                  <a:pt x="6792074" y="510933"/>
                  <a:pt x="6815924" y="492675"/>
                </a:cubicBezTo>
                <a:cubicBezTo>
                  <a:pt x="6830388" y="489262"/>
                  <a:pt x="6861942" y="480799"/>
                  <a:pt x="6872402" y="478157"/>
                </a:cubicBezTo>
                <a:lnTo>
                  <a:pt x="6878688" y="476820"/>
                </a:lnTo>
                <a:lnTo>
                  <a:pt x="6922472" y="470963"/>
                </a:lnTo>
                <a:lnTo>
                  <a:pt x="7057950" y="473240"/>
                </a:lnTo>
                <a:cubicBezTo>
                  <a:pt x="7053900" y="487346"/>
                  <a:pt x="7088817" y="463817"/>
                  <a:pt x="7097748" y="473658"/>
                </a:cubicBezTo>
                <a:cubicBezTo>
                  <a:pt x="7103370" y="482145"/>
                  <a:pt x="7115270" y="476984"/>
                  <a:pt x="7125868" y="477084"/>
                </a:cubicBezTo>
                <a:cubicBezTo>
                  <a:pt x="7136086" y="484159"/>
                  <a:pt x="7186170" y="476155"/>
                  <a:pt x="7201950" y="469011"/>
                </a:cubicBezTo>
                <a:cubicBezTo>
                  <a:pt x="7244316" y="443324"/>
                  <a:pt x="7295708" y="468169"/>
                  <a:pt x="7329951" y="448609"/>
                </a:cubicBezTo>
                <a:cubicBezTo>
                  <a:pt x="7366069" y="447462"/>
                  <a:pt x="7364368" y="454333"/>
                  <a:pt x="7387982" y="453093"/>
                </a:cubicBezTo>
                <a:cubicBezTo>
                  <a:pt x="7431801" y="449407"/>
                  <a:pt x="7529820" y="433203"/>
                  <a:pt x="7592862" y="426492"/>
                </a:cubicBezTo>
                <a:cubicBezTo>
                  <a:pt x="7651255" y="421024"/>
                  <a:pt x="7704095" y="420785"/>
                  <a:pt x="7766224" y="412827"/>
                </a:cubicBezTo>
                <a:cubicBezTo>
                  <a:pt x="7814258" y="396802"/>
                  <a:pt x="7866418" y="415080"/>
                  <a:pt x="7901138" y="394353"/>
                </a:cubicBezTo>
                <a:cubicBezTo>
                  <a:pt x="8071956" y="363614"/>
                  <a:pt x="8145634" y="378034"/>
                  <a:pt x="8191192" y="347296"/>
                </a:cubicBezTo>
                <a:cubicBezTo>
                  <a:pt x="8195524" y="342754"/>
                  <a:pt x="8200609" y="339049"/>
                  <a:pt x="8206196" y="335956"/>
                </a:cubicBezTo>
                <a:lnTo>
                  <a:pt x="8263174" y="318388"/>
                </a:lnTo>
                <a:lnTo>
                  <a:pt x="8335554" y="299187"/>
                </a:lnTo>
                <a:lnTo>
                  <a:pt x="8336138" y="300284"/>
                </a:lnTo>
                <a:cubicBezTo>
                  <a:pt x="8341823" y="301202"/>
                  <a:pt x="8355572" y="300662"/>
                  <a:pt x="8369664" y="304696"/>
                </a:cubicBezTo>
                <a:lnTo>
                  <a:pt x="8503582" y="306702"/>
                </a:lnTo>
                <a:lnTo>
                  <a:pt x="8509373" y="307556"/>
                </a:lnTo>
                <a:lnTo>
                  <a:pt x="8764202" y="297553"/>
                </a:lnTo>
                <a:cubicBezTo>
                  <a:pt x="8806084" y="278694"/>
                  <a:pt x="8831083" y="296032"/>
                  <a:pt x="8874324" y="291509"/>
                </a:cubicBezTo>
                <a:cubicBezTo>
                  <a:pt x="8908127" y="291418"/>
                  <a:pt x="8943673" y="299444"/>
                  <a:pt x="8967022" y="297006"/>
                </a:cubicBezTo>
                <a:cubicBezTo>
                  <a:pt x="9037064" y="279968"/>
                  <a:pt x="9054614" y="287664"/>
                  <a:pt x="9098409" y="282992"/>
                </a:cubicBezTo>
                <a:cubicBezTo>
                  <a:pt x="9131512" y="274255"/>
                  <a:pt x="9191097" y="245807"/>
                  <a:pt x="9213030" y="236497"/>
                </a:cubicBezTo>
                <a:lnTo>
                  <a:pt x="9230010" y="227126"/>
                </a:lnTo>
                <a:cubicBezTo>
                  <a:pt x="9261860" y="216200"/>
                  <a:pt x="9386630" y="158493"/>
                  <a:pt x="9406623" y="171227"/>
                </a:cubicBezTo>
                <a:cubicBezTo>
                  <a:pt x="9448042" y="170016"/>
                  <a:pt x="9469917" y="161413"/>
                  <a:pt x="9534021" y="140963"/>
                </a:cubicBezTo>
                <a:cubicBezTo>
                  <a:pt x="9576924" y="126287"/>
                  <a:pt x="9606550" y="97309"/>
                  <a:pt x="9664034" y="83163"/>
                </a:cubicBezTo>
                <a:cubicBezTo>
                  <a:pt x="9718399" y="40781"/>
                  <a:pt x="9816160" y="38419"/>
                  <a:pt x="9882388" y="6993"/>
                </a:cubicBezTo>
                <a:cubicBezTo>
                  <a:pt x="9906273" y="342"/>
                  <a:pt x="9919842" y="-537"/>
                  <a:pt x="9929188" y="233"/>
                </a:cubicBez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2661-7CBD-45CD-8397-111B295F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23706"/>
            <a:ext cx="10706101" cy="802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So… Who is the Ultimate Fighter?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8825A5-E84F-4B2B-BC67-2EEB7431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6627" y="4944749"/>
            <a:ext cx="4374126" cy="419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Let’s find out!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9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114E8BBB-86D9-4509-BCBB-77E9305B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19">
            <a:extLst>
              <a:ext uri="{FF2B5EF4-FFF2-40B4-BE49-F238E27FC236}">
                <a16:creationId xmlns:a16="http://schemas.microsoft.com/office/drawing/2014/main" id="{F297DB1A-DE82-4C45-83B4-3DAC7D8B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86299" y="0"/>
            <a:ext cx="10105701" cy="1635919"/>
          </a:xfrm>
          <a:custGeom>
            <a:avLst/>
            <a:gdLst>
              <a:gd name="connsiteX0" fmla="*/ 10105701 w 10105701"/>
              <a:gd name="connsiteY0" fmla="*/ 0 h 1635919"/>
              <a:gd name="connsiteX1" fmla="*/ 0 w 10105701"/>
              <a:gd name="connsiteY1" fmla="*/ 0 h 1635919"/>
              <a:gd name="connsiteX2" fmla="*/ 0 w 10105701"/>
              <a:gd name="connsiteY2" fmla="*/ 1490941 h 1635919"/>
              <a:gd name="connsiteX3" fmla="*/ 4607 w 10105701"/>
              <a:gd name="connsiteY3" fmla="*/ 1491637 h 1635919"/>
              <a:gd name="connsiteX4" fmla="*/ 37930 w 10105701"/>
              <a:gd name="connsiteY4" fmla="*/ 1496454 h 1635919"/>
              <a:gd name="connsiteX5" fmla="*/ 78230 w 10105701"/>
              <a:gd name="connsiteY5" fmla="*/ 1509231 h 1635919"/>
              <a:gd name="connsiteX6" fmla="*/ 275459 w 10105701"/>
              <a:gd name="connsiteY6" fmla="*/ 1526793 h 1635919"/>
              <a:gd name="connsiteX7" fmla="*/ 379368 w 10105701"/>
              <a:gd name="connsiteY7" fmla="*/ 1539602 h 1635919"/>
              <a:gd name="connsiteX8" fmla="*/ 416973 w 10105701"/>
              <a:gd name="connsiteY8" fmla="*/ 1542697 h 1635919"/>
              <a:gd name="connsiteX9" fmla="*/ 524619 w 10105701"/>
              <a:gd name="connsiteY9" fmla="*/ 1569736 h 1635919"/>
              <a:gd name="connsiteX10" fmla="*/ 601753 w 10105701"/>
              <a:gd name="connsiteY10" fmla="*/ 1569757 h 1635919"/>
              <a:gd name="connsiteX11" fmla="*/ 819077 w 10105701"/>
              <a:gd name="connsiteY11" fmla="*/ 1602271 h 1635919"/>
              <a:gd name="connsiteX12" fmla="*/ 977607 w 10105701"/>
              <a:gd name="connsiteY12" fmla="*/ 1614490 h 1635919"/>
              <a:gd name="connsiteX13" fmla="*/ 1204410 w 10105701"/>
              <a:gd name="connsiteY13" fmla="*/ 1604796 h 1635919"/>
              <a:gd name="connsiteX14" fmla="*/ 1289468 w 10105701"/>
              <a:gd name="connsiteY14" fmla="*/ 1624111 h 1635919"/>
              <a:gd name="connsiteX15" fmla="*/ 1366651 w 10105701"/>
              <a:gd name="connsiteY15" fmla="*/ 1630201 h 1635919"/>
              <a:gd name="connsiteX16" fmla="*/ 1381356 w 10105701"/>
              <a:gd name="connsiteY16" fmla="*/ 1632866 h 1635919"/>
              <a:gd name="connsiteX17" fmla="*/ 1445426 w 10105701"/>
              <a:gd name="connsiteY17" fmla="*/ 1629568 h 1635919"/>
              <a:gd name="connsiteX18" fmla="*/ 1650367 w 10105701"/>
              <a:gd name="connsiteY18" fmla="*/ 1560368 h 1635919"/>
              <a:gd name="connsiteX19" fmla="*/ 1772393 w 10105701"/>
              <a:gd name="connsiteY19" fmla="*/ 1507860 h 1635919"/>
              <a:gd name="connsiteX20" fmla="*/ 1891965 w 10105701"/>
              <a:gd name="connsiteY20" fmla="*/ 1480365 h 1635919"/>
              <a:gd name="connsiteX21" fmla="*/ 2057728 w 10105701"/>
              <a:gd name="connsiteY21" fmla="*/ 1429583 h 1635919"/>
              <a:gd name="connsiteX22" fmla="*/ 2073665 w 10105701"/>
              <a:gd name="connsiteY22" fmla="*/ 1421070 h 1635919"/>
              <a:gd name="connsiteX23" fmla="*/ 2181244 w 10105701"/>
              <a:gd name="connsiteY23" fmla="*/ 1378831 h 1635919"/>
              <a:gd name="connsiteX24" fmla="*/ 2304560 w 10105701"/>
              <a:gd name="connsiteY24" fmla="*/ 1366100 h 1635919"/>
              <a:gd name="connsiteX25" fmla="*/ 2391564 w 10105701"/>
              <a:gd name="connsiteY25" fmla="*/ 1371094 h 1635919"/>
              <a:gd name="connsiteX26" fmla="*/ 2494921 w 10105701"/>
              <a:gd name="connsiteY26" fmla="*/ 1365603 h 1635919"/>
              <a:gd name="connsiteX27" fmla="*/ 2734096 w 10105701"/>
              <a:gd name="connsiteY27" fmla="*/ 1356515 h 1635919"/>
              <a:gd name="connsiteX28" fmla="*/ 2739531 w 10105701"/>
              <a:gd name="connsiteY28" fmla="*/ 1357291 h 1635919"/>
              <a:gd name="connsiteX29" fmla="*/ 2865222 w 10105701"/>
              <a:gd name="connsiteY29" fmla="*/ 1359114 h 1635919"/>
              <a:gd name="connsiteX30" fmla="*/ 2896689 w 10105701"/>
              <a:gd name="connsiteY30" fmla="*/ 1363122 h 1635919"/>
              <a:gd name="connsiteX31" fmla="*/ 2897238 w 10105701"/>
              <a:gd name="connsiteY31" fmla="*/ 1364119 h 1635919"/>
              <a:gd name="connsiteX32" fmla="*/ 2965170 w 10105701"/>
              <a:gd name="connsiteY32" fmla="*/ 1346675 h 1635919"/>
              <a:gd name="connsiteX33" fmla="*/ 3018649 w 10105701"/>
              <a:gd name="connsiteY33" fmla="*/ 1330715 h 1635919"/>
              <a:gd name="connsiteX34" fmla="*/ 3032731 w 10105701"/>
              <a:gd name="connsiteY34" fmla="*/ 1320413 h 1635919"/>
              <a:gd name="connsiteX35" fmla="*/ 3304966 w 10105701"/>
              <a:gd name="connsiteY35" fmla="*/ 1277664 h 1635919"/>
              <a:gd name="connsiteX36" fmla="*/ 3431592 w 10105701"/>
              <a:gd name="connsiteY36" fmla="*/ 1260880 h 1635919"/>
              <a:gd name="connsiteX37" fmla="*/ 3594306 w 10105701"/>
              <a:gd name="connsiteY37" fmla="*/ 1248466 h 1635919"/>
              <a:gd name="connsiteX38" fmla="*/ 3786599 w 10105701"/>
              <a:gd name="connsiteY38" fmla="*/ 1224300 h 1635919"/>
              <a:gd name="connsiteX39" fmla="*/ 3841066 w 10105701"/>
              <a:gd name="connsiteY39" fmla="*/ 1228373 h 1635919"/>
              <a:gd name="connsiteX40" fmla="*/ 3961204 w 10105701"/>
              <a:gd name="connsiteY40" fmla="*/ 1209839 h 1635919"/>
              <a:gd name="connsiteX41" fmla="*/ 4032612 w 10105701"/>
              <a:gd name="connsiteY41" fmla="*/ 1202505 h 1635919"/>
              <a:gd name="connsiteX42" fmla="*/ 4059004 w 10105701"/>
              <a:gd name="connsiteY42" fmla="*/ 1205617 h 1635919"/>
              <a:gd name="connsiteX43" fmla="*/ 4096357 w 10105701"/>
              <a:gd name="connsiteY43" fmla="*/ 1205997 h 1635919"/>
              <a:gd name="connsiteX44" fmla="*/ 4223514 w 10105701"/>
              <a:gd name="connsiteY44" fmla="*/ 1208065 h 1635919"/>
              <a:gd name="connsiteX45" fmla="*/ 4264608 w 10105701"/>
              <a:gd name="connsiteY45" fmla="*/ 1202745 h 1635919"/>
              <a:gd name="connsiteX46" fmla="*/ 4270507 w 10105701"/>
              <a:gd name="connsiteY46" fmla="*/ 1201530 h 1635919"/>
              <a:gd name="connsiteX47" fmla="*/ 4323515 w 10105701"/>
              <a:gd name="connsiteY47" fmla="*/ 1188341 h 1635919"/>
              <a:gd name="connsiteX48" fmla="*/ 4412266 w 10105701"/>
              <a:gd name="connsiteY48" fmla="*/ 1163198 h 1635919"/>
              <a:gd name="connsiteX49" fmla="*/ 4493624 w 10105701"/>
              <a:gd name="connsiteY49" fmla="*/ 1141641 h 1635919"/>
              <a:gd name="connsiteX50" fmla="*/ 4547947 w 10105701"/>
              <a:gd name="connsiteY50" fmla="*/ 1135059 h 1635919"/>
              <a:gd name="connsiteX51" fmla="*/ 4570899 w 10105701"/>
              <a:gd name="connsiteY51" fmla="*/ 1127614 h 1635919"/>
              <a:gd name="connsiteX52" fmla="*/ 4675496 w 10105701"/>
              <a:gd name="connsiteY52" fmla="*/ 1126467 h 1635919"/>
              <a:gd name="connsiteX53" fmla="*/ 4726643 w 10105701"/>
              <a:gd name="connsiteY53" fmla="*/ 1145555 h 1635919"/>
              <a:gd name="connsiteX54" fmla="*/ 4847920 w 10105701"/>
              <a:gd name="connsiteY54" fmla="*/ 1149205 h 1635919"/>
              <a:gd name="connsiteX55" fmla="*/ 4919404 w 10105701"/>
              <a:gd name="connsiteY55" fmla="*/ 1155004 h 1635919"/>
              <a:gd name="connsiteX56" fmla="*/ 4944872 w 10105701"/>
              <a:gd name="connsiteY56" fmla="*/ 1162888 h 1635919"/>
              <a:gd name="connsiteX57" fmla="*/ 4981573 w 10105701"/>
              <a:gd name="connsiteY57" fmla="*/ 1170076 h 1635919"/>
              <a:gd name="connsiteX58" fmla="*/ 5045039 w 10105701"/>
              <a:gd name="connsiteY58" fmla="*/ 1187167 h 1635919"/>
              <a:gd name="connsiteX59" fmla="*/ 5106386 w 10105701"/>
              <a:gd name="connsiteY59" fmla="*/ 1195314 h 1635919"/>
              <a:gd name="connsiteX60" fmla="*/ 5147706 w 10105701"/>
              <a:gd name="connsiteY60" fmla="*/ 1197569 h 1635919"/>
              <a:gd name="connsiteX61" fmla="*/ 5153708 w 10105701"/>
              <a:gd name="connsiteY61" fmla="*/ 1197448 h 1635919"/>
              <a:gd name="connsiteX62" fmla="*/ 5188848 w 10105701"/>
              <a:gd name="connsiteY62" fmla="*/ 1194117 h 1635919"/>
              <a:gd name="connsiteX63" fmla="*/ 5261123 w 10105701"/>
              <a:gd name="connsiteY63" fmla="*/ 1196468 h 1635919"/>
              <a:gd name="connsiteX64" fmla="*/ 5494654 w 10105701"/>
              <a:gd name="connsiteY64" fmla="*/ 1161268 h 1635919"/>
              <a:gd name="connsiteX65" fmla="*/ 5546753 w 10105701"/>
              <a:gd name="connsiteY65" fmla="*/ 1165525 h 1635919"/>
              <a:gd name="connsiteX66" fmla="*/ 5560642 w 10105701"/>
              <a:gd name="connsiteY66" fmla="*/ 1164466 h 1635919"/>
              <a:gd name="connsiteX67" fmla="*/ 5686323 w 10105701"/>
              <a:gd name="connsiteY67" fmla="*/ 1147265 h 1635919"/>
              <a:gd name="connsiteX68" fmla="*/ 5829828 w 10105701"/>
              <a:gd name="connsiteY68" fmla="*/ 1116410 h 1635919"/>
              <a:gd name="connsiteX69" fmla="*/ 5925239 w 10105701"/>
              <a:gd name="connsiteY69" fmla="*/ 1121255 h 1635919"/>
              <a:gd name="connsiteX70" fmla="*/ 6144558 w 10105701"/>
              <a:gd name="connsiteY70" fmla="*/ 1056445 h 1635919"/>
              <a:gd name="connsiteX71" fmla="*/ 6290656 w 10105701"/>
              <a:gd name="connsiteY71" fmla="*/ 1027295 h 1635919"/>
              <a:gd name="connsiteX72" fmla="*/ 6412287 w 10105701"/>
              <a:gd name="connsiteY72" fmla="*/ 996143 h 1635919"/>
              <a:gd name="connsiteX73" fmla="*/ 6520075 w 10105701"/>
              <a:gd name="connsiteY73" fmla="*/ 1008347 h 1635919"/>
              <a:gd name="connsiteX74" fmla="*/ 6557889 w 10105701"/>
              <a:gd name="connsiteY74" fmla="*/ 997343 h 1635919"/>
              <a:gd name="connsiteX75" fmla="*/ 6566004 w 10105701"/>
              <a:gd name="connsiteY75" fmla="*/ 995911 h 1635919"/>
              <a:gd name="connsiteX76" fmla="*/ 6604593 w 10105701"/>
              <a:gd name="connsiteY76" fmla="*/ 992506 h 1635919"/>
              <a:gd name="connsiteX77" fmla="*/ 6705694 w 10105701"/>
              <a:gd name="connsiteY77" fmla="*/ 989646 h 1635919"/>
              <a:gd name="connsiteX78" fmla="*/ 6742991 w 10105701"/>
              <a:gd name="connsiteY78" fmla="*/ 983487 h 1635919"/>
              <a:gd name="connsiteX79" fmla="*/ 6846894 w 10105701"/>
              <a:gd name="connsiteY79" fmla="*/ 970622 h 1635919"/>
              <a:gd name="connsiteX80" fmla="*/ 6952494 w 10105701"/>
              <a:gd name="connsiteY80" fmla="*/ 960756 h 1635919"/>
              <a:gd name="connsiteX81" fmla="*/ 7218923 w 10105701"/>
              <a:gd name="connsiteY81" fmla="*/ 927762 h 1635919"/>
              <a:gd name="connsiteX82" fmla="*/ 7237583 w 10105701"/>
              <a:gd name="connsiteY82" fmla="*/ 915103 h 1635919"/>
              <a:gd name="connsiteX83" fmla="*/ 7279234 w 10105701"/>
              <a:gd name="connsiteY83" fmla="*/ 890347 h 1635919"/>
              <a:gd name="connsiteX84" fmla="*/ 7285560 w 10105701"/>
              <a:gd name="connsiteY84" fmla="*/ 878753 h 1635919"/>
              <a:gd name="connsiteX85" fmla="*/ 7433809 w 10105701"/>
              <a:gd name="connsiteY85" fmla="*/ 834821 h 1635919"/>
              <a:gd name="connsiteX86" fmla="*/ 7540176 w 10105701"/>
              <a:gd name="connsiteY86" fmla="*/ 784348 h 1635919"/>
              <a:gd name="connsiteX87" fmla="*/ 7605402 w 10105701"/>
              <a:gd name="connsiteY87" fmla="*/ 716527 h 1635919"/>
              <a:gd name="connsiteX88" fmla="*/ 7845858 w 10105701"/>
              <a:gd name="connsiteY88" fmla="*/ 673516 h 1635919"/>
              <a:gd name="connsiteX89" fmla="*/ 7900059 w 10105701"/>
              <a:gd name="connsiteY89" fmla="*/ 662791 h 1635919"/>
              <a:gd name="connsiteX90" fmla="*/ 7962243 w 10105701"/>
              <a:gd name="connsiteY90" fmla="*/ 636522 h 1635919"/>
              <a:gd name="connsiteX91" fmla="*/ 8135456 w 10105701"/>
              <a:gd name="connsiteY91" fmla="*/ 587387 h 1635919"/>
              <a:gd name="connsiteX92" fmla="*/ 8338241 w 10105701"/>
              <a:gd name="connsiteY92" fmla="*/ 545483 h 1635919"/>
              <a:gd name="connsiteX93" fmla="*/ 8426880 w 10105701"/>
              <a:gd name="connsiteY93" fmla="*/ 525661 h 1635919"/>
              <a:gd name="connsiteX94" fmla="*/ 8460314 w 10105701"/>
              <a:gd name="connsiteY94" fmla="*/ 504220 h 1635919"/>
              <a:gd name="connsiteX95" fmla="*/ 8467254 w 10105701"/>
              <a:gd name="connsiteY95" fmla="*/ 497500 h 1635919"/>
              <a:gd name="connsiteX96" fmla="*/ 8464303 w 10105701"/>
              <a:gd name="connsiteY96" fmla="*/ 498549 h 1635919"/>
              <a:gd name="connsiteX97" fmla="*/ 8475402 w 10105701"/>
              <a:gd name="connsiteY97" fmla="*/ 489611 h 1635919"/>
              <a:gd name="connsiteX98" fmla="*/ 8467254 w 10105701"/>
              <a:gd name="connsiteY98" fmla="*/ 497500 h 1635919"/>
              <a:gd name="connsiteX99" fmla="*/ 8483593 w 10105701"/>
              <a:gd name="connsiteY99" fmla="*/ 491693 h 1635919"/>
              <a:gd name="connsiteX100" fmla="*/ 8731307 w 10105701"/>
              <a:gd name="connsiteY100" fmla="*/ 373834 h 1635919"/>
              <a:gd name="connsiteX101" fmla="*/ 8905624 w 10105701"/>
              <a:gd name="connsiteY101" fmla="*/ 333941 h 1635919"/>
              <a:gd name="connsiteX102" fmla="*/ 8953374 w 10105701"/>
              <a:gd name="connsiteY102" fmla="*/ 325422 h 1635919"/>
              <a:gd name="connsiteX103" fmla="*/ 9036443 w 10105701"/>
              <a:gd name="connsiteY103" fmla="*/ 308326 h 1635919"/>
              <a:gd name="connsiteX104" fmla="*/ 9071726 w 10105701"/>
              <a:gd name="connsiteY104" fmla="*/ 297416 h 1635919"/>
              <a:gd name="connsiteX105" fmla="*/ 9203238 w 10105701"/>
              <a:gd name="connsiteY105" fmla="*/ 301935 h 1635919"/>
              <a:gd name="connsiteX106" fmla="*/ 9225389 w 10105701"/>
              <a:gd name="connsiteY106" fmla="*/ 302331 h 1635919"/>
              <a:gd name="connsiteX107" fmla="*/ 9257841 w 10105701"/>
              <a:gd name="connsiteY107" fmla="*/ 289670 h 1635919"/>
              <a:gd name="connsiteX108" fmla="*/ 9338289 w 10105701"/>
              <a:gd name="connsiteY108" fmla="*/ 258345 h 1635919"/>
              <a:gd name="connsiteX109" fmla="*/ 9464136 w 10105701"/>
              <a:gd name="connsiteY109" fmla="*/ 244057 h 1635919"/>
              <a:gd name="connsiteX110" fmla="*/ 9481363 w 10105701"/>
              <a:gd name="connsiteY110" fmla="*/ 243247 h 1635919"/>
              <a:gd name="connsiteX111" fmla="*/ 9572531 w 10105701"/>
              <a:gd name="connsiteY111" fmla="*/ 199385 h 1635919"/>
              <a:gd name="connsiteX112" fmla="*/ 9756421 w 10105701"/>
              <a:gd name="connsiteY112" fmla="*/ 131720 h 1635919"/>
              <a:gd name="connsiteX113" fmla="*/ 9841144 w 10105701"/>
              <a:gd name="connsiteY113" fmla="*/ 105373 h 1635919"/>
              <a:gd name="connsiteX114" fmla="*/ 9993448 w 10105701"/>
              <a:gd name="connsiteY114" fmla="*/ 45117 h 1635919"/>
              <a:gd name="connsiteX115" fmla="*/ 10019281 w 10105701"/>
              <a:gd name="connsiteY115" fmla="*/ 31163 h 1635919"/>
              <a:gd name="connsiteX116" fmla="*/ 10072841 w 10105701"/>
              <a:gd name="connsiteY116" fmla="*/ 4330 h 16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105701" h="1635919">
                <a:moveTo>
                  <a:pt x="10105701" y="0"/>
                </a:moveTo>
                <a:lnTo>
                  <a:pt x="0" y="0"/>
                </a:lnTo>
                <a:lnTo>
                  <a:pt x="0" y="1490941"/>
                </a:lnTo>
                <a:lnTo>
                  <a:pt x="4607" y="1491637"/>
                </a:lnTo>
                <a:cubicBezTo>
                  <a:pt x="16659" y="1491630"/>
                  <a:pt x="29913" y="1489951"/>
                  <a:pt x="37930" y="1496454"/>
                </a:cubicBezTo>
                <a:lnTo>
                  <a:pt x="78230" y="1509231"/>
                </a:lnTo>
                <a:cubicBezTo>
                  <a:pt x="117818" y="1514287"/>
                  <a:pt x="225269" y="1521731"/>
                  <a:pt x="275459" y="1526793"/>
                </a:cubicBezTo>
                <a:cubicBezTo>
                  <a:pt x="313764" y="1530963"/>
                  <a:pt x="346987" y="1541888"/>
                  <a:pt x="379368" y="1539602"/>
                </a:cubicBezTo>
                <a:cubicBezTo>
                  <a:pt x="392576" y="1546875"/>
                  <a:pt x="405007" y="1550499"/>
                  <a:pt x="416973" y="1542697"/>
                </a:cubicBezTo>
                <a:cubicBezTo>
                  <a:pt x="452855" y="1551710"/>
                  <a:pt x="459175" y="1563531"/>
                  <a:pt x="524619" y="1569736"/>
                </a:cubicBezTo>
                <a:cubicBezTo>
                  <a:pt x="538423" y="1570060"/>
                  <a:pt x="580256" y="1565055"/>
                  <a:pt x="601753" y="1569757"/>
                </a:cubicBezTo>
                <a:cubicBezTo>
                  <a:pt x="650829" y="1575179"/>
                  <a:pt x="768752" y="1569541"/>
                  <a:pt x="819077" y="1602271"/>
                </a:cubicBezTo>
                <a:cubicBezTo>
                  <a:pt x="864345" y="1610461"/>
                  <a:pt x="920787" y="1605600"/>
                  <a:pt x="977607" y="1614490"/>
                </a:cubicBezTo>
                <a:cubicBezTo>
                  <a:pt x="1041126" y="1616084"/>
                  <a:pt x="1180788" y="1609848"/>
                  <a:pt x="1204410" y="1604796"/>
                </a:cubicBezTo>
                <a:cubicBezTo>
                  <a:pt x="1219023" y="1603955"/>
                  <a:pt x="1269664" y="1614581"/>
                  <a:pt x="1289468" y="1624111"/>
                </a:cubicBezTo>
                <a:cubicBezTo>
                  <a:pt x="1316509" y="1628345"/>
                  <a:pt x="1351337" y="1628742"/>
                  <a:pt x="1366651" y="1630201"/>
                </a:cubicBezTo>
                <a:lnTo>
                  <a:pt x="1381356" y="1632866"/>
                </a:lnTo>
                <a:cubicBezTo>
                  <a:pt x="1394485" y="1632761"/>
                  <a:pt x="1400590" y="1641651"/>
                  <a:pt x="1445426" y="1629568"/>
                </a:cubicBezTo>
                <a:cubicBezTo>
                  <a:pt x="1507585" y="1601017"/>
                  <a:pt x="1599341" y="1598872"/>
                  <a:pt x="1650367" y="1560368"/>
                </a:cubicBezTo>
                <a:cubicBezTo>
                  <a:pt x="1704319" y="1547517"/>
                  <a:pt x="1732125" y="1521192"/>
                  <a:pt x="1772393" y="1507860"/>
                </a:cubicBezTo>
                <a:cubicBezTo>
                  <a:pt x="1832559" y="1489282"/>
                  <a:pt x="1853090" y="1481466"/>
                  <a:pt x="1891965" y="1480365"/>
                </a:cubicBezTo>
                <a:cubicBezTo>
                  <a:pt x="1910729" y="1491935"/>
                  <a:pt x="2027835" y="1439510"/>
                  <a:pt x="2057728" y="1429583"/>
                </a:cubicBezTo>
                <a:lnTo>
                  <a:pt x="2073665" y="1421070"/>
                </a:lnTo>
                <a:cubicBezTo>
                  <a:pt x="2094251" y="1412612"/>
                  <a:pt x="2150176" y="1386769"/>
                  <a:pt x="2181244" y="1378831"/>
                </a:cubicBezTo>
                <a:cubicBezTo>
                  <a:pt x="2222350" y="1374587"/>
                  <a:pt x="2238821" y="1381578"/>
                  <a:pt x="2304560" y="1366100"/>
                </a:cubicBezTo>
                <a:cubicBezTo>
                  <a:pt x="2326476" y="1363885"/>
                  <a:pt x="2359838" y="1371177"/>
                  <a:pt x="2391564" y="1371094"/>
                </a:cubicBezTo>
                <a:cubicBezTo>
                  <a:pt x="2432149" y="1366985"/>
                  <a:pt x="2455612" y="1382736"/>
                  <a:pt x="2494921" y="1365603"/>
                </a:cubicBezTo>
                <a:lnTo>
                  <a:pt x="2734096" y="1356515"/>
                </a:lnTo>
                <a:lnTo>
                  <a:pt x="2739531" y="1357291"/>
                </a:lnTo>
                <a:lnTo>
                  <a:pt x="2865222" y="1359114"/>
                </a:lnTo>
                <a:cubicBezTo>
                  <a:pt x="2878449" y="1362779"/>
                  <a:pt x="2891353" y="1362288"/>
                  <a:pt x="2896689" y="1363122"/>
                </a:cubicBezTo>
                <a:lnTo>
                  <a:pt x="2897238" y="1364119"/>
                </a:lnTo>
                <a:lnTo>
                  <a:pt x="2965170" y="1346675"/>
                </a:lnTo>
                <a:lnTo>
                  <a:pt x="3018649" y="1330715"/>
                </a:lnTo>
                <a:cubicBezTo>
                  <a:pt x="3023892" y="1327905"/>
                  <a:pt x="3028665" y="1324539"/>
                  <a:pt x="3032731" y="1320413"/>
                </a:cubicBezTo>
                <a:cubicBezTo>
                  <a:pt x="3075490" y="1292489"/>
                  <a:pt x="3144642" y="1305589"/>
                  <a:pt x="3304966" y="1277664"/>
                </a:cubicBezTo>
                <a:cubicBezTo>
                  <a:pt x="3337554" y="1258833"/>
                  <a:pt x="3386510" y="1275439"/>
                  <a:pt x="3431592" y="1260880"/>
                </a:cubicBezTo>
                <a:cubicBezTo>
                  <a:pt x="3489905" y="1253650"/>
                  <a:pt x="3539499" y="1253433"/>
                  <a:pt x="3594306" y="1248466"/>
                </a:cubicBezTo>
                <a:cubicBezTo>
                  <a:pt x="3653474" y="1242369"/>
                  <a:pt x="3745472" y="1227649"/>
                  <a:pt x="3786599" y="1224300"/>
                </a:cubicBezTo>
                <a:cubicBezTo>
                  <a:pt x="3808763" y="1223174"/>
                  <a:pt x="3807167" y="1229416"/>
                  <a:pt x="3841066" y="1228373"/>
                </a:cubicBezTo>
                <a:cubicBezTo>
                  <a:pt x="3873205" y="1210604"/>
                  <a:pt x="3921441" y="1233175"/>
                  <a:pt x="3961204" y="1209839"/>
                </a:cubicBezTo>
                <a:cubicBezTo>
                  <a:pt x="3976014" y="1203349"/>
                  <a:pt x="4023022" y="1196077"/>
                  <a:pt x="4032612" y="1202505"/>
                </a:cubicBezTo>
                <a:cubicBezTo>
                  <a:pt x="4042558" y="1202595"/>
                  <a:pt x="4053728" y="1197908"/>
                  <a:pt x="4059004" y="1205617"/>
                </a:cubicBezTo>
                <a:cubicBezTo>
                  <a:pt x="4067387" y="1214558"/>
                  <a:pt x="4100158" y="1193182"/>
                  <a:pt x="4096357" y="1205997"/>
                </a:cubicBezTo>
                <a:lnTo>
                  <a:pt x="4223514" y="1208065"/>
                </a:lnTo>
                <a:lnTo>
                  <a:pt x="4264608" y="1202745"/>
                </a:lnTo>
                <a:lnTo>
                  <a:pt x="4270507" y="1201530"/>
                </a:lnTo>
                <a:cubicBezTo>
                  <a:pt x="4280325" y="1199130"/>
                  <a:pt x="4309940" y="1191442"/>
                  <a:pt x="4323515" y="1188341"/>
                </a:cubicBezTo>
                <a:cubicBezTo>
                  <a:pt x="4345901" y="1171754"/>
                  <a:pt x="4382682" y="1171579"/>
                  <a:pt x="4412266" y="1163198"/>
                </a:cubicBezTo>
                <a:lnTo>
                  <a:pt x="4493624" y="1141641"/>
                </a:lnTo>
                <a:lnTo>
                  <a:pt x="4547947" y="1135059"/>
                </a:lnTo>
                <a:lnTo>
                  <a:pt x="4570899" y="1127614"/>
                </a:lnTo>
                <a:cubicBezTo>
                  <a:pt x="4587359" y="1124815"/>
                  <a:pt x="4649538" y="1123476"/>
                  <a:pt x="4675496" y="1126467"/>
                </a:cubicBezTo>
                <a:cubicBezTo>
                  <a:pt x="4697495" y="1129400"/>
                  <a:pt x="4693106" y="1140398"/>
                  <a:pt x="4726643" y="1145555"/>
                </a:cubicBezTo>
                <a:cubicBezTo>
                  <a:pt x="4761184" y="1133902"/>
                  <a:pt x="4804963" y="1164954"/>
                  <a:pt x="4847920" y="1149205"/>
                </a:cubicBezTo>
                <a:cubicBezTo>
                  <a:pt x="4863560" y="1145511"/>
                  <a:pt x="4911017" y="1146919"/>
                  <a:pt x="4919404" y="1155004"/>
                </a:cubicBezTo>
                <a:cubicBezTo>
                  <a:pt x="4929179" y="1156909"/>
                  <a:pt x="4940940" y="1154325"/>
                  <a:pt x="4944872" y="1162888"/>
                </a:cubicBezTo>
                <a:cubicBezTo>
                  <a:pt x="4951657" y="1173230"/>
                  <a:pt x="4987412" y="1158139"/>
                  <a:pt x="4981573" y="1170076"/>
                </a:cubicBezTo>
                <a:cubicBezTo>
                  <a:pt x="5006936" y="1159755"/>
                  <a:pt x="5024814" y="1181490"/>
                  <a:pt x="5045039" y="1187167"/>
                </a:cubicBezTo>
                <a:lnTo>
                  <a:pt x="5106386" y="1195314"/>
                </a:lnTo>
                <a:lnTo>
                  <a:pt x="5147706" y="1197569"/>
                </a:lnTo>
                <a:lnTo>
                  <a:pt x="5153708" y="1197448"/>
                </a:lnTo>
                <a:cubicBezTo>
                  <a:pt x="5163764" y="1196873"/>
                  <a:pt x="5177220" y="1193824"/>
                  <a:pt x="5188848" y="1194117"/>
                </a:cubicBezTo>
                <a:lnTo>
                  <a:pt x="5261123" y="1196468"/>
                </a:lnTo>
                <a:cubicBezTo>
                  <a:pt x="5312090" y="1190994"/>
                  <a:pt x="5405461" y="1183748"/>
                  <a:pt x="5494654" y="1161268"/>
                </a:cubicBezTo>
                <a:lnTo>
                  <a:pt x="5546753" y="1165525"/>
                </a:lnTo>
                <a:lnTo>
                  <a:pt x="5560642" y="1164466"/>
                </a:lnTo>
                <a:lnTo>
                  <a:pt x="5686323" y="1147265"/>
                </a:lnTo>
                <a:cubicBezTo>
                  <a:pt x="5750755" y="1126913"/>
                  <a:pt x="5775685" y="1148046"/>
                  <a:pt x="5829828" y="1116410"/>
                </a:cubicBezTo>
                <a:cubicBezTo>
                  <a:pt x="5821148" y="1128698"/>
                  <a:pt x="5906454" y="1127104"/>
                  <a:pt x="5925239" y="1121255"/>
                </a:cubicBezTo>
                <a:cubicBezTo>
                  <a:pt x="5947279" y="1110562"/>
                  <a:pt x="6082280" y="1070391"/>
                  <a:pt x="6144558" y="1056445"/>
                </a:cubicBezTo>
                <a:cubicBezTo>
                  <a:pt x="6209398" y="1040785"/>
                  <a:pt x="6259985" y="1033313"/>
                  <a:pt x="6290656" y="1027295"/>
                </a:cubicBezTo>
                <a:lnTo>
                  <a:pt x="6412287" y="996143"/>
                </a:lnTo>
                <a:cubicBezTo>
                  <a:pt x="6444202" y="994146"/>
                  <a:pt x="6495808" y="1008147"/>
                  <a:pt x="6520075" y="1008347"/>
                </a:cubicBezTo>
                <a:cubicBezTo>
                  <a:pt x="6532061" y="1004377"/>
                  <a:pt x="6544742" y="1000649"/>
                  <a:pt x="6557889" y="997343"/>
                </a:cubicBezTo>
                <a:lnTo>
                  <a:pt x="6566004" y="995911"/>
                </a:lnTo>
                <a:lnTo>
                  <a:pt x="6604593" y="992506"/>
                </a:lnTo>
                <a:cubicBezTo>
                  <a:pt x="6627875" y="991462"/>
                  <a:pt x="6682628" y="991149"/>
                  <a:pt x="6705694" y="989646"/>
                </a:cubicBezTo>
                <a:cubicBezTo>
                  <a:pt x="6715818" y="979115"/>
                  <a:pt x="6728665" y="979617"/>
                  <a:pt x="6742991" y="983487"/>
                </a:cubicBezTo>
                <a:cubicBezTo>
                  <a:pt x="6774125" y="973355"/>
                  <a:pt x="6808701" y="975904"/>
                  <a:pt x="6846894" y="970622"/>
                </a:cubicBezTo>
                <a:cubicBezTo>
                  <a:pt x="6881758" y="952640"/>
                  <a:pt x="6911718" y="966478"/>
                  <a:pt x="6952494" y="960756"/>
                </a:cubicBezTo>
                <a:cubicBezTo>
                  <a:pt x="7014499" y="953613"/>
                  <a:pt x="7171408" y="935371"/>
                  <a:pt x="7218923" y="927762"/>
                </a:cubicBezTo>
                <a:lnTo>
                  <a:pt x="7237583" y="915103"/>
                </a:lnTo>
                <a:lnTo>
                  <a:pt x="7279234" y="890347"/>
                </a:lnTo>
                <a:cubicBezTo>
                  <a:pt x="7282367" y="886883"/>
                  <a:pt x="7284610" y="883060"/>
                  <a:pt x="7285560" y="878753"/>
                </a:cubicBezTo>
                <a:cubicBezTo>
                  <a:pt x="7345735" y="880000"/>
                  <a:pt x="7379697" y="849179"/>
                  <a:pt x="7433809" y="834821"/>
                </a:cubicBezTo>
                <a:cubicBezTo>
                  <a:pt x="7489109" y="811390"/>
                  <a:pt x="7502976" y="798781"/>
                  <a:pt x="7540176" y="784348"/>
                </a:cubicBezTo>
                <a:cubicBezTo>
                  <a:pt x="7556139" y="775738"/>
                  <a:pt x="7577389" y="711736"/>
                  <a:pt x="7605402" y="716527"/>
                </a:cubicBezTo>
                <a:cubicBezTo>
                  <a:pt x="7613742" y="707888"/>
                  <a:pt x="7791241" y="703328"/>
                  <a:pt x="7845858" y="673516"/>
                </a:cubicBezTo>
                <a:cubicBezTo>
                  <a:pt x="7895453" y="685047"/>
                  <a:pt x="7862372" y="670105"/>
                  <a:pt x="7900059" y="662791"/>
                </a:cubicBezTo>
                <a:cubicBezTo>
                  <a:pt x="7920787" y="654035"/>
                  <a:pt x="7936717" y="664423"/>
                  <a:pt x="7962243" y="636522"/>
                </a:cubicBezTo>
                <a:cubicBezTo>
                  <a:pt x="7996549" y="637997"/>
                  <a:pt x="8072790" y="602560"/>
                  <a:pt x="8135456" y="587387"/>
                </a:cubicBezTo>
                <a:cubicBezTo>
                  <a:pt x="8203051" y="573419"/>
                  <a:pt x="8256250" y="537571"/>
                  <a:pt x="8338241" y="545483"/>
                </a:cubicBezTo>
                <a:cubicBezTo>
                  <a:pt x="8345964" y="530066"/>
                  <a:pt x="8385415" y="539169"/>
                  <a:pt x="8426880" y="525661"/>
                </a:cubicBezTo>
                <a:cubicBezTo>
                  <a:pt x="8432865" y="512576"/>
                  <a:pt x="8445661" y="514079"/>
                  <a:pt x="8460314" y="504220"/>
                </a:cubicBezTo>
                <a:lnTo>
                  <a:pt x="8467254" y="497500"/>
                </a:lnTo>
                <a:lnTo>
                  <a:pt x="8464303" y="498549"/>
                </a:lnTo>
                <a:cubicBezTo>
                  <a:pt x="8456468" y="500532"/>
                  <a:pt x="8477290" y="490312"/>
                  <a:pt x="8475402" y="489611"/>
                </a:cubicBezTo>
                <a:lnTo>
                  <a:pt x="8467254" y="497500"/>
                </a:lnTo>
                <a:lnTo>
                  <a:pt x="8483593" y="491693"/>
                </a:lnTo>
                <a:cubicBezTo>
                  <a:pt x="8555805" y="463970"/>
                  <a:pt x="8656042" y="369236"/>
                  <a:pt x="8731307" y="373834"/>
                </a:cubicBezTo>
                <a:cubicBezTo>
                  <a:pt x="8796803" y="371769"/>
                  <a:pt x="8847519" y="347239"/>
                  <a:pt x="8905624" y="333941"/>
                </a:cubicBezTo>
                <a:cubicBezTo>
                  <a:pt x="8930484" y="326336"/>
                  <a:pt x="8914464" y="305954"/>
                  <a:pt x="8953374" y="325422"/>
                </a:cubicBezTo>
                <a:lnTo>
                  <a:pt x="9036443" y="308326"/>
                </a:lnTo>
                <a:lnTo>
                  <a:pt x="9071726" y="297416"/>
                </a:lnTo>
                <a:cubicBezTo>
                  <a:pt x="9087610" y="280477"/>
                  <a:pt x="9181257" y="320181"/>
                  <a:pt x="9203238" y="301935"/>
                </a:cubicBezTo>
                <a:cubicBezTo>
                  <a:pt x="9207855" y="296522"/>
                  <a:pt x="9224145" y="296813"/>
                  <a:pt x="9225389" y="302331"/>
                </a:cubicBezTo>
                <a:cubicBezTo>
                  <a:pt x="9231986" y="298884"/>
                  <a:pt x="9251736" y="281850"/>
                  <a:pt x="9257841" y="289670"/>
                </a:cubicBezTo>
                <a:lnTo>
                  <a:pt x="9338289" y="258345"/>
                </a:lnTo>
                <a:cubicBezTo>
                  <a:pt x="9364865" y="253056"/>
                  <a:pt x="9440290" y="246574"/>
                  <a:pt x="9464136" y="244057"/>
                </a:cubicBezTo>
                <a:cubicBezTo>
                  <a:pt x="9467020" y="239819"/>
                  <a:pt x="9479694" y="239220"/>
                  <a:pt x="9481363" y="243247"/>
                </a:cubicBezTo>
                <a:cubicBezTo>
                  <a:pt x="9499429" y="235801"/>
                  <a:pt x="9523607" y="212357"/>
                  <a:pt x="9572531" y="199385"/>
                </a:cubicBezTo>
                <a:cubicBezTo>
                  <a:pt x="9625765" y="194838"/>
                  <a:pt x="9711652" y="147390"/>
                  <a:pt x="9756421" y="131720"/>
                </a:cubicBezTo>
                <a:cubicBezTo>
                  <a:pt x="9787863" y="92850"/>
                  <a:pt x="9802506" y="116890"/>
                  <a:pt x="9841144" y="105373"/>
                </a:cubicBezTo>
                <a:cubicBezTo>
                  <a:pt x="9881515" y="88023"/>
                  <a:pt x="9948279" y="40585"/>
                  <a:pt x="9993448" y="45117"/>
                </a:cubicBezTo>
                <a:lnTo>
                  <a:pt x="10019281" y="31163"/>
                </a:lnTo>
                <a:cubicBezTo>
                  <a:pt x="10026781" y="4158"/>
                  <a:pt x="10048053" y="28021"/>
                  <a:pt x="10072841" y="43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92E6B-0831-475E-9861-E910ACC8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23606"/>
            <a:ext cx="5295901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282D-F7AC-4D7F-A645-A661A9F25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810014"/>
            <a:ext cx="5295899" cy="3506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buNone/>
            </a:pPr>
            <a:r>
              <a:rPr lang="en-US" dirty="0"/>
              <a:t>Brianne Ng, CA</a:t>
            </a:r>
          </a:p>
          <a:p>
            <a:r>
              <a:rPr lang="en-US" dirty="0"/>
              <a:t>Financial Planning and Analysis Analyst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brianneng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briginmis</a:t>
            </a:r>
            <a:endParaRPr lang="en-US" dirty="0"/>
          </a:p>
          <a:p>
            <a:r>
              <a:rPr lang="en-US" dirty="0"/>
              <a:t>Passions: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Cats</a:t>
            </a:r>
          </a:p>
          <a:p>
            <a:pPr lvl="1"/>
            <a:r>
              <a:rPr lang="en-US" dirty="0"/>
              <a:t>Food</a:t>
            </a:r>
          </a:p>
          <a:p>
            <a:pPr lvl="1"/>
            <a:r>
              <a:rPr lang="en-US" dirty="0"/>
              <a:t>Martial arts</a:t>
            </a:r>
          </a:p>
          <a:p>
            <a:endParaRPr lang="en-US" dirty="0"/>
          </a:p>
        </p:txBody>
      </p:sp>
      <p:pic>
        <p:nvPicPr>
          <p:cNvPr id="6" name="Content Placeholder 5" descr="A picture containing person, person, posing, smiling&#10;&#10;Description automatically generated">
            <a:extLst>
              <a:ext uri="{FF2B5EF4-FFF2-40B4-BE49-F238E27FC236}">
                <a16:creationId xmlns:a16="http://schemas.microsoft.com/office/drawing/2014/main" id="{4C1C60BF-F395-4771-88D5-F8C5FB087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" b="22060"/>
          <a:stretch/>
        </p:blipFill>
        <p:spPr>
          <a:xfrm>
            <a:off x="898616" y="681037"/>
            <a:ext cx="4505596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70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Freeform: Shape 72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6" name="Rectangle 7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073">
            <a:off x="4851872" y="821036"/>
            <a:ext cx="6800350" cy="535010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7" name="Freeform: Shape 76">
            <a:extLst>
              <a:ext uri="{FF2B5EF4-FFF2-40B4-BE49-F238E27FC236}">
                <a16:creationId xmlns:a16="http://schemas.microsoft.com/office/drawing/2014/main" id="{51627A44-C022-4773-A393-E948FE3F4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9121">
            <a:off x="4946130" y="900347"/>
            <a:ext cx="6591734" cy="5205656"/>
          </a:xfrm>
          <a:custGeom>
            <a:avLst/>
            <a:gdLst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604718 w 6621845"/>
              <a:gd name="connsiteY15" fmla="*/ 0 h 5238511"/>
              <a:gd name="connsiteX16" fmla="*/ 3117572 w 6621845"/>
              <a:gd name="connsiteY16" fmla="*/ 0 h 5238511"/>
              <a:gd name="connsiteX17" fmla="*/ 3117572 w 6621845"/>
              <a:gd name="connsiteY17" fmla="*/ 89697 h 5238511"/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3117572 w 6621845"/>
              <a:gd name="connsiteY15" fmla="*/ 0 h 5238511"/>
              <a:gd name="connsiteX16" fmla="*/ 3117572 w 6621845"/>
              <a:gd name="connsiteY16" fmla="*/ 89697 h 5238511"/>
              <a:gd name="connsiteX17" fmla="*/ 6597934 w 6621845"/>
              <a:gd name="connsiteY17" fmla="*/ 155744 h 5238511"/>
              <a:gd name="connsiteX0" fmla="*/ 6597934 w 6621845"/>
              <a:gd name="connsiteY0" fmla="*/ 122557 h 5205324"/>
              <a:gd name="connsiteX1" fmla="*/ 6619376 w 6621845"/>
              <a:gd name="connsiteY1" fmla="*/ 144494 h 5205324"/>
              <a:gd name="connsiteX2" fmla="*/ 6621845 w 6621845"/>
              <a:gd name="connsiteY2" fmla="*/ 162311 h 5205324"/>
              <a:gd name="connsiteX3" fmla="*/ 6601863 w 6621845"/>
              <a:gd name="connsiteY3" fmla="*/ 1168513 h 5205324"/>
              <a:gd name="connsiteX4" fmla="*/ 6601373 w 6621845"/>
              <a:gd name="connsiteY4" fmla="*/ 1193023 h 5205324"/>
              <a:gd name="connsiteX5" fmla="*/ 6601384 w 6621845"/>
              <a:gd name="connsiteY5" fmla="*/ 1193045 h 5205324"/>
              <a:gd name="connsiteX6" fmla="*/ 6521625 w 6621845"/>
              <a:gd name="connsiteY6" fmla="*/ 5169080 h 5205324"/>
              <a:gd name="connsiteX7" fmla="*/ 6483689 w 6621845"/>
              <a:gd name="connsiteY7" fmla="*/ 5205319 h 5205324"/>
              <a:gd name="connsiteX8" fmla="*/ 36351 w 6621845"/>
              <a:gd name="connsiteY8" fmla="*/ 5075985 h 5205324"/>
              <a:gd name="connsiteX9" fmla="*/ 5 w 6621845"/>
              <a:gd name="connsiteY9" fmla="*/ 5038255 h 5205324"/>
              <a:gd name="connsiteX10" fmla="*/ 1012 w 6621845"/>
              <a:gd name="connsiteY10" fmla="*/ 4988028 h 5205324"/>
              <a:gd name="connsiteX11" fmla="*/ 1011 w 6621845"/>
              <a:gd name="connsiteY11" fmla="*/ 4988025 h 5205324"/>
              <a:gd name="connsiteX12" fmla="*/ 100440 w 6621845"/>
              <a:gd name="connsiteY12" fmla="*/ 31479 h 5205324"/>
              <a:gd name="connsiteX13" fmla="*/ 122765 w 6621845"/>
              <a:gd name="connsiteY13" fmla="*/ 2 h 5205324"/>
              <a:gd name="connsiteX14" fmla="*/ 604718 w 6621845"/>
              <a:gd name="connsiteY14" fmla="*/ 9670 h 5205324"/>
              <a:gd name="connsiteX15" fmla="*/ 3117572 w 6621845"/>
              <a:gd name="connsiteY15" fmla="*/ 56510 h 5205324"/>
              <a:gd name="connsiteX16" fmla="*/ 6597934 w 6621845"/>
              <a:gd name="connsiteY16" fmla="*/ 122557 h 5205324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1011 w 6621845"/>
              <a:gd name="connsiteY11" fmla="*/ 4988024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30143 w 6621845"/>
              <a:gd name="connsiteY10" fmla="*/ 4946661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7041537 w 7065448"/>
              <a:gd name="connsiteY0" fmla="*/ 122556 h 5205323"/>
              <a:gd name="connsiteX1" fmla="*/ 7062979 w 7065448"/>
              <a:gd name="connsiteY1" fmla="*/ 144493 h 5205323"/>
              <a:gd name="connsiteX2" fmla="*/ 7065448 w 7065448"/>
              <a:gd name="connsiteY2" fmla="*/ 162310 h 5205323"/>
              <a:gd name="connsiteX3" fmla="*/ 7045466 w 7065448"/>
              <a:gd name="connsiteY3" fmla="*/ 1168512 h 5205323"/>
              <a:gd name="connsiteX4" fmla="*/ 7044976 w 7065448"/>
              <a:gd name="connsiteY4" fmla="*/ 1193022 h 5205323"/>
              <a:gd name="connsiteX5" fmla="*/ 7044987 w 7065448"/>
              <a:gd name="connsiteY5" fmla="*/ 1193044 h 5205323"/>
              <a:gd name="connsiteX6" fmla="*/ 6965228 w 7065448"/>
              <a:gd name="connsiteY6" fmla="*/ 5169079 h 5205323"/>
              <a:gd name="connsiteX7" fmla="*/ 6927292 w 7065448"/>
              <a:gd name="connsiteY7" fmla="*/ 5205318 h 5205323"/>
              <a:gd name="connsiteX8" fmla="*/ 479954 w 7065448"/>
              <a:gd name="connsiteY8" fmla="*/ 5075984 h 5205323"/>
              <a:gd name="connsiteX9" fmla="*/ 473746 w 7065448"/>
              <a:gd name="connsiteY9" fmla="*/ 4946661 h 5205323"/>
              <a:gd name="connsiteX10" fmla="*/ 487991 w 7065448"/>
              <a:gd name="connsiteY10" fmla="*/ 4882987 h 5205323"/>
              <a:gd name="connsiteX11" fmla="*/ 571753 w 7065448"/>
              <a:gd name="connsiteY11" fmla="*/ 113570 h 5205323"/>
              <a:gd name="connsiteX12" fmla="*/ 566368 w 7065448"/>
              <a:gd name="connsiteY12" fmla="*/ 1 h 5205323"/>
              <a:gd name="connsiteX13" fmla="*/ 1048321 w 7065448"/>
              <a:gd name="connsiteY13" fmla="*/ 9669 h 5205323"/>
              <a:gd name="connsiteX14" fmla="*/ 3561175 w 7065448"/>
              <a:gd name="connsiteY14" fmla="*/ 56509 h 5205323"/>
              <a:gd name="connsiteX15" fmla="*/ 7041537 w 7065448"/>
              <a:gd name="connsiteY15" fmla="*/ 122556 h 5205323"/>
              <a:gd name="connsiteX0" fmla="*/ 6584362 w 6608273"/>
              <a:gd name="connsiteY0" fmla="*/ 122556 h 5205323"/>
              <a:gd name="connsiteX1" fmla="*/ 6605804 w 6608273"/>
              <a:gd name="connsiteY1" fmla="*/ 144493 h 5205323"/>
              <a:gd name="connsiteX2" fmla="*/ 6608273 w 6608273"/>
              <a:gd name="connsiteY2" fmla="*/ 162310 h 5205323"/>
              <a:gd name="connsiteX3" fmla="*/ 6588291 w 6608273"/>
              <a:gd name="connsiteY3" fmla="*/ 1168512 h 5205323"/>
              <a:gd name="connsiteX4" fmla="*/ 6587801 w 6608273"/>
              <a:gd name="connsiteY4" fmla="*/ 1193022 h 5205323"/>
              <a:gd name="connsiteX5" fmla="*/ 6587812 w 6608273"/>
              <a:gd name="connsiteY5" fmla="*/ 1193044 h 5205323"/>
              <a:gd name="connsiteX6" fmla="*/ 6508053 w 6608273"/>
              <a:gd name="connsiteY6" fmla="*/ 5169079 h 5205323"/>
              <a:gd name="connsiteX7" fmla="*/ 6470117 w 6608273"/>
              <a:gd name="connsiteY7" fmla="*/ 5205318 h 5205323"/>
              <a:gd name="connsiteX8" fmla="*/ 22779 w 6608273"/>
              <a:gd name="connsiteY8" fmla="*/ 5075984 h 5205323"/>
              <a:gd name="connsiteX9" fmla="*/ 16571 w 6608273"/>
              <a:gd name="connsiteY9" fmla="*/ 4946661 h 5205323"/>
              <a:gd name="connsiteX10" fmla="*/ 30816 w 6608273"/>
              <a:gd name="connsiteY10" fmla="*/ 4882987 h 5205323"/>
              <a:gd name="connsiteX11" fmla="*/ 114578 w 6608273"/>
              <a:gd name="connsiteY11" fmla="*/ 113570 h 5205323"/>
              <a:gd name="connsiteX12" fmla="*/ 109193 w 6608273"/>
              <a:gd name="connsiteY12" fmla="*/ 1 h 5205323"/>
              <a:gd name="connsiteX13" fmla="*/ 591146 w 6608273"/>
              <a:gd name="connsiteY13" fmla="*/ 9669 h 5205323"/>
              <a:gd name="connsiteX14" fmla="*/ 3104000 w 6608273"/>
              <a:gd name="connsiteY14" fmla="*/ 56509 h 5205323"/>
              <a:gd name="connsiteX15" fmla="*/ 6584362 w 6608273"/>
              <a:gd name="connsiteY15" fmla="*/ 122556 h 5205323"/>
              <a:gd name="connsiteX0" fmla="*/ 6584392 w 6608303"/>
              <a:gd name="connsiteY0" fmla="*/ 122556 h 5205323"/>
              <a:gd name="connsiteX1" fmla="*/ 6605834 w 6608303"/>
              <a:gd name="connsiteY1" fmla="*/ 144493 h 5205323"/>
              <a:gd name="connsiteX2" fmla="*/ 6608303 w 6608303"/>
              <a:gd name="connsiteY2" fmla="*/ 162310 h 5205323"/>
              <a:gd name="connsiteX3" fmla="*/ 6588321 w 6608303"/>
              <a:gd name="connsiteY3" fmla="*/ 1168512 h 5205323"/>
              <a:gd name="connsiteX4" fmla="*/ 6587831 w 6608303"/>
              <a:gd name="connsiteY4" fmla="*/ 1193022 h 5205323"/>
              <a:gd name="connsiteX5" fmla="*/ 6587842 w 6608303"/>
              <a:gd name="connsiteY5" fmla="*/ 1193044 h 5205323"/>
              <a:gd name="connsiteX6" fmla="*/ 6508083 w 6608303"/>
              <a:gd name="connsiteY6" fmla="*/ 5169079 h 5205323"/>
              <a:gd name="connsiteX7" fmla="*/ 6470147 w 6608303"/>
              <a:gd name="connsiteY7" fmla="*/ 5205318 h 5205323"/>
              <a:gd name="connsiteX8" fmla="*/ 22809 w 6608303"/>
              <a:gd name="connsiteY8" fmla="*/ 5075984 h 5205323"/>
              <a:gd name="connsiteX9" fmla="*/ 16601 w 6608303"/>
              <a:gd name="connsiteY9" fmla="*/ 4946661 h 5205323"/>
              <a:gd name="connsiteX10" fmla="*/ 30846 w 6608303"/>
              <a:gd name="connsiteY10" fmla="*/ 4882987 h 5205323"/>
              <a:gd name="connsiteX11" fmla="*/ 114608 w 6608303"/>
              <a:gd name="connsiteY11" fmla="*/ 113570 h 5205323"/>
              <a:gd name="connsiteX12" fmla="*/ 109223 w 6608303"/>
              <a:gd name="connsiteY12" fmla="*/ 1 h 5205323"/>
              <a:gd name="connsiteX13" fmla="*/ 591176 w 6608303"/>
              <a:gd name="connsiteY13" fmla="*/ 9669 h 5205323"/>
              <a:gd name="connsiteX14" fmla="*/ 3104030 w 6608303"/>
              <a:gd name="connsiteY14" fmla="*/ 56509 h 5205323"/>
              <a:gd name="connsiteX15" fmla="*/ 6584392 w 6608303"/>
              <a:gd name="connsiteY15" fmla="*/ 122556 h 5205323"/>
              <a:gd name="connsiteX0" fmla="*/ 6584393 w 6608304"/>
              <a:gd name="connsiteY0" fmla="*/ 122556 h 5205323"/>
              <a:gd name="connsiteX1" fmla="*/ 6605835 w 6608304"/>
              <a:gd name="connsiteY1" fmla="*/ 144493 h 5205323"/>
              <a:gd name="connsiteX2" fmla="*/ 6608304 w 6608304"/>
              <a:gd name="connsiteY2" fmla="*/ 162310 h 5205323"/>
              <a:gd name="connsiteX3" fmla="*/ 6588322 w 6608304"/>
              <a:gd name="connsiteY3" fmla="*/ 1168512 h 5205323"/>
              <a:gd name="connsiteX4" fmla="*/ 6587832 w 6608304"/>
              <a:gd name="connsiteY4" fmla="*/ 1193022 h 5205323"/>
              <a:gd name="connsiteX5" fmla="*/ 6587843 w 6608304"/>
              <a:gd name="connsiteY5" fmla="*/ 1193044 h 5205323"/>
              <a:gd name="connsiteX6" fmla="*/ 6508084 w 6608304"/>
              <a:gd name="connsiteY6" fmla="*/ 5169079 h 5205323"/>
              <a:gd name="connsiteX7" fmla="*/ 6470148 w 6608304"/>
              <a:gd name="connsiteY7" fmla="*/ 5205318 h 5205323"/>
              <a:gd name="connsiteX8" fmla="*/ 22810 w 6608304"/>
              <a:gd name="connsiteY8" fmla="*/ 5075984 h 5205323"/>
              <a:gd name="connsiteX9" fmla="*/ 16602 w 6608304"/>
              <a:gd name="connsiteY9" fmla="*/ 4946661 h 5205323"/>
              <a:gd name="connsiteX10" fmla="*/ 30847 w 6608304"/>
              <a:gd name="connsiteY10" fmla="*/ 4882987 h 5205323"/>
              <a:gd name="connsiteX11" fmla="*/ 114609 w 6608304"/>
              <a:gd name="connsiteY11" fmla="*/ 113570 h 5205323"/>
              <a:gd name="connsiteX12" fmla="*/ 109224 w 6608304"/>
              <a:gd name="connsiteY12" fmla="*/ 1 h 5205323"/>
              <a:gd name="connsiteX13" fmla="*/ 591177 w 6608304"/>
              <a:gd name="connsiteY13" fmla="*/ 9669 h 5205323"/>
              <a:gd name="connsiteX14" fmla="*/ 3104031 w 6608304"/>
              <a:gd name="connsiteY14" fmla="*/ 56509 h 5205323"/>
              <a:gd name="connsiteX15" fmla="*/ 6584393 w 6608304"/>
              <a:gd name="connsiteY15" fmla="*/ 122556 h 5205323"/>
              <a:gd name="connsiteX0" fmla="*/ 6567823 w 6937884"/>
              <a:gd name="connsiteY0" fmla="*/ 122556 h 5210213"/>
              <a:gd name="connsiteX1" fmla="*/ 6589265 w 6937884"/>
              <a:gd name="connsiteY1" fmla="*/ 144493 h 5210213"/>
              <a:gd name="connsiteX2" fmla="*/ 6591734 w 6937884"/>
              <a:gd name="connsiteY2" fmla="*/ 162310 h 5210213"/>
              <a:gd name="connsiteX3" fmla="*/ 6571752 w 6937884"/>
              <a:gd name="connsiteY3" fmla="*/ 1168512 h 5210213"/>
              <a:gd name="connsiteX4" fmla="*/ 6571262 w 6937884"/>
              <a:gd name="connsiteY4" fmla="*/ 1193022 h 5210213"/>
              <a:gd name="connsiteX5" fmla="*/ 6571273 w 6937884"/>
              <a:gd name="connsiteY5" fmla="*/ 1193044 h 5210213"/>
              <a:gd name="connsiteX6" fmla="*/ 6491514 w 6937884"/>
              <a:gd name="connsiteY6" fmla="*/ 5169079 h 5210213"/>
              <a:gd name="connsiteX7" fmla="*/ 6453578 w 6937884"/>
              <a:gd name="connsiteY7" fmla="*/ 5205318 h 5210213"/>
              <a:gd name="connsiteX8" fmla="*/ 87448 w 6937884"/>
              <a:gd name="connsiteY8" fmla="*/ 5064339 h 5210213"/>
              <a:gd name="connsiteX9" fmla="*/ 32 w 6937884"/>
              <a:gd name="connsiteY9" fmla="*/ 4946661 h 5210213"/>
              <a:gd name="connsiteX10" fmla="*/ 14277 w 6937884"/>
              <a:gd name="connsiteY10" fmla="*/ 4882987 h 5210213"/>
              <a:gd name="connsiteX11" fmla="*/ 98039 w 6937884"/>
              <a:gd name="connsiteY11" fmla="*/ 113570 h 5210213"/>
              <a:gd name="connsiteX12" fmla="*/ 92654 w 6937884"/>
              <a:gd name="connsiteY12" fmla="*/ 1 h 5210213"/>
              <a:gd name="connsiteX13" fmla="*/ 574607 w 6937884"/>
              <a:gd name="connsiteY13" fmla="*/ 9669 h 5210213"/>
              <a:gd name="connsiteX14" fmla="*/ 3087461 w 6937884"/>
              <a:gd name="connsiteY14" fmla="*/ 56509 h 5210213"/>
              <a:gd name="connsiteX15" fmla="*/ 6567823 w 6937884"/>
              <a:gd name="connsiteY15" fmla="*/ 122556 h 5210213"/>
              <a:gd name="connsiteX0" fmla="*/ 6567823 w 6591734"/>
              <a:gd name="connsiteY0" fmla="*/ 122556 h 5207389"/>
              <a:gd name="connsiteX1" fmla="*/ 6589265 w 6591734"/>
              <a:gd name="connsiteY1" fmla="*/ 144493 h 5207389"/>
              <a:gd name="connsiteX2" fmla="*/ 6591734 w 6591734"/>
              <a:gd name="connsiteY2" fmla="*/ 162310 h 5207389"/>
              <a:gd name="connsiteX3" fmla="*/ 6571752 w 6591734"/>
              <a:gd name="connsiteY3" fmla="*/ 1168512 h 5207389"/>
              <a:gd name="connsiteX4" fmla="*/ 6571262 w 6591734"/>
              <a:gd name="connsiteY4" fmla="*/ 1193022 h 5207389"/>
              <a:gd name="connsiteX5" fmla="*/ 6571273 w 6591734"/>
              <a:gd name="connsiteY5" fmla="*/ 1193044 h 5207389"/>
              <a:gd name="connsiteX6" fmla="*/ 6491514 w 6591734"/>
              <a:gd name="connsiteY6" fmla="*/ 5169079 h 5207389"/>
              <a:gd name="connsiteX7" fmla="*/ 6453578 w 6591734"/>
              <a:gd name="connsiteY7" fmla="*/ 5205318 h 5207389"/>
              <a:gd name="connsiteX8" fmla="*/ 87448 w 6591734"/>
              <a:gd name="connsiteY8" fmla="*/ 5064339 h 5207389"/>
              <a:gd name="connsiteX9" fmla="*/ 32 w 6591734"/>
              <a:gd name="connsiteY9" fmla="*/ 4946661 h 5207389"/>
              <a:gd name="connsiteX10" fmla="*/ 14277 w 6591734"/>
              <a:gd name="connsiteY10" fmla="*/ 4882987 h 5207389"/>
              <a:gd name="connsiteX11" fmla="*/ 98039 w 6591734"/>
              <a:gd name="connsiteY11" fmla="*/ 113570 h 5207389"/>
              <a:gd name="connsiteX12" fmla="*/ 92654 w 6591734"/>
              <a:gd name="connsiteY12" fmla="*/ 1 h 5207389"/>
              <a:gd name="connsiteX13" fmla="*/ 574607 w 6591734"/>
              <a:gd name="connsiteY13" fmla="*/ 9669 h 5207389"/>
              <a:gd name="connsiteX14" fmla="*/ 3087461 w 6591734"/>
              <a:gd name="connsiteY14" fmla="*/ 56509 h 5207389"/>
              <a:gd name="connsiteX15" fmla="*/ 6567823 w 6591734"/>
              <a:gd name="connsiteY15" fmla="*/ 122556 h 5207389"/>
              <a:gd name="connsiteX0" fmla="*/ 6567823 w 6591734"/>
              <a:gd name="connsiteY0" fmla="*/ 122556 h 5205656"/>
              <a:gd name="connsiteX1" fmla="*/ 6589265 w 6591734"/>
              <a:gd name="connsiteY1" fmla="*/ 144493 h 5205656"/>
              <a:gd name="connsiteX2" fmla="*/ 6591734 w 6591734"/>
              <a:gd name="connsiteY2" fmla="*/ 162310 h 5205656"/>
              <a:gd name="connsiteX3" fmla="*/ 6571752 w 6591734"/>
              <a:gd name="connsiteY3" fmla="*/ 1168512 h 5205656"/>
              <a:gd name="connsiteX4" fmla="*/ 6571262 w 6591734"/>
              <a:gd name="connsiteY4" fmla="*/ 1193022 h 5205656"/>
              <a:gd name="connsiteX5" fmla="*/ 6571273 w 6591734"/>
              <a:gd name="connsiteY5" fmla="*/ 1193044 h 5205656"/>
              <a:gd name="connsiteX6" fmla="*/ 6491514 w 6591734"/>
              <a:gd name="connsiteY6" fmla="*/ 5169079 h 5205656"/>
              <a:gd name="connsiteX7" fmla="*/ 6453578 w 6591734"/>
              <a:gd name="connsiteY7" fmla="*/ 5205318 h 5205656"/>
              <a:gd name="connsiteX8" fmla="*/ 87448 w 6591734"/>
              <a:gd name="connsiteY8" fmla="*/ 5064339 h 5205656"/>
              <a:gd name="connsiteX9" fmla="*/ 32 w 6591734"/>
              <a:gd name="connsiteY9" fmla="*/ 4946661 h 5205656"/>
              <a:gd name="connsiteX10" fmla="*/ 14277 w 6591734"/>
              <a:gd name="connsiteY10" fmla="*/ 4882987 h 5205656"/>
              <a:gd name="connsiteX11" fmla="*/ 98039 w 6591734"/>
              <a:gd name="connsiteY11" fmla="*/ 113570 h 5205656"/>
              <a:gd name="connsiteX12" fmla="*/ 92654 w 6591734"/>
              <a:gd name="connsiteY12" fmla="*/ 1 h 5205656"/>
              <a:gd name="connsiteX13" fmla="*/ 574607 w 6591734"/>
              <a:gd name="connsiteY13" fmla="*/ 9669 h 5205656"/>
              <a:gd name="connsiteX14" fmla="*/ 3087461 w 6591734"/>
              <a:gd name="connsiteY14" fmla="*/ 56509 h 5205656"/>
              <a:gd name="connsiteX15" fmla="*/ 6567823 w 6591734"/>
              <a:gd name="connsiteY15" fmla="*/ 122556 h 52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91734" h="5205656">
                <a:moveTo>
                  <a:pt x="6567823" y="122556"/>
                </a:moveTo>
                <a:cubicBezTo>
                  <a:pt x="6580239" y="129975"/>
                  <a:pt x="6582222" y="131985"/>
                  <a:pt x="6589265" y="144493"/>
                </a:cubicBezTo>
                <a:lnTo>
                  <a:pt x="6591734" y="162310"/>
                </a:lnTo>
                <a:cubicBezTo>
                  <a:pt x="6587703" y="369196"/>
                  <a:pt x="6580519" y="730319"/>
                  <a:pt x="6571752" y="1168512"/>
                </a:cubicBezTo>
                <a:cubicBezTo>
                  <a:pt x="6571589" y="1176682"/>
                  <a:pt x="6571425" y="1184852"/>
                  <a:pt x="6571262" y="1193022"/>
                </a:cubicBezTo>
                <a:cubicBezTo>
                  <a:pt x="6571266" y="1193029"/>
                  <a:pt x="6571269" y="1193037"/>
                  <a:pt x="6571273" y="1193044"/>
                </a:cubicBezTo>
                <a:lnTo>
                  <a:pt x="6491514" y="5169079"/>
                </a:lnTo>
                <a:cubicBezTo>
                  <a:pt x="6491046" y="5189483"/>
                  <a:pt x="6510894" y="5208439"/>
                  <a:pt x="6453578" y="5205318"/>
                </a:cubicBezTo>
                <a:cubicBezTo>
                  <a:pt x="5108322" y="5132065"/>
                  <a:pt x="2209491" y="5111332"/>
                  <a:pt x="87448" y="5064339"/>
                </a:cubicBezTo>
                <a:cubicBezTo>
                  <a:pt x="40819" y="5064158"/>
                  <a:pt x="-1307" y="4978827"/>
                  <a:pt x="32" y="4946661"/>
                </a:cubicBezTo>
                <a:cubicBezTo>
                  <a:pt x="32" y="4946660"/>
                  <a:pt x="14277" y="4882988"/>
                  <a:pt x="14277" y="4882987"/>
                </a:cubicBezTo>
                <a:lnTo>
                  <a:pt x="98039" y="113570"/>
                </a:lnTo>
                <a:cubicBezTo>
                  <a:pt x="98461" y="95952"/>
                  <a:pt x="80714" y="-192"/>
                  <a:pt x="92654" y="1"/>
                </a:cubicBezTo>
                <a:lnTo>
                  <a:pt x="574607" y="9669"/>
                </a:lnTo>
                <a:lnTo>
                  <a:pt x="3087461" y="56509"/>
                </a:lnTo>
                <a:lnTo>
                  <a:pt x="6567823" y="1225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Francis Ngannou&amp;amp;#39;s Stunning KO of Alistair Overeem | UFC 218, 2017 | On This  Day - YouTube">
            <a:extLst>
              <a:ext uri="{FF2B5EF4-FFF2-40B4-BE49-F238E27FC236}">
                <a16:creationId xmlns:a16="http://schemas.microsoft.com/office/drawing/2014/main" id="{A7F3A774-B304-465F-968B-9FD7B4FB3E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0339">
            <a:off x="5129482" y="1739642"/>
            <a:ext cx="6245132" cy="35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50972-897A-4389-8350-EEC3C4FB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7438"/>
            <a:ext cx="5192486" cy="1759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0C47-422A-442E-9DF0-2446C313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0255"/>
            <a:ext cx="3626294" cy="350434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UFC is the largest Mixed Martial Arts promotion in the world</a:t>
            </a:r>
          </a:p>
          <a:p>
            <a:r>
              <a:rPr lang="en-US" dirty="0"/>
              <a:t>MMA incorporates different styles e.g. muay </a:t>
            </a:r>
            <a:r>
              <a:rPr lang="en-US" dirty="0" err="1"/>
              <a:t>thai</a:t>
            </a:r>
            <a:r>
              <a:rPr lang="en-US" dirty="0"/>
              <a:t>, BJJ, wrestling</a:t>
            </a:r>
          </a:p>
          <a:p>
            <a:r>
              <a:rPr lang="en-US" dirty="0"/>
              <a:t>MMA rules: 3/5 x 5 min rounds</a:t>
            </a:r>
          </a:p>
          <a:p>
            <a:r>
              <a:rPr lang="en-US" dirty="0"/>
              <a:t>Win by:</a:t>
            </a:r>
          </a:p>
          <a:p>
            <a:pPr lvl="1"/>
            <a:r>
              <a:rPr lang="en-US" dirty="0"/>
              <a:t>Knock out (KO)</a:t>
            </a:r>
          </a:p>
          <a:p>
            <a:pPr lvl="1"/>
            <a:r>
              <a:rPr lang="en-US" dirty="0"/>
              <a:t>Technical knock out (TKO)</a:t>
            </a:r>
          </a:p>
          <a:p>
            <a:pPr lvl="1"/>
            <a:r>
              <a:rPr lang="en-US" dirty="0"/>
              <a:t>Submission</a:t>
            </a:r>
          </a:p>
          <a:p>
            <a:pPr lvl="1"/>
            <a:r>
              <a:rPr lang="en-US" dirty="0"/>
              <a:t>Decision</a:t>
            </a:r>
          </a:p>
          <a:p>
            <a:r>
              <a:rPr lang="en-US" dirty="0"/>
              <a:t>Question - “Who is the pound-for-pound greatest fighter in the world?”</a:t>
            </a:r>
          </a:p>
        </p:txBody>
      </p:sp>
    </p:spTree>
    <p:extLst>
      <p:ext uri="{BB962C8B-B14F-4D97-AF65-F5344CB8AC3E}">
        <p14:creationId xmlns:p14="http://schemas.microsoft.com/office/powerpoint/2010/main" val="345307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8" name="Rectangle 70">
            <a:extLst>
              <a:ext uri="{FF2B5EF4-FFF2-40B4-BE49-F238E27FC236}">
                <a16:creationId xmlns:a16="http://schemas.microsoft.com/office/drawing/2014/main" id="{68040078-E66A-4749-A36C-D07BD10F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9" name="Freeform: Shape 72">
            <a:extLst>
              <a:ext uri="{FF2B5EF4-FFF2-40B4-BE49-F238E27FC236}">
                <a16:creationId xmlns:a16="http://schemas.microsoft.com/office/drawing/2014/main" id="{DA61E96A-CA26-48B7-A3DC-05AAA57EF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06199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0" name="Freeform: Shape 74">
            <a:extLst>
              <a:ext uri="{FF2B5EF4-FFF2-40B4-BE49-F238E27FC236}">
                <a16:creationId xmlns:a16="http://schemas.microsoft.com/office/drawing/2014/main" id="{CEB26615-6628-44FC-97FC-656C0A834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76"/>
            <a:ext cx="5852458" cy="6374525"/>
          </a:xfrm>
          <a:custGeom>
            <a:avLst/>
            <a:gdLst>
              <a:gd name="connsiteX0" fmla="*/ 5517259 w 5852458"/>
              <a:gd name="connsiteY0" fmla="*/ 0 h 6410965"/>
              <a:gd name="connsiteX1" fmla="*/ 5852458 w 5852458"/>
              <a:gd name="connsiteY1" fmla="*/ 6410965 h 6410965"/>
              <a:gd name="connsiteX2" fmla="*/ 0 w 5852458"/>
              <a:gd name="connsiteY2" fmla="*/ 6410965 h 6410965"/>
              <a:gd name="connsiteX3" fmla="*/ 0 w 5852458"/>
              <a:gd name="connsiteY3" fmla="*/ 288471 h 64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2458" h="6410965">
                <a:moveTo>
                  <a:pt x="5517259" y="0"/>
                </a:moveTo>
                <a:lnTo>
                  <a:pt x="5852458" y="6410965"/>
                </a:lnTo>
                <a:lnTo>
                  <a:pt x="0" y="6410965"/>
                </a:lnTo>
                <a:lnTo>
                  <a:pt x="0" y="28847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1" name="Freeform: Shape 76">
            <a:extLst>
              <a:ext uri="{FF2B5EF4-FFF2-40B4-BE49-F238E27FC236}">
                <a16:creationId xmlns:a16="http://schemas.microsoft.com/office/drawing/2014/main" id="{FF0EBE27-2B58-4043-9268-90B6853F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9683"/>
            <a:ext cx="5729996" cy="6248316"/>
          </a:xfrm>
          <a:custGeom>
            <a:avLst/>
            <a:gdLst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398009 h 6248316"/>
              <a:gd name="connsiteX10" fmla="*/ 5639379 w 5729996"/>
              <a:gd name="connsiteY10" fmla="*/ 2227390 h 6248316"/>
              <a:gd name="connsiteX11" fmla="*/ 5541101 w 5729996"/>
              <a:gd name="connsiteY11" fmla="*/ 2227390 h 6248316"/>
              <a:gd name="connsiteX12" fmla="*/ 5543339 w 5729996"/>
              <a:gd name="connsiteY12" fmla="*/ 2241697 h 6248316"/>
              <a:gd name="connsiteX13" fmla="*/ 5546917 w 5729996"/>
              <a:gd name="connsiteY13" fmla="*/ 2285652 h 6248316"/>
              <a:gd name="connsiteX14" fmla="*/ 5546985 w 5729996"/>
              <a:gd name="connsiteY14" fmla="*/ 2292052 h 6248316"/>
              <a:gd name="connsiteX15" fmla="*/ 5540356 w 5729996"/>
              <a:gd name="connsiteY15" fmla="*/ 2345382 h 6248316"/>
              <a:gd name="connsiteX16" fmla="*/ 5545313 w 5729996"/>
              <a:gd name="connsiteY16" fmla="*/ 2350046 h 6248316"/>
              <a:gd name="connsiteX17" fmla="*/ 5550954 w 5729996"/>
              <a:gd name="connsiteY17" fmla="*/ 2366333 h 6248316"/>
              <a:gd name="connsiteX18" fmla="*/ 5546070 w 5729996"/>
              <a:gd name="connsiteY18" fmla="*/ 2380820 h 6248316"/>
              <a:gd name="connsiteX19" fmla="*/ 5539473 w 5729996"/>
              <a:gd name="connsiteY19" fmla="*/ 2447770 h 6248316"/>
              <a:gd name="connsiteX20" fmla="*/ 5536626 w 5729996"/>
              <a:gd name="connsiteY20" fmla="*/ 2513456 h 6248316"/>
              <a:gd name="connsiteX21" fmla="*/ 5610789 w 5729996"/>
              <a:gd name="connsiteY21" fmla="*/ 3898260 h 6248316"/>
              <a:gd name="connsiteX22" fmla="*/ 5629514 w 5729996"/>
              <a:gd name="connsiteY22" fmla="*/ 4230682 h 6248316"/>
              <a:gd name="connsiteX23" fmla="*/ 5637643 w 5729996"/>
              <a:gd name="connsiteY23" fmla="*/ 4444335 h 6248316"/>
              <a:gd name="connsiteX24" fmla="*/ 5729996 w 5729996"/>
              <a:gd name="connsiteY24" fmla="*/ 6248315 h 6248316"/>
              <a:gd name="connsiteX25" fmla="*/ 0 w 5729996"/>
              <a:gd name="connsiteY25" fmla="*/ 6248316 h 6248316"/>
              <a:gd name="connsiteX26" fmla="*/ 0 w 5729996"/>
              <a:gd name="connsiteY26" fmla="*/ 281035 h 6248316"/>
              <a:gd name="connsiteX27" fmla="*/ 138300 w 5729996"/>
              <a:gd name="connsiteY27" fmla="*/ 274616 h 6248316"/>
              <a:gd name="connsiteX28" fmla="*/ 3740423 w 5729996"/>
              <a:gd name="connsiteY28" fmla="*/ 77589 h 6248316"/>
              <a:gd name="connsiteX29" fmla="*/ 4864389 w 5729996"/>
              <a:gd name="connsiteY29" fmla="*/ 28034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2227390 h 6248316"/>
              <a:gd name="connsiteX10" fmla="*/ 5541101 w 5729996"/>
              <a:gd name="connsiteY10" fmla="*/ 2227390 h 6248316"/>
              <a:gd name="connsiteX11" fmla="*/ 5543339 w 5729996"/>
              <a:gd name="connsiteY11" fmla="*/ 2241697 h 6248316"/>
              <a:gd name="connsiteX12" fmla="*/ 5546917 w 5729996"/>
              <a:gd name="connsiteY12" fmla="*/ 2285652 h 6248316"/>
              <a:gd name="connsiteX13" fmla="*/ 5546985 w 5729996"/>
              <a:gd name="connsiteY13" fmla="*/ 2292052 h 6248316"/>
              <a:gd name="connsiteX14" fmla="*/ 5540356 w 5729996"/>
              <a:gd name="connsiteY14" fmla="*/ 2345382 h 6248316"/>
              <a:gd name="connsiteX15" fmla="*/ 5545313 w 5729996"/>
              <a:gd name="connsiteY15" fmla="*/ 2350046 h 6248316"/>
              <a:gd name="connsiteX16" fmla="*/ 5550954 w 5729996"/>
              <a:gd name="connsiteY16" fmla="*/ 2366333 h 6248316"/>
              <a:gd name="connsiteX17" fmla="*/ 5546070 w 5729996"/>
              <a:gd name="connsiteY17" fmla="*/ 2380820 h 6248316"/>
              <a:gd name="connsiteX18" fmla="*/ 5539473 w 5729996"/>
              <a:gd name="connsiteY18" fmla="*/ 2447770 h 6248316"/>
              <a:gd name="connsiteX19" fmla="*/ 5536626 w 5729996"/>
              <a:gd name="connsiteY19" fmla="*/ 2513456 h 6248316"/>
              <a:gd name="connsiteX20" fmla="*/ 5610789 w 5729996"/>
              <a:gd name="connsiteY20" fmla="*/ 3898260 h 6248316"/>
              <a:gd name="connsiteX21" fmla="*/ 5629514 w 5729996"/>
              <a:gd name="connsiteY21" fmla="*/ 4230682 h 6248316"/>
              <a:gd name="connsiteX22" fmla="*/ 5637643 w 5729996"/>
              <a:gd name="connsiteY22" fmla="*/ 4444335 h 6248316"/>
              <a:gd name="connsiteX23" fmla="*/ 5729996 w 5729996"/>
              <a:gd name="connsiteY23" fmla="*/ 6248315 h 6248316"/>
              <a:gd name="connsiteX24" fmla="*/ 0 w 5729996"/>
              <a:gd name="connsiteY24" fmla="*/ 6248316 h 6248316"/>
              <a:gd name="connsiteX25" fmla="*/ 0 w 5729996"/>
              <a:gd name="connsiteY25" fmla="*/ 281035 h 6248316"/>
              <a:gd name="connsiteX26" fmla="*/ 138300 w 5729996"/>
              <a:gd name="connsiteY26" fmla="*/ 274616 h 6248316"/>
              <a:gd name="connsiteX27" fmla="*/ 3740423 w 5729996"/>
              <a:gd name="connsiteY27" fmla="*/ 77589 h 6248316"/>
              <a:gd name="connsiteX28" fmla="*/ 4864389 w 5729996"/>
              <a:gd name="connsiteY28" fmla="*/ 28034 h 6248316"/>
              <a:gd name="connsiteX29" fmla="*/ 5369862 w 5729996"/>
              <a:gd name="connsiteY2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3339 w 5729996"/>
              <a:gd name="connsiteY10" fmla="*/ 2241697 h 6248316"/>
              <a:gd name="connsiteX11" fmla="*/ 5546917 w 5729996"/>
              <a:gd name="connsiteY11" fmla="*/ 2285652 h 6248316"/>
              <a:gd name="connsiteX12" fmla="*/ 5546985 w 5729996"/>
              <a:gd name="connsiteY12" fmla="*/ 2292052 h 6248316"/>
              <a:gd name="connsiteX13" fmla="*/ 5540356 w 5729996"/>
              <a:gd name="connsiteY13" fmla="*/ 2345382 h 6248316"/>
              <a:gd name="connsiteX14" fmla="*/ 5545313 w 5729996"/>
              <a:gd name="connsiteY14" fmla="*/ 2350046 h 6248316"/>
              <a:gd name="connsiteX15" fmla="*/ 5550954 w 5729996"/>
              <a:gd name="connsiteY15" fmla="*/ 2366333 h 6248316"/>
              <a:gd name="connsiteX16" fmla="*/ 5546070 w 5729996"/>
              <a:gd name="connsiteY16" fmla="*/ 2380820 h 6248316"/>
              <a:gd name="connsiteX17" fmla="*/ 5539473 w 5729996"/>
              <a:gd name="connsiteY17" fmla="*/ 2447770 h 6248316"/>
              <a:gd name="connsiteX18" fmla="*/ 5536626 w 5729996"/>
              <a:gd name="connsiteY18" fmla="*/ 2513456 h 6248316"/>
              <a:gd name="connsiteX19" fmla="*/ 5610789 w 5729996"/>
              <a:gd name="connsiteY19" fmla="*/ 3898260 h 6248316"/>
              <a:gd name="connsiteX20" fmla="*/ 5629514 w 5729996"/>
              <a:gd name="connsiteY20" fmla="*/ 4230682 h 6248316"/>
              <a:gd name="connsiteX21" fmla="*/ 5637643 w 5729996"/>
              <a:gd name="connsiteY21" fmla="*/ 4444335 h 6248316"/>
              <a:gd name="connsiteX22" fmla="*/ 5729996 w 5729996"/>
              <a:gd name="connsiteY22" fmla="*/ 6248315 h 6248316"/>
              <a:gd name="connsiteX23" fmla="*/ 0 w 5729996"/>
              <a:gd name="connsiteY23" fmla="*/ 6248316 h 6248316"/>
              <a:gd name="connsiteX24" fmla="*/ 0 w 5729996"/>
              <a:gd name="connsiteY24" fmla="*/ 281035 h 6248316"/>
              <a:gd name="connsiteX25" fmla="*/ 138300 w 5729996"/>
              <a:gd name="connsiteY25" fmla="*/ 274616 h 6248316"/>
              <a:gd name="connsiteX26" fmla="*/ 3740423 w 5729996"/>
              <a:gd name="connsiteY26" fmla="*/ 77589 h 6248316"/>
              <a:gd name="connsiteX27" fmla="*/ 4864389 w 5729996"/>
              <a:gd name="connsiteY27" fmla="*/ 28034 h 6248316"/>
              <a:gd name="connsiteX28" fmla="*/ 5369862 w 5729996"/>
              <a:gd name="connsiteY2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6917 w 5729996"/>
              <a:gd name="connsiteY10" fmla="*/ 2285652 h 6248316"/>
              <a:gd name="connsiteX11" fmla="*/ 5546985 w 5729996"/>
              <a:gd name="connsiteY11" fmla="*/ 2292052 h 6248316"/>
              <a:gd name="connsiteX12" fmla="*/ 5540356 w 5729996"/>
              <a:gd name="connsiteY12" fmla="*/ 2345382 h 6248316"/>
              <a:gd name="connsiteX13" fmla="*/ 5545313 w 5729996"/>
              <a:gd name="connsiteY13" fmla="*/ 2350046 h 6248316"/>
              <a:gd name="connsiteX14" fmla="*/ 5550954 w 5729996"/>
              <a:gd name="connsiteY14" fmla="*/ 2366333 h 6248316"/>
              <a:gd name="connsiteX15" fmla="*/ 5546070 w 5729996"/>
              <a:gd name="connsiteY15" fmla="*/ 2380820 h 6248316"/>
              <a:gd name="connsiteX16" fmla="*/ 5539473 w 5729996"/>
              <a:gd name="connsiteY16" fmla="*/ 2447770 h 6248316"/>
              <a:gd name="connsiteX17" fmla="*/ 5536626 w 5729996"/>
              <a:gd name="connsiteY17" fmla="*/ 2513456 h 6248316"/>
              <a:gd name="connsiteX18" fmla="*/ 5610789 w 5729996"/>
              <a:gd name="connsiteY18" fmla="*/ 3898260 h 6248316"/>
              <a:gd name="connsiteX19" fmla="*/ 5629514 w 5729996"/>
              <a:gd name="connsiteY19" fmla="*/ 4230682 h 6248316"/>
              <a:gd name="connsiteX20" fmla="*/ 5637643 w 5729996"/>
              <a:gd name="connsiteY20" fmla="*/ 4444335 h 6248316"/>
              <a:gd name="connsiteX21" fmla="*/ 5729996 w 5729996"/>
              <a:gd name="connsiteY21" fmla="*/ 6248315 h 6248316"/>
              <a:gd name="connsiteX22" fmla="*/ 0 w 5729996"/>
              <a:gd name="connsiteY22" fmla="*/ 6248316 h 6248316"/>
              <a:gd name="connsiteX23" fmla="*/ 0 w 5729996"/>
              <a:gd name="connsiteY23" fmla="*/ 281035 h 6248316"/>
              <a:gd name="connsiteX24" fmla="*/ 138300 w 5729996"/>
              <a:gd name="connsiteY24" fmla="*/ 274616 h 6248316"/>
              <a:gd name="connsiteX25" fmla="*/ 3740423 w 5729996"/>
              <a:gd name="connsiteY25" fmla="*/ 77589 h 6248316"/>
              <a:gd name="connsiteX26" fmla="*/ 4864389 w 5729996"/>
              <a:gd name="connsiteY26" fmla="*/ 28034 h 6248316"/>
              <a:gd name="connsiteX27" fmla="*/ 5369862 w 5729996"/>
              <a:gd name="connsiteY2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6985 w 5729996"/>
              <a:gd name="connsiteY10" fmla="*/ 2292052 h 6248316"/>
              <a:gd name="connsiteX11" fmla="*/ 5540356 w 5729996"/>
              <a:gd name="connsiteY11" fmla="*/ 2345382 h 6248316"/>
              <a:gd name="connsiteX12" fmla="*/ 5545313 w 5729996"/>
              <a:gd name="connsiteY12" fmla="*/ 2350046 h 6248316"/>
              <a:gd name="connsiteX13" fmla="*/ 5550954 w 5729996"/>
              <a:gd name="connsiteY13" fmla="*/ 2366333 h 6248316"/>
              <a:gd name="connsiteX14" fmla="*/ 5546070 w 5729996"/>
              <a:gd name="connsiteY14" fmla="*/ 2380820 h 6248316"/>
              <a:gd name="connsiteX15" fmla="*/ 5539473 w 5729996"/>
              <a:gd name="connsiteY15" fmla="*/ 2447770 h 6248316"/>
              <a:gd name="connsiteX16" fmla="*/ 5536626 w 5729996"/>
              <a:gd name="connsiteY16" fmla="*/ 2513456 h 6248316"/>
              <a:gd name="connsiteX17" fmla="*/ 5610789 w 5729996"/>
              <a:gd name="connsiteY17" fmla="*/ 3898260 h 6248316"/>
              <a:gd name="connsiteX18" fmla="*/ 5629514 w 5729996"/>
              <a:gd name="connsiteY18" fmla="*/ 4230682 h 6248316"/>
              <a:gd name="connsiteX19" fmla="*/ 5637643 w 5729996"/>
              <a:gd name="connsiteY19" fmla="*/ 4444335 h 6248316"/>
              <a:gd name="connsiteX20" fmla="*/ 5729996 w 5729996"/>
              <a:gd name="connsiteY20" fmla="*/ 6248315 h 6248316"/>
              <a:gd name="connsiteX21" fmla="*/ 0 w 5729996"/>
              <a:gd name="connsiteY21" fmla="*/ 6248316 h 6248316"/>
              <a:gd name="connsiteX22" fmla="*/ 0 w 5729996"/>
              <a:gd name="connsiteY22" fmla="*/ 281035 h 6248316"/>
              <a:gd name="connsiteX23" fmla="*/ 138300 w 5729996"/>
              <a:gd name="connsiteY23" fmla="*/ 274616 h 6248316"/>
              <a:gd name="connsiteX24" fmla="*/ 3740423 w 5729996"/>
              <a:gd name="connsiteY24" fmla="*/ 77589 h 6248316"/>
              <a:gd name="connsiteX25" fmla="*/ 4864389 w 5729996"/>
              <a:gd name="connsiteY25" fmla="*/ 28034 h 6248316"/>
              <a:gd name="connsiteX26" fmla="*/ 5369862 w 5729996"/>
              <a:gd name="connsiteY2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0356 w 5729996"/>
              <a:gd name="connsiteY10" fmla="*/ 2345382 h 6248316"/>
              <a:gd name="connsiteX11" fmla="*/ 5545313 w 5729996"/>
              <a:gd name="connsiteY11" fmla="*/ 2350046 h 6248316"/>
              <a:gd name="connsiteX12" fmla="*/ 5550954 w 5729996"/>
              <a:gd name="connsiteY12" fmla="*/ 2366333 h 6248316"/>
              <a:gd name="connsiteX13" fmla="*/ 5546070 w 5729996"/>
              <a:gd name="connsiteY13" fmla="*/ 2380820 h 6248316"/>
              <a:gd name="connsiteX14" fmla="*/ 5539473 w 5729996"/>
              <a:gd name="connsiteY14" fmla="*/ 2447770 h 6248316"/>
              <a:gd name="connsiteX15" fmla="*/ 5536626 w 5729996"/>
              <a:gd name="connsiteY15" fmla="*/ 2513456 h 6248316"/>
              <a:gd name="connsiteX16" fmla="*/ 5610789 w 5729996"/>
              <a:gd name="connsiteY16" fmla="*/ 3898260 h 6248316"/>
              <a:gd name="connsiteX17" fmla="*/ 5629514 w 5729996"/>
              <a:gd name="connsiteY17" fmla="*/ 4230682 h 6248316"/>
              <a:gd name="connsiteX18" fmla="*/ 5637643 w 5729996"/>
              <a:gd name="connsiteY18" fmla="*/ 4444335 h 6248316"/>
              <a:gd name="connsiteX19" fmla="*/ 5729996 w 5729996"/>
              <a:gd name="connsiteY19" fmla="*/ 6248315 h 6248316"/>
              <a:gd name="connsiteX20" fmla="*/ 0 w 5729996"/>
              <a:gd name="connsiteY20" fmla="*/ 6248316 h 6248316"/>
              <a:gd name="connsiteX21" fmla="*/ 0 w 5729996"/>
              <a:gd name="connsiteY21" fmla="*/ 281035 h 6248316"/>
              <a:gd name="connsiteX22" fmla="*/ 138300 w 5729996"/>
              <a:gd name="connsiteY22" fmla="*/ 274616 h 6248316"/>
              <a:gd name="connsiteX23" fmla="*/ 3740423 w 5729996"/>
              <a:gd name="connsiteY23" fmla="*/ 77589 h 6248316"/>
              <a:gd name="connsiteX24" fmla="*/ 4864389 w 5729996"/>
              <a:gd name="connsiteY24" fmla="*/ 28034 h 6248316"/>
              <a:gd name="connsiteX25" fmla="*/ 5369862 w 5729996"/>
              <a:gd name="connsiteY2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50954 w 5729996"/>
              <a:gd name="connsiteY11" fmla="*/ 2366333 h 6248316"/>
              <a:gd name="connsiteX12" fmla="*/ 5546070 w 5729996"/>
              <a:gd name="connsiteY12" fmla="*/ 2380820 h 6248316"/>
              <a:gd name="connsiteX13" fmla="*/ 5539473 w 5729996"/>
              <a:gd name="connsiteY13" fmla="*/ 2447770 h 6248316"/>
              <a:gd name="connsiteX14" fmla="*/ 5536626 w 5729996"/>
              <a:gd name="connsiteY14" fmla="*/ 2513456 h 6248316"/>
              <a:gd name="connsiteX15" fmla="*/ 5610789 w 5729996"/>
              <a:gd name="connsiteY15" fmla="*/ 3898260 h 6248316"/>
              <a:gd name="connsiteX16" fmla="*/ 5629514 w 5729996"/>
              <a:gd name="connsiteY16" fmla="*/ 4230682 h 6248316"/>
              <a:gd name="connsiteX17" fmla="*/ 5637643 w 5729996"/>
              <a:gd name="connsiteY17" fmla="*/ 4444335 h 6248316"/>
              <a:gd name="connsiteX18" fmla="*/ 5729996 w 5729996"/>
              <a:gd name="connsiteY18" fmla="*/ 6248315 h 6248316"/>
              <a:gd name="connsiteX19" fmla="*/ 0 w 5729996"/>
              <a:gd name="connsiteY19" fmla="*/ 6248316 h 6248316"/>
              <a:gd name="connsiteX20" fmla="*/ 0 w 5729996"/>
              <a:gd name="connsiteY20" fmla="*/ 281035 h 6248316"/>
              <a:gd name="connsiteX21" fmla="*/ 138300 w 5729996"/>
              <a:gd name="connsiteY21" fmla="*/ 274616 h 6248316"/>
              <a:gd name="connsiteX22" fmla="*/ 3740423 w 5729996"/>
              <a:gd name="connsiteY22" fmla="*/ 77589 h 6248316"/>
              <a:gd name="connsiteX23" fmla="*/ 4864389 w 5729996"/>
              <a:gd name="connsiteY23" fmla="*/ 28034 h 6248316"/>
              <a:gd name="connsiteX24" fmla="*/ 5369862 w 5729996"/>
              <a:gd name="connsiteY2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46070 w 5729996"/>
              <a:gd name="connsiteY11" fmla="*/ 2380820 h 6248316"/>
              <a:gd name="connsiteX12" fmla="*/ 5539473 w 5729996"/>
              <a:gd name="connsiteY12" fmla="*/ 2447770 h 6248316"/>
              <a:gd name="connsiteX13" fmla="*/ 5536626 w 5729996"/>
              <a:gd name="connsiteY13" fmla="*/ 2513456 h 6248316"/>
              <a:gd name="connsiteX14" fmla="*/ 5610789 w 5729996"/>
              <a:gd name="connsiteY14" fmla="*/ 3898260 h 6248316"/>
              <a:gd name="connsiteX15" fmla="*/ 5629514 w 5729996"/>
              <a:gd name="connsiteY15" fmla="*/ 4230682 h 6248316"/>
              <a:gd name="connsiteX16" fmla="*/ 5637643 w 5729996"/>
              <a:gd name="connsiteY16" fmla="*/ 4444335 h 6248316"/>
              <a:gd name="connsiteX17" fmla="*/ 5729996 w 5729996"/>
              <a:gd name="connsiteY17" fmla="*/ 6248315 h 6248316"/>
              <a:gd name="connsiteX18" fmla="*/ 0 w 5729996"/>
              <a:gd name="connsiteY18" fmla="*/ 6248316 h 6248316"/>
              <a:gd name="connsiteX19" fmla="*/ 0 w 5729996"/>
              <a:gd name="connsiteY19" fmla="*/ 281035 h 6248316"/>
              <a:gd name="connsiteX20" fmla="*/ 138300 w 5729996"/>
              <a:gd name="connsiteY20" fmla="*/ 274616 h 6248316"/>
              <a:gd name="connsiteX21" fmla="*/ 3740423 w 5729996"/>
              <a:gd name="connsiteY21" fmla="*/ 77589 h 6248316"/>
              <a:gd name="connsiteX22" fmla="*/ 4864389 w 5729996"/>
              <a:gd name="connsiteY22" fmla="*/ 28034 h 6248316"/>
              <a:gd name="connsiteX23" fmla="*/ 5369862 w 5729996"/>
              <a:gd name="connsiteY2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6070 w 5729996"/>
              <a:gd name="connsiteY10" fmla="*/ 2380820 h 6248316"/>
              <a:gd name="connsiteX11" fmla="*/ 5539473 w 5729996"/>
              <a:gd name="connsiteY11" fmla="*/ 2447770 h 6248316"/>
              <a:gd name="connsiteX12" fmla="*/ 5536626 w 5729996"/>
              <a:gd name="connsiteY12" fmla="*/ 2513456 h 6248316"/>
              <a:gd name="connsiteX13" fmla="*/ 5610789 w 5729996"/>
              <a:gd name="connsiteY13" fmla="*/ 3898260 h 6248316"/>
              <a:gd name="connsiteX14" fmla="*/ 5629514 w 5729996"/>
              <a:gd name="connsiteY14" fmla="*/ 4230682 h 6248316"/>
              <a:gd name="connsiteX15" fmla="*/ 5637643 w 5729996"/>
              <a:gd name="connsiteY15" fmla="*/ 4444335 h 6248316"/>
              <a:gd name="connsiteX16" fmla="*/ 5729996 w 5729996"/>
              <a:gd name="connsiteY16" fmla="*/ 6248315 h 6248316"/>
              <a:gd name="connsiteX17" fmla="*/ 0 w 5729996"/>
              <a:gd name="connsiteY17" fmla="*/ 6248316 h 6248316"/>
              <a:gd name="connsiteX18" fmla="*/ 0 w 5729996"/>
              <a:gd name="connsiteY18" fmla="*/ 281035 h 6248316"/>
              <a:gd name="connsiteX19" fmla="*/ 138300 w 5729996"/>
              <a:gd name="connsiteY19" fmla="*/ 274616 h 6248316"/>
              <a:gd name="connsiteX20" fmla="*/ 3740423 w 5729996"/>
              <a:gd name="connsiteY20" fmla="*/ 77589 h 6248316"/>
              <a:gd name="connsiteX21" fmla="*/ 4864389 w 5729996"/>
              <a:gd name="connsiteY21" fmla="*/ 28034 h 6248316"/>
              <a:gd name="connsiteX22" fmla="*/ 5369862 w 5729996"/>
              <a:gd name="connsiteY22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9473 w 5729996"/>
              <a:gd name="connsiteY10" fmla="*/ 2447770 h 6248316"/>
              <a:gd name="connsiteX11" fmla="*/ 5536626 w 5729996"/>
              <a:gd name="connsiteY11" fmla="*/ 2513456 h 6248316"/>
              <a:gd name="connsiteX12" fmla="*/ 5610789 w 5729996"/>
              <a:gd name="connsiteY12" fmla="*/ 3898260 h 6248316"/>
              <a:gd name="connsiteX13" fmla="*/ 5629514 w 5729996"/>
              <a:gd name="connsiteY13" fmla="*/ 4230682 h 6248316"/>
              <a:gd name="connsiteX14" fmla="*/ 5637643 w 5729996"/>
              <a:gd name="connsiteY14" fmla="*/ 4444335 h 6248316"/>
              <a:gd name="connsiteX15" fmla="*/ 5729996 w 5729996"/>
              <a:gd name="connsiteY15" fmla="*/ 6248315 h 6248316"/>
              <a:gd name="connsiteX16" fmla="*/ 0 w 5729996"/>
              <a:gd name="connsiteY16" fmla="*/ 6248316 h 6248316"/>
              <a:gd name="connsiteX17" fmla="*/ 0 w 5729996"/>
              <a:gd name="connsiteY17" fmla="*/ 281035 h 6248316"/>
              <a:gd name="connsiteX18" fmla="*/ 138300 w 5729996"/>
              <a:gd name="connsiteY18" fmla="*/ 274616 h 6248316"/>
              <a:gd name="connsiteX19" fmla="*/ 3740423 w 5729996"/>
              <a:gd name="connsiteY19" fmla="*/ 77589 h 6248316"/>
              <a:gd name="connsiteX20" fmla="*/ 4864389 w 5729996"/>
              <a:gd name="connsiteY20" fmla="*/ 28034 h 6248316"/>
              <a:gd name="connsiteX21" fmla="*/ 5369862 w 5729996"/>
              <a:gd name="connsiteY21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6626 w 5729996"/>
              <a:gd name="connsiteY10" fmla="*/ 2513456 h 6248316"/>
              <a:gd name="connsiteX11" fmla="*/ 5610789 w 5729996"/>
              <a:gd name="connsiteY11" fmla="*/ 3898260 h 6248316"/>
              <a:gd name="connsiteX12" fmla="*/ 5629514 w 5729996"/>
              <a:gd name="connsiteY12" fmla="*/ 4230682 h 6248316"/>
              <a:gd name="connsiteX13" fmla="*/ 5637643 w 5729996"/>
              <a:gd name="connsiteY13" fmla="*/ 4444335 h 6248316"/>
              <a:gd name="connsiteX14" fmla="*/ 5729996 w 5729996"/>
              <a:gd name="connsiteY14" fmla="*/ 6248315 h 6248316"/>
              <a:gd name="connsiteX15" fmla="*/ 0 w 5729996"/>
              <a:gd name="connsiteY15" fmla="*/ 6248316 h 6248316"/>
              <a:gd name="connsiteX16" fmla="*/ 0 w 5729996"/>
              <a:gd name="connsiteY16" fmla="*/ 281035 h 6248316"/>
              <a:gd name="connsiteX17" fmla="*/ 138300 w 5729996"/>
              <a:gd name="connsiteY17" fmla="*/ 274616 h 6248316"/>
              <a:gd name="connsiteX18" fmla="*/ 3740423 w 5729996"/>
              <a:gd name="connsiteY18" fmla="*/ 77589 h 6248316"/>
              <a:gd name="connsiteX19" fmla="*/ 4864389 w 5729996"/>
              <a:gd name="connsiteY19" fmla="*/ 28034 h 6248316"/>
              <a:gd name="connsiteX20" fmla="*/ 5369862 w 5729996"/>
              <a:gd name="connsiteY20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36626 w 5729996"/>
              <a:gd name="connsiteY9" fmla="*/ 2513456 h 6248316"/>
              <a:gd name="connsiteX10" fmla="*/ 5610789 w 5729996"/>
              <a:gd name="connsiteY10" fmla="*/ 3898260 h 6248316"/>
              <a:gd name="connsiteX11" fmla="*/ 5629514 w 5729996"/>
              <a:gd name="connsiteY11" fmla="*/ 4230682 h 6248316"/>
              <a:gd name="connsiteX12" fmla="*/ 5637643 w 5729996"/>
              <a:gd name="connsiteY12" fmla="*/ 4444335 h 6248316"/>
              <a:gd name="connsiteX13" fmla="*/ 5729996 w 5729996"/>
              <a:gd name="connsiteY13" fmla="*/ 6248315 h 6248316"/>
              <a:gd name="connsiteX14" fmla="*/ 0 w 5729996"/>
              <a:gd name="connsiteY14" fmla="*/ 6248316 h 6248316"/>
              <a:gd name="connsiteX15" fmla="*/ 0 w 5729996"/>
              <a:gd name="connsiteY15" fmla="*/ 281035 h 6248316"/>
              <a:gd name="connsiteX16" fmla="*/ 138300 w 5729996"/>
              <a:gd name="connsiteY16" fmla="*/ 274616 h 6248316"/>
              <a:gd name="connsiteX17" fmla="*/ 3740423 w 5729996"/>
              <a:gd name="connsiteY17" fmla="*/ 77589 h 6248316"/>
              <a:gd name="connsiteX18" fmla="*/ 4864389 w 5729996"/>
              <a:gd name="connsiteY18" fmla="*/ 28034 h 6248316"/>
              <a:gd name="connsiteX19" fmla="*/ 5369862 w 5729996"/>
              <a:gd name="connsiteY1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10789 w 5729996"/>
              <a:gd name="connsiteY9" fmla="*/ 3898260 h 6248316"/>
              <a:gd name="connsiteX10" fmla="*/ 5629514 w 5729996"/>
              <a:gd name="connsiteY10" fmla="*/ 4230682 h 6248316"/>
              <a:gd name="connsiteX11" fmla="*/ 5637643 w 5729996"/>
              <a:gd name="connsiteY11" fmla="*/ 4444335 h 6248316"/>
              <a:gd name="connsiteX12" fmla="*/ 5729996 w 5729996"/>
              <a:gd name="connsiteY12" fmla="*/ 6248315 h 6248316"/>
              <a:gd name="connsiteX13" fmla="*/ 0 w 5729996"/>
              <a:gd name="connsiteY13" fmla="*/ 6248316 h 6248316"/>
              <a:gd name="connsiteX14" fmla="*/ 0 w 5729996"/>
              <a:gd name="connsiteY14" fmla="*/ 281035 h 6248316"/>
              <a:gd name="connsiteX15" fmla="*/ 138300 w 5729996"/>
              <a:gd name="connsiteY15" fmla="*/ 274616 h 6248316"/>
              <a:gd name="connsiteX16" fmla="*/ 3740423 w 5729996"/>
              <a:gd name="connsiteY16" fmla="*/ 77589 h 6248316"/>
              <a:gd name="connsiteX17" fmla="*/ 4864389 w 5729996"/>
              <a:gd name="connsiteY17" fmla="*/ 28034 h 6248316"/>
              <a:gd name="connsiteX18" fmla="*/ 5369862 w 5729996"/>
              <a:gd name="connsiteY1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610789 w 5729996"/>
              <a:gd name="connsiteY8" fmla="*/ 3898260 h 6248316"/>
              <a:gd name="connsiteX9" fmla="*/ 5629514 w 5729996"/>
              <a:gd name="connsiteY9" fmla="*/ 4230682 h 6248316"/>
              <a:gd name="connsiteX10" fmla="*/ 5637643 w 5729996"/>
              <a:gd name="connsiteY10" fmla="*/ 4444335 h 6248316"/>
              <a:gd name="connsiteX11" fmla="*/ 5729996 w 5729996"/>
              <a:gd name="connsiteY11" fmla="*/ 6248315 h 6248316"/>
              <a:gd name="connsiteX12" fmla="*/ 0 w 5729996"/>
              <a:gd name="connsiteY12" fmla="*/ 6248316 h 6248316"/>
              <a:gd name="connsiteX13" fmla="*/ 0 w 5729996"/>
              <a:gd name="connsiteY13" fmla="*/ 281035 h 6248316"/>
              <a:gd name="connsiteX14" fmla="*/ 138300 w 5729996"/>
              <a:gd name="connsiteY14" fmla="*/ 274616 h 6248316"/>
              <a:gd name="connsiteX15" fmla="*/ 3740423 w 5729996"/>
              <a:gd name="connsiteY15" fmla="*/ 77589 h 6248316"/>
              <a:gd name="connsiteX16" fmla="*/ 4864389 w 5729996"/>
              <a:gd name="connsiteY16" fmla="*/ 28034 h 6248316"/>
              <a:gd name="connsiteX17" fmla="*/ 5369862 w 5729996"/>
              <a:gd name="connsiteY1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422482 w 5729996"/>
              <a:gd name="connsiteY6" fmla="*/ 260845 h 6248316"/>
              <a:gd name="connsiteX7" fmla="*/ 5610789 w 5729996"/>
              <a:gd name="connsiteY7" fmla="*/ 3898260 h 6248316"/>
              <a:gd name="connsiteX8" fmla="*/ 5629514 w 5729996"/>
              <a:gd name="connsiteY8" fmla="*/ 4230682 h 6248316"/>
              <a:gd name="connsiteX9" fmla="*/ 5637643 w 5729996"/>
              <a:gd name="connsiteY9" fmla="*/ 4444335 h 6248316"/>
              <a:gd name="connsiteX10" fmla="*/ 5729996 w 5729996"/>
              <a:gd name="connsiteY10" fmla="*/ 6248315 h 6248316"/>
              <a:gd name="connsiteX11" fmla="*/ 0 w 5729996"/>
              <a:gd name="connsiteY11" fmla="*/ 6248316 h 6248316"/>
              <a:gd name="connsiteX12" fmla="*/ 0 w 5729996"/>
              <a:gd name="connsiteY12" fmla="*/ 281035 h 6248316"/>
              <a:gd name="connsiteX13" fmla="*/ 138300 w 5729996"/>
              <a:gd name="connsiteY13" fmla="*/ 274616 h 6248316"/>
              <a:gd name="connsiteX14" fmla="*/ 3740423 w 5729996"/>
              <a:gd name="connsiteY14" fmla="*/ 77589 h 6248316"/>
              <a:gd name="connsiteX15" fmla="*/ 4864389 w 5729996"/>
              <a:gd name="connsiteY15" fmla="*/ 28034 h 6248316"/>
              <a:gd name="connsiteX16" fmla="*/ 5369862 w 5729996"/>
              <a:gd name="connsiteY1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610789 w 5729996"/>
              <a:gd name="connsiteY6" fmla="*/ 3898260 h 6248316"/>
              <a:gd name="connsiteX7" fmla="*/ 5629514 w 5729996"/>
              <a:gd name="connsiteY7" fmla="*/ 4230682 h 6248316"/>
              <a:gd name="connsiteX8" fmla="*/ 5637643 w 5729996"/>
              <a:gd name="connsiteY8" fmla="*/ 4444335 h 6248316"/>
              <a:gd name="connsiteX9" fmla="*/ 5729996 w 5729996"/>
              <a:gd name="connsiteY9" fmla="*/ 6248315 h 6248316"/>
              <a:gd name="connsiteX10" fmla="*/ 0 w 5729996"/>
              <a:gd name="connsiteY10" fmla="*/ 6248316 h 6248316"/>
              <a:gd name="connsiteX11" fmla="*/ 0 w 5729996"/>
              <a:gd name="connsiteY11" fmla="*/ 281035 h 6248316"/>
              <a:gd name="connsiteX12" fmla="*/ 138300 w 5729996"/>
              <a:gd name="connsiteY12" fmla="*/ 274616 h 6248316"/>
              <a:gd name="connsiteX13" fmla="*/ 3740423 w 5729996"/>
              <a:gd name="connsiteY13" fmla="*/ 77589 h 6248316"/>
              <a:gd name="connsiteX14" fmla="*/ 4864389 w 5729996"/>
              <a:gd name="connsiteY14" fmla="*/ 28034 h 6248316"/>
              <a:gd name="connsiteX15" fmla="*/ 5369862 w 5729996"/>
              <a:gd name="connsiteY1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610789 w 5729996"/>
              <a:gd name="connsiteY5" fmla="*/ 3898260 h 6248316"/>
              <a:gd name="connsiteX6" fmla="*/ 5629514 w 5729996"/>
              <a:gd name="connsiteY6" fmla="*/ 4230682 h 6248316"/>
              <a:gd name="connsiteX7" fmla="*/ 5637643 w 5729996"/>
              <a:gd name="connsiteY7" fmla="*/ 4444335 h 6248316"/>
              <a:gd name="connsiteX8" fmla="*/ 5729996 w 5729996"/>
              <a:gd name="connsiteY8" fmla="*/ 6248315 h 6248316"/>
              <a:gd name="connsiteX9" fmla="*/ 0 w 5729996"/>
              <a:gd name="connsiteY9" fmla="*/ 6248316 h 6248316"/>
              <a:gd name="connsiteX10" fmla="*/ 0 w 5729996"/>
              <a:gd name="connsiteY10" fmla="*/ 281035 h 6248316"/>
              <a:gd name="connsiteX11" fmla="*/ 138300 w 5729996"/>
              <a:gd name="connsiteY11" fmla="*/ 274616 h 6248316"/>
              <a:gd name="connsiteX12" fmla="*/ 3740423 w 5729996"/>
              <a:gd name="connsiteY12" fmla="*/ 77589 h 6248316"/>
              <a:gd name="connsiteX13" fmla="*/ 4864389 w 5729996"/>
              <a:gd name="connsiteY13" fmla="*/ 28034 h 6248316"/>
              <a:gd name="connsiteX14" fmla="*/ 5369862 w 5729996"/>
              <a:gd name="connsiteY1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9996" h="6248316">
                <a:moveTo>
                  <a:pt x="5369862" y="0"/>
                </a:moveTo>
                <a:lnTo>
                  <a:pt x="5410496" y="24334"/>
                </a:lnTo>
                <a:cubicBezTo>
                  <a:pt x="5411201" y="38214"/>
                  <a:pt x="5411902" y="52091"/>
                  <a:pt x="5412606" y="65970"/>
                </a:cubicBezTo>
                <a:lnTo>
                  <a:pt x="5416784" y="67780"/>
                </a:lnTo>
                <a:cubicBezTo>
                  <a:pt x="5449814" y="706495"/>
                  <a:pt x="5575334" y="3204443"/>
                  <a:pt x="5610789" y="3898260"/>
                </a:cubicBezTo>
                <a:cubicBezTo>
                  <a:pt x="5604061" y="4042978"/>
                  <a:pt x="5622336" y="4127685"/>
                  <a:pt x="5629514" y="4230682"/>
                </a:cubicBezTo>
                <a:cubicBezTo>
                  <a:pt x="5637574" y="4222004"/>
                  <a:pt x="5648339" y="4380991"/>
                  <a:pt x="5637643" y="4444335"/>
                </a:cubicBezTo>
                <a:lnTo>
                  <a:pt x="5729996" y="6248315"/>
                </a:lnTo>
                <a:lnTo>
                  <a:pt x="0" y="6248316"/>
                </a:lnTo>
                <a:lnTo>
                  <a:pt x="0" y="281035"/>
                </a:lnTo>
                <a:lnTo>
                  <a:pt x="138300" y="274616"/>
                </a:lnTo>
                <a:lnTo>
                  <a:pt x="3740423" y="77589"/>
                </a:lnTo>
                <a:lnTo>
                  <a:pt x="4864389" y="28034"/>
                </a:lnTo>
                <a:lnTo>
                  <a:pt x="5369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637F2-7D15-4A71-A44A-DC97B65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58" y="721744"/>
            <a:ext cx="5032572" cy="1706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D29A-F95A-4831-89C6-7E2CE424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1760" y="2821664"/>
            <a:ext cx="5032572" cy="350293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n-US" dirty="0"/>
              <a:t>Create machine learning model to predict outcome of fights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Use features from model to determine who is the Greatest Fighter of All Time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Identify any other factors which characterize a winner e.g. hometown, style</a:t>
            </a:r>
          </a:p>
        </p:txBody>
      </p:sp>
      <p:pic>
        <p:nvPicPr>
          <p:cNvPr id="4098" name="Picture 2" descr="Khabib Nurmagomedov had &amp;amp;quot;no idea&amp;amp;quot; how much money he earned for first UFC  title fight - Mirror Online">
            <a:extLst>
              <a:ext uri="{FF2B5EF4-FFF2-40B4-BE49-F238E27FC236}">
                <a16:creationId xmlns:a16="http://schemas.microsoft.com/office/drawing/2014/main" id="{D970781E-FE26-4A4A-B299-BA74FE2980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0419">
            <a:off x="291346" y="1194963"/>
            <a:ext cx="5079349" cy="50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160A40-FCB5-49CC-B096-349D74B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Solution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ABC34-C941-4FF6-9EE0-3E4A65EF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6643" y="1313566"/>
            <a:ext cx="6109557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6FBE-E41C-4D24-A550-B7D8A355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8221"/>
            <a:ext cx="9493249" cy="1577975"/>
          </a:xfrm>
        </p:spPr>
        <p:txBody>
          <a:bodyPr/>
          <a:lstStyle/>
          <a:p>
            <a:r>
              <a:rPr lang="en-AU" dirty="0"/>
              <a:t>Extract, transform,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E93F-94CB-4723-896F-3B385EEA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855" y="2086291"/>
            <a:ext cx="7787142" cy="4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Source: Fight data scraped from UFC website 2010-2021, 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E08E3-5E79-40FC-8A03-DF89BEA362D6}"/>
              </a:ext>
            </a:extLst>
          </p:cNvPr>
          <p:cNvSpPr txBox="1"/>
          <p:nvPr/>
        </p:nvSpPr>
        <p:spPr>
          <a:xfrm>
            <a:off x="4404855" y="2512959"/>
            <a:ext cx="778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set 1: data to train machine learning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13C2-ACAA-4A17-9582-229955FA4E7A}"/>
              </a:ext>
            </a:extLst>
          </p:cNvPr>
          <p:cNvSpPr txBox="1"/>
          <p:nvPr/>
        </p:nvSpPr>
        <p:spPr>
          <a:xfrm>
            <a:off x="4404859" y="3651743"/>
            <a:ext cx="778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set 2: for end users selection of two fighters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770AE-33DA-41CA-98BA-C84F9022CCAE}"/>
              </a:ext>
            </a:extLst>
          </p:cNvPr>
          <p:cNvSpPr txBox="1"/>
          <p:nvPr/>
        </p:nvSpPr>
        <p:spPr>
          <a:xfrm>
            <a:off x="4404855" y="5122825"/>
            <a:ext cx="778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set 3: hometown data for analysis and visualisation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8DC156-00C4-42D2-A45A-C6463EAB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24" y="2907389"/>
            <a:ext cx="6214882" cy="61433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7FA09-0A23-410B-9BAE-97A2A41AD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44"/>
          <a:stretch/>
        </p:blipFill>
        <p:spPr>
          <a:xfrm>
            <a:off x="4576624" y="4076611"/>
            <a:ext cx="4540463" cy="97038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C286C-5943-41D7-86DE-A06C888A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24" y="5537209"/>
            <a:ext cx="3029506" cy="7725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902C19-E662-4E63-ABD6-5FA85CB2211C}"/>
              </a:ext>
            </a:extLst>
          </p:cNvPr>
          <p:cNvCxnSpPr/>
          <p:nvPr/>
        </p:nvCxnSpPr>
        <p:spPr>
          <a:xfrm>
            <a:off x="4050891" y="2808373"/>
            <a:ext cx="0" cy="2806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6E6C25-54CD-4CB3-A63F-6EAA76F65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234809"/>
              </p:ext>
            </p:extLst>
          </p:nvPr>
        </p:nvGraphicFramePr>
        <p:xfrm>
          <a:off x="-563716" y="2086291"/>
          <a:ext cx="6020621" cy="402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2366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CF4-3416-47CC-86A3-38217FA4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 machine learning model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AA83115-ABFB-43FA-8CAD-10DA75698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818598"/>
              </p:ext>
            </p:extLst>
          </p:nvPr>
        </p:nvGraphicFramePr>
        <p:xfrm>
          <a:off x="1219200" y="2318032"/>
          <a:ext cx="9493250" cy="210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F41BC0-91F2-4443-83C8-0588A706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4535"/>
              </p:ext>
            </p:extLst>
          </p:nvPr>
        </p:nvGraphicFramePr>
        <p:xfrm>
          <a:off x="1219200" y="4672830"/>
          <a:ext cx="9493248" cy="1752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546109">
                  <a:extLst>
                    <a:ext uri="{9D8B030D-6E8A-4147-A177-3AD203B41FA5}">
                      <a16:colId xmlns:a16="http://schemas.microsoft.com/office/drawing/2014/main" val="3169550924"/>
                    </a:ext>
                  </a:extLst>
                </a:gridCol>
                <a:gridCol w="1947139">
                  <a:extLst>
                    <a:ext uri="{9D8B030D-6E8A-4147-A177-3AD203B41FA5}">
                      <a16:colId xmlns:a16="http://schemas.microsoft.com/office/drawing/2014/main" val="99323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61.26%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Deep Neural Network (2 layers, 100 hidden nodes, 100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54.41%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0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Random Forest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27344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0061D99-EF28-47D0-987D-9C0A346E3685}"/>
              </a:ext>
            </a:extLst>
          </p:cNvPr>
          <p:cNvSpPr/>
          <p:nvPr/>
        </p:nvSpPr>
        <p:spPr>
          <a:xfrm>
            <a:off x="8604504" y="4983480"/>
            <a:ext cx="1243584" cy="539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7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8EBE984-4E82-4DE3-A97C-D69CBC914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B37792C-0D4F-4AC4-BA9C-6AD429EC8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574515" cy="1838660"/>
          </a:xfrm>
          <a:custGeom>
            <a:avLst/>
            <a:gdLst>
              <a:gd name="connsiteX0" fmla="*/ 0 w 9574515"/>
              <a:gd name="connsiteY0" fmla="*/ 0 h 1838660"/>
              <a:gd name="connsiteX1" fmla="*/ 9574515 w 9574515"/>
              <a:gd name="connsiteY1" fmla="*/ 0 h 1838660"/>
              <a:gd name="connsiteX2" fmla="*/ 9551177 w 9574515"/>
              <a:gd name="connsiteY2" fmla="*/ 39307 h 1838660"/>
              <a:gd name="connsiteX3" fmla="*/ 9494685 w 9574515"/>
              <a:gd name="connsiteY3" fmla="*/ 133660 h 1838660"/>
              <a:gd name="connsiteX4" fmla="*/ 9437904 w 9574515"/>
              <a:gd name="connsiteY4" fmla="*/ 150055 h 1838660"/>
              <a:gd name="connsiteX5" fmla="*/ 9344322 w 9574515"/>
              <a:gd name="connsiteY5" fmla="*/ 165506 h 1838660"/>
              <a:gd name="connsiteX6" fmla="*/ 9276687 w 9574515"/>
              <a:gd name="connsiteY6" fmla="*/ 176753 h 1838660"/>
              <a:gd name="connsiteX7" fmla="*/ 9147956 w 9574515"/>
              <a:gd name="connsiteY7" fmla="*/ 203957 h 1838660"/>
              <a:gd name="connsiteX8" fmla="*/ 9071677 w 9574515"/>
              <a:gd name="connsiteY8" fmla="*/ 233833 h 1838660"/>
              <a:gd name="connsiteX9" fmla="*/ 9016692 w 9574515"/>
              <a:gd name="connsiteY9" fmla="*/ 236734 h 1838660"/>
              <a:gd name="connsiteX10" fmla="*/ 8898601 w 9574515"/>
              <a:gd name="connsiteY10" fmla="*/ 259315 h 1838660"/>
              <a:gd name="connsiteX11" fmla="*/ 8769470 w 9574515"/>
              <a:gd name="connsiteY11" fmla="*/ 297110 h 1838660"/>
              <a:gd name="connsiteX12" fmla="*/ 8558291 w 9574515"/>
              <a:gd name="connsiteY12" fmla="*/ 371672 h 1838660"/>
              <a:gd name="connsiteX13" fmla="*/ 8500407 w 9574515"/>
              <a:gd name="connsiteY13" fmla="*/ 399624 h 1838660"/>
              <a:gd name="connsiteX14" fmla="*/ 8418791 w 9574515"/>
              <a:gd name="connsiteY14" fmla="*/ 415457 h 1838660"/>
              <a:gd name="connsiteX15" fmla="*/ 8400768 w 9574515"/>
              <a:gd name="connsiteY15" fmla="*/ 424664 h 1838660"/>
              <a:gd name="connsiteX16" fmla="*/ 8211412 w 9574515"/>
              <a:gd name="connsiteY16" fmla="*/ 493742 h 1838660"/>
              <a:gd name="connsiteX17" fmla="*/ 8129788 w 9574515"/>
              <a:gd name="connsiteY17" fmla="*/ 520034 h 1838660"/>
              <a:gd name="connsiteX18" fmla="*/ 8061630 w 9574515"/>
              <a:gd name="connsiteY18" fmla="*/ 556772 h 1838660"/>
              <a:gd name="connsiteX19" fmla="*/ 7992529 w 9574515"/>
              <a:gd name="connsiteY19" fmla="*/ 596627 h 1838660"/>
              <a:gd name="connsiteX20" fmla="*/ 7898495 w 9574515"/>
              <a:gd name="connsiteY20" fmla="*/ 630309 h 1838660"/>
              <a:gd name="connsiteX21" fmla="*/ 7789992 w 9574515"/>
              <a:gd name="connsiteY21" fmla="*/ 646365 h 1838660"/>
              <a:gd name="connsiteX22" fmla="*/ 7739779 w 9574515"/>
              <a:gd name="connsiteY22" fmla="*/ 655797 h 1838660"/>
              <a:gd name="connsiteX23" fmla="*/ 7551713 w 9574515"/>
              <a:gd name="connsiteY23" fmla="*/ 679228 h 1838660"/>
              <a:gd name="connsiteX24" fmla="*/ 7417188 w 9574515"/>
              <a:gd name="connsiteY24" fmla="*/ 727805 h 1838660"/>
              <a:gd name="connsiteX25" fmla="*/ 7361564 w 9574515"/>
              <a:gd name="connsiteY25" fmla="*/ 756387 h 1838660"/>
              <a:gd name="connsiteX26" fmla="*/ 7212616 w 9574515"/>
              <a:gd name="connsiteY26" fmla="*/ 783745 h 1838660"/>
              <a:gd name="connsiteX27" fmla="*/ 7075255 w 9574515"/>
              <a:gd name="connsiteY27" fmla="*/ 834545 h 1838660"/>
              <a:gd name="connsiteX28" fmla="*/ 6952058 w 9574515"/>
              <a:gd name="connsiteY28" fmla="*/ 896280 h 1838660"/>
              <a:gd name="connsiteX29" fmla="*/ 6780164 w 9574515"/>
              <a:gd name="connsiteY29" fmla="*/ 949631 h 1838660"/>
              <a:gd name="connsiteX30" fmla="*/ 6393736 w 9574515"/>
              <a:gd name="connsiteY30" fmla="*/ 1028289 h 1838660"/>
              <a:gd name="connsiteX31" fmla="*/ 6271259 w 9574515"/>
              <a:gd name="connsiteY31" fmla="*/ 1060301 h 1838660"/>
              <a:gd name="connsiteX32" fmla="*/ 6150656 w 9574515"/>
              <a:gd name="connsiteY32" fmla="*/ 1075502 h 1838660"/>
              <a:gd name="connsiteX33" fmla="*/ 6107376 w 9574515"/>
              <a:gd name="connsiteY33" fmla="*/ 1082867 h 1838660"/>
              <a:gd name="connsiteX34" fmla="*/ 5989956 w 9574515"/>
              <a:gd name="connsiteY34" fmla="*/ 1085705 h 1838660"/>
              <a:gd name="connsiteX35" fmla="*/ 5945154 w 9574515"/>
              <a:gd name="connsiteY35" fmla="*/ 1089652 h 1838660"/>
              <a:gd name="connsiteX36" fmla="*/ 5935737 w 9574515"/>
              <a:gd name="connsiteY36" fmla="*/ 1091369 h 1838660"/>
              <a:gd name="connsiteX37" fmla="*/ 5766599 w 9574515"/>
              <a:gd name="connsiteY37" fmla="*/ 1088872 h 1838660"/>
              <a:gd name="connsiteX38" fmla="*/ 5625531 w 9574515"/>
              <a:gd name="connsiteY38" fmla="*/ 1126586 h 1838660"/>
              <a:gd name="connsiteX39" fmla="*/ 5456033 w 9574515"/>
              <a:gd name="connsiteY39" fmla="*/ 1161654 h 1838660"/>
              <a:gd name="connsiteX40" fmla="*/ 5090866 w 9574515"/>
              <a:gd name="connsiteY40" fmla="*/ 1233692 h 1838660"/>
              <a:gd name="connsiteX41" fmla="*/ 4924388 w 9574515"/>
              <a:gd name="connsiteY41" fmla="*/ 1270888 h 1838660"/>
              <a:gd name="connsiteX42" fmla="*/ 4778519 w 9574515"/>
              <a:gd name="connsiteY42" fmla="*/ 1291308 h 1838660"/>
              <a:gd name="connsiteX43" fmla="*/ 4765313 w 9574515"/>
              <a:gd name="connsiteY43" fmla="*/ 1290548 h 1838660"/>
              <a:gd name="connsiteX44" fmla="*/ 4762698 w 9574515"/>
              <a:gd name="connsiteY44" fmla="*/ 1291279 h 1838660"/>
              <a:gd name="connsiteX45" fmla="*/ 4736518 w 9574515"/>
              <a:gd name="connsiteY45" fmla="*/ 1300703 h 1838660"/>
              <a:gd name="connsiteX46" fmla="*/ 4619592 w 9574515"/>
              <a:gd name="connsiteY46" fmla="*/ 1291485 h 1838660"/>
              <a:gd name="connsiteX47" fmla="*/ 4536089 w 9574515"/>
              <a:gd name="connsiteY47" fmla="*/ 1296403 h 1838660"/>
              <a:gd name="connsiteX48" fmla="*/ 4346851 w 9574515"/>
              <a:gd name="connsiteY48" fmla="*/ 1325428 h 1838660"/>
              <a:gd name="connsiteX49" fmla="*/ 4306057 w 9574515"/>
              <a:gd name="connsiteY49" fmla="*/ 1329306 h 1838660"/>
              <a:gd name="connsiteX50" fmla="*/ 4179752 w 9574515"/>
              <a:gd name="connsiteY50" fmla="*/ 1315825 h 1838660"/>
              <a:gd name="connsiteX51" fmla="*/ 4105909 w 9574515"/>
              <a:gd name="connsiteY51" fmla="*/ 1294229 h 1838660"/>
              <a:gd name="connsiteX52" fmla="*/ 4063225 w 9574515"/>
              <a:gd name="connsiteY52" fmla="*/ 1285077 h 1838660"/>
              <a:gd name="connsiteX53" fmla="*/ 4033585 w 9574515"/>
              <a:gd name="connsiteY53" fmla="*/ 1275140 h 1838660"/>
              <a:gd name="connsiteX54" fmla="*/ 3809605 w 9574515"/>
              <a:gd name="connsiteY54" fmla="*/ 1262105 h 1838660"/>
              <a:gd name="connsiteX55" fmla="*/ 3750057 w 9574515"/>
              <a:gd name="connsiteY55" fmla="*/ 1238122 h 1838660"/>
              <a:gd name="connsiteX56" fmla="*/ 3538903 w 9574515"/>
              <a:gd name="connsiteY56" fmla="*/ 1255642 h 1838660"/>
              <a:gd name="connsiteX57" fmla="*/ 3444549 w 9574515"/>
              <a:gd name="connsiteY57" fmla="*/ 1281760 h 1838660"/>
              <a:gd name="connsiteX58" fmla="*/ 3077891 w 9574515"/>
              <a:gd name="connsiteY58" fmla="*/ 1332543 h 1838660"/>
              <a:gd name="connsiteX59" fmla="*/ 3034499 w 9574515"/>
              <a:gd name="connsiteY59" fmla="*/ 1331813 h 1838660"/>
              <a:gd name="connsiteX60" fmla="*/ 3003821 w 9574515"/>
              <a:gd name="connsiteY60" fmla="*/ 1327777 h 1838660"/>
              <a:gd name="connsiteX61" fmla="*/ 2920925 w 9574515"/>
              <a:gd name="connsiteY61" fmla="*/ 1336360 h 1838660"/>
              <a:gd name="connsiteX62" fmla="*/ 2781503 w 9574515"/>
              <a:gd name="connsiteY62" fmla="*/ 1358467 h 1838660"/>
              <a:gd name="connsiteX63" fmla="*/ 2718205 w 9574515"/>
              <a:gd name="connsiteY63" fmla="*/ 1353047 h 1838660"/>
              <a:gd name="connsiteX64" fmla="*/ 2495009 w 9574515"/>
              <a:gd name="connsiteY64" fmla="*/ 1381624 h 1838660"/>
              <a:gd name="connsiteX65" fmla="*/ 2306088 w 9574515"/>
              <a:gd name="connsiteY65" fmla="*/ 1395859 h 1838660"/>
              <a:gd name="connsiteX66" fmla="*/ 2159118 w 9574515"/>
              <a:gd name="connsiteY66" fmla="*/ 1415755 h 1838660"/>
              <a:gd name="connsiteX67" fmla="*/ 1843191 w 9574515"/>
              <a:gd name="connsiteY67" fmla="*/ 1466780 h 1838660"/>
              <a:gd name="connsiteX68" fmla="*/ 1764899 w 9574515"/>
              <a:gd name="connsiteY68" fmla="*/ 1498817 h 1838660"/>
              <a:gd name="connsiteX69" fmla="*/ 1648887 w 9574515"/>
              <a:gd name="connsiteY69" fmla="*/ 1513520 h 1838660"/>
              <a:gd name="connsiteX70" fmla="*/ 1465526 w 9574515"/>
              <a:gd name="connsiteY70" fmla="*/ 1539475 h 1838660"/>
              <a:gd name="connsiteX71" fmla="*/ 1173002 w 9574515"/>
              <a:gd name="connsiteY71" fmla="*/ 1507458 h 1838660"/>
              <a:gd name="connsiteX72" fmla="*/ 998680 w 9574515"/>
              <a:gd name="connsiteY72" fmla="*/ 1566512 h 1838660"/>
              <a:gd name="connsiteX73" fmla="*/ 843206 w 9574515"/>
              <a:gd name="connsiteY73" fmla="*/ 1566199 h 1838660"/>
              <a:gd name="connsiteX74" fmla="*/ 723417 w 9574515"/>
              <a:gd name="connsiteY74" fmla="*/ 1566585 h 1838660"/>
              <a:gd name="connsiteX75" fmla="*/ 380507 w 9574515"/>
              <a:gd name="connsiteY75" fmla="*/ 1690048 h 1838660"/>
              <a:gd name="connsiteX76" fmla="*/ 201644 w 9574515"/>
              <a:gd name="connsiteY76" fmla="*/ 1756960 h 1838660"/>
              <a:gd name="connsiteX77" fmla="*/ 1564 w 9574515"/>
              <a:gd name="connsiteY77" fmla="*/ 1838428 h 1838660"/>
              <a:gd name="connsiteX78" fmla="*/ 487 w 9574515"/>
              <a:gd name="connsiteY78" fmla="*/ 1838660 h 1838660"/>
              <a:gd name="connsiteX79" fmla="*/ 0 w 9574515"/>
              <a:gd name="connsiteY79" fmla="*/ 1824544 h 1838660"/>
              <a:gd name="connsiteX0" fmla="*/ 0 w 9574515"/>
              <a:gd name="connsiteY0" fmla="*/ 0 h 1838660"/>
              <a:gd name="connsiteX1" fmla="*/ 9574515 w 9574515"/>
              <a:gd name="connsiteY1" fmla="*/ 0 h 1838660"/>
              <a:gd name="connsiteX2" fmla="*/ 9551177 w 9574515"/>
              <a:gd name="connsiteY2" fmla="*/ 39307 h 1838660"/>
              <a:gd name="connsiteX3" fmla="*/ 9485518 w 9574515"/>
              <a:gd name="connsiteY3" fmla="*/ 83242 h 1838660"/>
              <a:gd name="connsiteX4" fmla="*/ 9437904 w 9574515"/>
              <a:gd name="connsiteY4" fmla="*/ 150055 h 1838660"/>
              <a:gd name="connsiteX5" fmla="*/ 9344322 w 9574515"/>
              <a:gd name="connsiteY5" fmla="*/ 165506 h 1838660"/>
              <a:gd name="connsiteX6" fmla="*/ 9276687 w 9574515"/>
              <a:gd name="connsiteY6" fmla="*/ 176753 h 1838660"/>
              <a:gd name="connsiteX7" fmla="*/ 9147956 w 9574515"/>
              <a:gd name="connsiteY7" fmla="*/ 203957 h 1838660"/>
              <a:gd name="connsiteX8" fmla="*/ 9071677 w 9574515"/>
              <a:gd name="connsiteY8" fmla="*/ 233833 h 1838660"/>
              <a:gd name="connsiteX9" fmla="*/ 9016692 w 9574515"/>
              <a:gd name="connsiteY9" fmla="*/ 236734 h 1838660"/>
              <a:gd name="connsiteX10" fmla="*/ 8898601 w 9574515"/>
              <a:gd name="connsiteY10" fmla="*/ 259315 h 1838660"/>
              <a:gd name="connsiteX11" fmla="*/ 8769470 w 9574515"/>
              <a:gd name="connsiteY11" fmla="*/ 297110 h 1838660"/>
              <a:gd name="connsiteX12" fmla="*/ 8558291 w 9574515"/>
              <a:gd name="connsiteY12" fmla="*/ 371672 h 1838660"/>
              <a:gd name="connsiteX13" fmla="*/ 8500407 w 9574515"/>
              <a:gd name="connsiteY13" fmla="*/ 399624 h 1838660"/>
              <a:gd name="connsiteX14" fmla="*/ 8418791 w 9574515"/>
              <a:gd name="connsiteY14" fmla="*/ 415457 h 1838660"/>
              <a:gd name="connsiteX15" fmla="*/ 8400768 w 9574515"/>
              <a:gd name="connsiteY15" fmla="*/ 424664 h 1838660"/>
              <a:gd name="connsiteX16" fmla="*/ 8211412 w 9574515"/>
              <a:gd name="connsiteY16" fmla="*/ 493742 h 1838660"/>
              <a:gd name="connsiteX17" fmla="*/ 8129788 w 9574515"/>
              <a:gd name="connsiteY17" fmla="*/ 520034 h 1838660"/>
              <a:gd name="connsiteX18" fmla="*/ 8061630 w 9574515"/>
              <a:gd name="connsiteY18" fmla="*/ 556772 h 1838660"/>
              <a:gd name="connsiteX19" fmla="*/ 7992529 w 9574515"/>
              <a:gd name="connsiteY19" fmla="*/ 596627 h 1838660"/>
              <a:gd name="connsiteX20" fmla="*/ 7898495 w 9574515"/>
              <a:gd name="connsiteY20" fmla="*/ 630309 h 1838660"/>
              <a:gd name="connsiteX21" fmla="*/ 7789992 w 9574515"/>
              <a:gd name="connsiteY21" fmla="*/ 646365 h 1838660"/>
              <a:gd name="connsiteX22" fmla="*/ 7739779 w 9574515"/>
              <a:gd name="connsiteY22" fmla="*/ 655797 h 1838660"/>
              <a:gd name="connsiteX23" fmla="*/ 7551713 w 9574515"/>
              <a:gd name="connsiteY23" fmla="*/ 679228 h 1838660"/>
              <a:gd name="connsiteX24" fmla="*/ 7417188 w 9574515"/>
              <a:gd name="connsiteY24" fmla="*/ 727805 h 1838660"/>
              <a:gd name="connsiteX25" fmla="*/ 7361564 w 9574515"/>
              <a:gd name="connsiteY25" fmla="*/ 756387 h 1838660"/>
              <a:gd name="connsiteX26" fmla="*/ 7212616 w 9574515"/>
              <a:gd name="connsiteY26" fmla="*/ 783745 h 1838660"/>
              <a:gd name="connsiteX27" fmla="*/ 7075255 w 9574515"/>
              <a:gd name="connsiteY27" fmla="*/ 834545 h 1838660"/>
              <a:gd name="connsiteX28" fmla="*/ 6952058 w 9574515"/>
              <a:gd name="connsiteY28" fmla="*/ 896280 h 1838660"/>
              <a:gd name="connsiteX29" fmla="*/ 6780164 w 9574515"/>
              <a:gd name="connsiteY29" fmla="*/ 949631 h 1838660"/>
              <a:gd name="connsiteX30" fmla="*/ 6393736 w 9574515"/>
              <a:gd name="connsiteY30" fmla="*/ 1028289 h 1838660"/>
              <a:gd name="connsiteX31" fmla="*/ 6271259 w 9574515"/>
              <a:gd name="connsiteY31" fmla="*/ 1060301 h 1838660"/>
              <a:gd name="connsiteX32" fmla="*/ 6150656 w 9574515"/>
              <a:gd name="connsiteY32" fmla="*/ 1075502 h 1838660"/>
              <a:gd name="connsiteX33" fmla="*/ 6107376 w 9574515"/>
              <a:gd name="connsiteY33" fmla="*/ 1082867 h 1838660"/>
              <a:gd name="connsiteX34" fmla="*/ 5989956 w 9574515"/>
              <a:gd name="connsiteY34" fmla="*/ 1085705 h 1838660"/>
              <a:gd name="connsiteX35" fmla="*/ 5945154 w 9574515"/>
              <a:gd name="connsiteY35" fmla="*/ 1089652 h 1838660"/>
              <a:gd name="connsiteX36" fmla="*/ 5935737 w 9574515"/>
              <a:gd name="connsiteY36" fmla="*/ 1091369 h 1838660"/>
              <a:gd name="connsiteX37" fmla="*/ 5766599 w 9574515"/>
              <a:gd name="connsiteY37" fmla="*/ 1088872 h 1838660"/>
              <a:gd name="connsiteX38" fmla="*/ 5625531 w 9574515"/>
              <a:gd name="connsiteY38" fmla="*/ 1126586 h 1838660"/>
              <a:gd name="connsiteX39" fmla="*/ 5456033 w 9574515"/>
              <a:gd name="connsiteY39" fmla="*/ 1161654 h 1838660"/>
              <a:gd name="connsiteX40" fmla="*/ 5090866 w 9574515"/>
              <a:gd name="connsiteY40" fmla="*/ 1233692 h 1838660"/>
              <a:gd name="connsiteX41" fmla="*/ 4924388 w 9574515"/>
              <a:gd name="connsiteY41" fmla="*/ 1270888 h 1838660"/>
              <a:gd name="connsiteX42" fmla="*/ 4778519 w 9574515"/>
              <a:gd name="connsiteY42" fmla="*/ 1291308 h 1838660"/>
              <a:gd name="connsiteX43" fmla="*/ 4765313 w 9574515"/>
              <a:gd name="connsiteY43" fmla="*/ 1290548 h 1838660"/>
              <a:gd name="connsiteX44" fmla="*/ 4762698 w 9574515"/>
              <a:gd name="connsiteY44" fmla="*/ 1291279 h 1838660"/>
              <a:gd name="connsiteX45" fmla="*/ 4736518 w 9574515"/>
              <a:gd name="connsiteY45" fmla="*/ 1300703 h 1838660"/>
              <a:gd name="connsiteX46" fmla="*/ 4619592 w 9574515"/>
              <a:gd name="connsiteY46" fmla="*/ 1291485 h 1838660"/>
              <a:gd name="connsiteX47" fmla="*/ 4536089 w 9574515"/>
              <a:gd name="connsiteY47" fmla="*/ 1296403 h 1838660"/>
              <a:gd name="connsiteX48" fmla="*/ 4346851 w 9574515"/>
              <a:gd name="connsiteY48" fmla="*/ 1325428 h 1838660"/>
              <a:gd name="connsiteX49" fmla="*/ 4306057 w 9574515"/>
              <a:gd name="connsiteY49" fmla="*/ 1329306 h 1838660"/>
              <a:gd name="connsiteX50" fmla="*/ 4179752 w 9574515"/>
              <a:gd name="connsiteY50" fmla="*/ 1315825 h 1838660"/>
              <a:gd name="connsiteX51" fmla="*/ 4105909 w 9574515"/>
              <a:gd name="connsiteY51" fmla="*/ 1294229 h 1838660"/>
              <a:gd name="connsiteX52" fmla="*/ 4063225 w 9574515"/>
              <a:gd name="connsiteY52" fmla="*/ 1285077 h 1838660"/>
              <a:gd name="connsiteX53" fmla="*/ 4033585 w 9574515"/>
              <a:gd name="connsiteY53" fmla="*/ 1275140 h 1838660"/>
              <a:gd name="connsiteX54" fmla="*/ 3809605 w 9574515"/>
              <a:gd name="connsiteY54" fmla="*/ 1262105 h 1838660"/>
              <a:gd name="connsiteX55" fmla="*/ 3750057 w 9574515"/>
              <a:gd name="connsiteY55" fmla="*/ 1238122 h 1838660"/>
              <a:gd name="connsiteX56" fmla="*/ 3538903 w 9574515"/>
              <a:gd name="connsiteY56" fmla="*/ 1255642 h 1838660"/>
              <a:gd name="connsiteX57" fmla="*/ 3444549 w 9574515"/>
              <a:gd name="connsiteY57" fmla="*/ 1281760 h 1838660"/>
              <a:gd name="connsiteX58" fmla="*/ 3077891 w 9574515"/>
              <a:gd name="connsiteY58" fmla="*/ 1332543 h 1838660"/>
              <a:gd name="connsiteX59" fmla="*/ 3034499 w 9574515"/>
              <a:gd name="connsiteY59" fmla="*/ 1331813 h 1838660"/>
              <a:gd name="connsiteX60" fmla="*/ 3003821 w 9574515"/>
              <a:gd name="connsiteY60" fmla="*/ 1327777 h 1838660"/>
              <a:gd name="connsiteX61" fmla="*/ 2920925 w 9574515"/>
              <a:gd name="connsiteY61" fmla="*/ 1336360 h 1838660"/>
              <a:gd name="connsiteX62" fmla="*/ 2781503 w 9574515"/>
              <a:gd name="connsiteY62" fmla="*/ 1358467 h 1838660"/>
              <a:gd name="connsiteX63" fmla="*/ 2718205 w 9574515"/>
              <a:gd name="connsiteY63" fmla="*/ 1353047 h 1838660"/>
              <a:gd name="connsiteX64" fmla="*/ 2495009 w 9574515"/>
              <a:gd name="connsiteY64" fmla="*/ 1381624 h 1838660"/>
              <a:gd name="connsiteX65" fmla="*/ 2306088 w 9574515"/>
              <a:gd name="connsiteY65" fmla="*/ 1395859 h 1838660"/>
              <a:gd name="connsiteX66" fmla="*/ 2159118 w 9574515"/>
              <a:gd name="connsiteY66" fmla="*/ 1415755 h 1838660"/>
              <a:gd name="connsiteX67" fmla="*/ 1843191 w 9574515"/>
              <a:gd name="connsiteY67" fmla="*/ 1466780 h 1838660"/>
              <a:gd name="connsiteX68" fmla="*/ 1764899 w 9574515"/>
              <a:gd name="connsiteY68" fmla="*/ 1498817 h 1838660"/>
              <a:gd name="connsiteX69" fmla="*/ 1648887 w 9574515"/>
              <a:gd name="connsiteY69" fmla="*/ 1513520 h 1838660"/>
              <a:gd name="connsiteX70" fmla="*/ 1465526 w 9574515"/>
              <a:gd name="connsiteY70" fmla="*/ 1539475 h 1838660"/>
              <a:gd name="connsiteX71" fmla="*/ 1173002 w 9574515"/>
              <a:gd name="connsiteY71" fmla="*/ 1507458 h 1838660"/>
              <a:gd name="connsiteX72" fmla="*/ 998680 w 9574515"/>
              <a:gd name="connsiteY72" fmla="*/ 1566512 h 1838660"/>
              <a:gd name="connsiteX73" fmla="*/ 843206 w 9574515"/>
              <a:gd name="connsiteY73" fmla="*/ 1566199 h 1838660"/>
              <a:gd name="connsiteX74" fmla="*/ 723417 w 9574515"/>
              <a:gd name="connsiteY74" fmla="*/ 1566585 h 1838660"/>
              <a:gd name="connsiteX75" fmla="*/ 380507 w 9574515"/>
              <a:gd name="connsiteY75" fmla="*/ 1690048 h 1838660"/>
              <a:gd name="connsiteX76" fmla="*/ 201644 w 9574515"/>
              <a:gd name="connsiteY76" fmla="*/ 1756960 h 1838660"/>
              <a:gd name="connsiteX77" fmla="*/ 1564 w 9574515"/>
              <a:gd name="connsiteY77" fmla="*/ 1838428 h 1838660"/>
              <a:gd name="connsiteX78" fmla="*/ 487 w 9574515"/>
              <a:gd name="connsiteY78" fmla="*/ 1838660 h 1838660"/>
              <a:gd name="connsiteX79" fmla="*/ 0 w 9574515"/>
              <a:gd name="connsiteY79" fmla="*/ 1824544 h 1838660"/>
              <a:gd name="connsiteX80" fmla="*/ 0 w 9574515"/>
              <a:gd name="connsiteY80" fmla="*/ 0 h 183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9574515" h="1838660">
                <a:moveTo>
                  <a:pt x="0" y="0"/>
                </a:moveTo>
                <a:lnTo>
                  <a:pt x="9574515" y="0"/>
                </a:lnTo>
                <a:lnTo>
                  <a:pt x="9551177" y="39307"/>
                </a:lnTo>
                <a:cubicBezTo>
                  <a:pt x="9527355" y="83598"/>
                  <a:pt x="9497172" y="76824"/>
                  <a:pt x="9485518" y="83242"/>
                </a:cubicBezTo>
                <a:cubicBezTo>
                  <a:pt x="9485474" y="83775"/>
                  <a:pt x="9437949" y="149523"/>
                  <a:pt x="9437904" y="150055"/>
                </a:cubicBezTo>
                <a:lnTo>
                  <a:pt x="9344322" y="165506"/>
                </a:lnTo>
                <a:cubicBezTo>
                  <a:pt x="9268756" y="190105"/>
                  <a:pt x="9310220" y="181211"/>
                  <a:pt x="9276687" y="176753"/>
                </a:cubicBezTo>
                <a:lnTo>
                  <a:pt x="9147956" y="203957"/>
                </a:lnTo>
                <a:cubicBezTo>
                  <a:pt x="9121023" y="223677"/>
                  <a:pt x="9131462" y="219194"/>
                  <a:pt x="9071677" y="233833"/>
                </a:cubicBezTo>
                <a:lnTo>
                  <a:pt x="9016692" y="236734"/>
                </a:lnTo>
                <a:lnTo>
                  <a:pt x="8898601" y="259315"/>
                </a:lnTo>
                <a:cubicBezTo>
                  <a:pt x="8847146" y="269993"/>
                  <a:pt x="8796564" y="282690"/>
                  <a:pt x="8769470" y="297110"/>
                </a:cubicBezTo>
                <a:cubicBezTo>
                  <a:pt x="8690358" y="320118"/>
                  <a:pt x="8669112" y="350131"/>
                  <a:pt x="8558291" y="371672"/>
                </a:cubicBezTo>
                <a:cubicBezTo>
                  <a:pt x="8528005" y="392427"/>
                  <a:pt x="8532637" y="383493"/>
                  <a:pt x="8500407" y="399624"/>
                </a:cubicBezTo>
                <a:cubicBezTo>
                  <a:pt x="8477157" y="406922"/>
                  <a:pt x="8435398" y="411284"/>
                  <a:pt x="8418791" y="415457"/>
                </a:cubicBezTo>
                <a:lnTo>
                  <a:pt x="8400768" y="424664"/>
                </a:lnTo>
                <a:cubicBezTo>
                  <a:pt x="8331986" y="431667"/>
                  <a:pt x="8274531" y="470716"/>
                  <a:pt x="8211412" y="493742"/>
                </a:cubicBezTo>
                <a:cubicBezTo>
                  <a:pt x="8192153" y="492631"/>
                  <a:pt x="8137279" y="506705"/>
                  <a:pt x="8129788" y="520034"/>
                </a:cubicBezTo>
                <a:cubicBezTo>
                  <a:pt x="8104825" y="530539"/>
                  <a:pt x="8084506" y="544007"/>
                  <a:pt x="8061630" y="556772"/>
                </a:cubicBezTo>
                <a:cubicBezTo>
                  <a:pt x="8037931" y="577171"/>
                  <a:pt x="8026680" y="567742"/>
                  <a:pt x="7992529" y="596627"/>
                </a:cubicBezTo>
                <a:cubicBezTo>
                  <a:pt x="7964183" y="597109"/>
                  <a:pt x="7949697" y="613945"/>
                  <a:pt x="7898495" y="630309"/>
                </a:cubicBezTo>
                <a:cubicBezTo>
                  <a:pt x="7864738" y="638599"/>
                  <a:pt x="7816444" y="642117"/>
                  <a:pt x="7789992" y="646365"/>
                </a:cubicBezTo>
                <a:cubicBezTo>
                  <a:pt x="7772947" y="650351"/>
                  <a:pt x="7762165" y="654039"/>
                  <a:pt x="7739779" y="655797"/>
                </a:cubicBezTo>
                <a:cubicBezTo>
                  <a:pt x="7659510" y="643715"/>
                  <a:pt x="7611748" y="669561"/>
                  <a:pt x="7551713" y="679228"/>
                </a:cubicBezTo>
                <a:cubicBezTo>
                  <a:pt x="7497948" y="691229"/>
                  <a:pt x="7468977" y="712125"/>
                  <a:pt x="7417188" y="727805"/>
                </a:cubicBezTo>
                <a:cubicBezTo>
                  <a:pt x="7385338" y="735717"/>
                  <a:pt x="7392215" y="734578"/>
                  <a:pt x="7361564" y="756387"/>
                </a:cubicBezTo>
                <a:cubicBezTo>
                  <a:pt x="7325644" y="770526"/>
                  <a:pt x="7255726" y="774385"/>
                  <a:pt x="7212616" y="783745"/>
                </a:cubicBezTo>
                <a:lnTo>
                  <a:pt x="7075255" y="834545"/>
                </a:lnTo>
                <a:cubicBezTo>
                  <a:pt x="7032147" y="852150"/>
                  <a:pt x="7016129" y="867662"/>
                  <a:pt x="6952058" y="896280"/>
                </a:cubicBezTo>
                <a:cubicBezTo>
                  <a:pt x="6889303" y="913678"/>
                  <a:pt x="6880330" y="927135"/>
                  <a:pt x="6780164" y="949631"/>
                </a:cubicBezTo>
                <a:cubicBezTo>
                  <a:pt x="6565461" y="962008"/>
                  <a:pt x="6478554" y="1009844"/>
                  <a:pt x="6393736" y="1028289"/>
                </a:cubicBezTo>
                <a:cubicBezTo>
                  <a:pt x="6346411" y="1035088"/>
                  <a:pt x="6311629" y="1038284"/>
                  <a:pt x="6271259" y="1060301"/>
                </a:cubicBezTo>
                <a:cubicBezTo>
                  <a:pt x="6226931" y="1066572"/>
                  <a:pt x="6186749" y="1063177"/>
                  <a:pt x="6150656" y="1075502"/>
                </a:cubicBezTo>
                <a:cubicBezTo>
                  <a:pt x="6133987" y="1070613"/>
                  <a:pt x="6119060" y="1069903"/>
                  <a:pt x="6107376" y="1082867"/>
                </a:cubicBezTo>
                <a:cubicBezTo>
                  <a:pt x="6080592" y="1084568"/>
                  <a:pt x="6016994" y="1084574"/>
                  <a:pt x="5989956" y="1085705"/>
                </a:cubicBezTo>
                <a:lnTo>
                  <a:pt x="5945154" y="1089652"/>
                </a:lnTo>
                <a:lnTo>
                  <a:pt x="5935737" y="1091369"/>
                </a:lnTo>
                <a:cubicBezTo>
                  <a:pt x="5905979" y="1091239"/>
                  <a:pt x="5818300" y="1083002"/>
                  <a:pt x="5766599" y="1088872"/>
                </a:cubicBezTo>
                <a:lnTo>
                  <a:pt x="5625531" y="1126586"/>
                </a:lnTo>
                <a:cubicBezTo>
                  <a:pt x="5569031" y="1138275"/>
                  <a:pt x="5513303" y="1156685"/>
                  <a:pt x="5456033" y="1161654"/>
                </a:cubicBezTo>
                <a:lnTo>
                  <a:pt x="5090866" y="1233692"/>
                </a:lnTo>
                <a:cubicBezTo>
                  <a:pt x="5028197" y="1272476"/>
                  <a:pt x="4999088" y="1246145"/>
                  <a:pt x="4924388" y="1270888"/>
                </a:cubicBezTo>
                <a:lnTo>
                  <a:pt x="4778519" y="1291308"/>
                </a:lnTo>
                <a:lnTo>
                  <a:pt x="4765313" y="1290548"/>
                </a:lnTo>
                <a:lnTo>
                  <a:pt x="4762698" y="1291279"/>
                </a:lnTo>
                <a:cubicBezTo>
                  <a:pt x="4756309" y="1288021"/>
                  <a:pt x="4750846" y="1304793"/>
                  <a:pt x="4736518" y="1300703"/>
                </a:cubicBezTo>
                <a:cubicBezTo>
                  <a:pt x="4712666" y="1300736"/>
                  <a:pt x="4652996" y="1292201"/>
                  <a:pt x="4619592" y="1291485"/>
                </a:cubicBezTo>
                <a:lnTo>
                  <a:pt x="4536089" y="1296403"/>
                </a:lnTo>
                <a:cubicBezTo>
                  <a:pt x="4468568" y="1301414"/>
                  <a:pt x="4397135" y="1309677"/>
                  <a:pt x="4346851" y="1325428"/>
                </a:cubicBezTo>
                <a:cubicBezTo>
                  <a:pt x="4333343" y="1324984"/>
                  <a:pt x="4317732" y="1328664"/>
                  <a:pt x="4306057" y="1329306"/>
                </a:cubicBezTo>
                <a:lnTo>
                  <a:pt x="4179752" y="1315825"/>
                </a:lnTo>
                <a:cubicBezTo>
                  <a:pt x="4156220" y="1308657"/>
                  <a:pt x="4135297" y="1281630"/>
                  <a:pt x="4105909" y="1294229"/>
                </a:cubicBezTo>
                <a:cubicBezTo>
                  <a:pt x="4112606" y="1279494"/>
                  <a:pt x="4071180" y="1297924"/>
                  <a:pt x="4063225" y="1285077"/>
                </a:cubicBezTo>
                <a:cubicBezTo>
                  <a:pt x="4058598" y="1274450"/>
                  <a:pt x="4044954" y="1277566"/>
                  <a:pt x="4033585" y="1275140"/>
                </a:cubicBezTo>
                <a:cubicBezTo>
                  <a:pt x="3991316" y="1271311"/>
                  <a:pt x="3856860" y="1268275"/>
                  <a:pt x="3809605" y="1262105"/>
                </a:cubicBezTo>
                <a:cubicBezTo>
                  <a:pt x="3770613" y="1255489"/>
                  <a:pt x="3784665" y="1240494"/>
                  <a:pt x="3750057" y="1238122"/>
                </a:cubicBezTo>
                <a:cubicBezTo>
                  <a:pt x="3679673" y="1243962"/>
                  <a:pt x="3609194" y="1233376"/>
                  <a:pt x="3538903" y="1255642"/>
                </a:cubicBezTo>
                <a:lnTo>
                  <a:pt x="3444549" y="1281760"/>
                </a:lnTo>
                <a:cubicBezTo>
                  <a:pt x="3333067" y="1310794"/>
                  <a:pt x="3146233" y="1324201"/>
                  <a:pt x="3077891" y="1332543"/>
                </a:cubicBezTo>
                <a:cubicBezTo>
                  <a:pt x="3082217" y="1316706"/>
                  <a:pt x="3044300" y="1342938"/>
                  <a:pt x="3034499" y="1331813"/>
                </a:cubicBezTo>
                <a:cubicBezTo>
                  <a:pt x="3028317" y="1322233"/>
                  <a:pt x="3015375" y="1327958"/>
                  <a:pt x="3003821" y="1327777"/>
                </a:cubicBezTo>
                <a:cubicBezTo>
                  <a:pt x="2992635" y="1319754"/>
                  <a:pt x="2938082" y="1328428"/>
                  <a:pt x="2920925" y="1336360"/>
                </a:cubicBezTo>
                <a:cubicBezTo>
                  <a:pt x="2874901" y="1364969"/>
                  <a:pt x="2818709" y="1336695"/>
                  <a:pt x="2781503" y="1358467"/>
                </a:cubicBezTo>
                <a:cubicBezTo>
                  <a:pt x="2742133" y="1359522"/>
                  <a:pt x="2743942" y="1351806"/>
                  <a:pt x="2718205" y="1353047"/>
                </a:cubicBezTo>
                <a:cubicBezTo>
                  <a:pt x="2670456" y="1356906"/>
                  <a:pt x="2563695" y="1374488"/>
                  <a:pt x="2495009" y="1381624"/>
                </a:cubicBezTo>
                <a:cubicBezTo>
                  <a:pt x="2431380" y="1387391"/>
                  <a:pt x="2373772" y="1387315"/>
                  <a:pt x="2306088" y="1395859"/>
                </a:cubicBezTo>
                <a:cubicBezTo>
                  <a:pt x="2253823" y="1413567"/>
                  <a:pt x="2196838" y="1392672"/>
                  <a:pt x="2159118" y="1415755"/>
                </a:cubicBezTo>
                <a:cubicBezTo>
                  <a:pt x="1973082" y="1449207"/>
                  <a:pt x="1892661" y="1432511"/>
                  <a:pt x="1843191" y="1466780"/>
                </a:cubicBezTo>
                <a:cubicBezTo>
                  <a:pt x="1777488" y="1480624"/>
                  <a:pt x="1791078" y="1489957"/>
                  <a:pt x="1764899" y="1498817"/>
                </a:cubicBezTo>
                <a:lnTo>
                  <a:pt x="1648887" y="1513520"/>
                </a:lnTo>
                <a:lnTo>
                  <a:pt x="1465526" y="1539475"/>
                </a:lnTo>
                <a:lnTo>
                  <a:pt x="1173002" y="1507458"/>
                </a:lnTo>
                <a:cubicBezTo>
                  <a:pt x="1044391" y="1497413"/>
                  <a:pt x="1122378" y="1537450"/>
                  <a:pt x="998680" y="1566512"/>
                </a:cubicBezTo>
                <a:cubicBezTo>
                  <a:pt x="944174" y="1535741"/>
                  <a:pt x="903921" y="1563832"/>
                  <a:pt x="843206" y="1566199"/>
                </a:cubicBezTo>
                <a:cubicBezTo>
                  <a:pt x="766953" y="1584900"/>
                  <a:pt x="800532" y="1545943"/>
                  <a:pt x="723417" y="1566585"/>
                </a:cubicBezTo>
                <a:cubicBezTo>
                  <a:pt x="646300" y="1587226"/>
                  <a:pt x="522665" y="1639174"/>
                  <a:pt x="380507" y="1690048"/>
                </a:cubicBezTo>
                <a:cubicBezTo>
                  <a:pt x="320886" y="1712352"/>
                  <a:pt x="242705" y="1768740"/>
                  <a:pt x="201644" y="1756960"/>
                </a:cubicBezTo>
                <a:cubicBezTo>
                  <a:pt x="138487" y="1781691"/>
                  <a:pt x="35110" y="1828069"/>
                  <a:pt x="1564" y="1838428"/>
                </a:cubicBezTo>
                <a:lnTo>
                  <a:pt x="487" y="1838660"/>
                </a:lnTo>
                <a:cubicBezTo>
                  <a:pt x="325" y="1833955"/>
                  <a:pt x="162" y="1829249"/>
                  <a:pt x="0" y="182454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2FB32-C172-43DE-8769-9EEDC93F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5" y="723606"/>
            <a:ext cx="5959767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Visualisation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F3E44-FB21-457F-954A-385BD340A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50460" y="1838660"/>
            <a:ext cx="3981169" cy="1512844"/>
          </a:xfrm>
          <a:prstGeom prst="rect">
            <a:avLst/>
          </a:prstGeom>
        </p:spPr>
      </p:pic>
      <p:pic>
        <p:nvPicPr>
          <p:cNvPr id="1026" name="Picture 2" descr="Media Download Center">
            <a:extLst>
              <a:ext uri="{FF2B5EF4-FFF2-40B4-BE49-F238E27FC236}">
                <a16:creationId xmlns:a16="http://schemas.microsoft.com/office/drawing/2014/main" id="{24FC34A7-D7C4-4B0D-AB09-11433C7A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9821" y="5765377"/>
            <a:ext cx="2312380" cy="52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8324E4-AB32-42EC-AA3F-78F2EF9B8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822" y="3445610"/>
            <a:ext cx="3954742" cy="215533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E82E881-34E9-4C5E-8CB3-0D94FDB4F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780412"/>
              </p:ext>
            </p:extLst>
          </p:nvPr>
        </p:nvGraphicFramePr>
        <p:xfrm>
          <a:off x="1221475" y="2324337"/>
          <a:ext cx="5959765" cy="351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758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DEC0-9092-45F0-B4E9-30BCA953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AU" dirty="0"/>
              <a:t>Create web page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0ABD334-BB4A-4588-8851-6E0A7A131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610499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988064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421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Franklin Gothic Heavy</vt:lpstr>
      <vt:lpstr>AfterhoursVTI</vt:lpstr>
      <vt:lpstr>Who is the Ultimate Fighter?</vt:lpstr>
      <vt:lpstr>About me</vt:lpstr>
      <vt:lpstr>Project motivation</vt:lpstr>
      <vt:lpstr>Solution</vt:lpstr>
      <vt:lpstr>Solution architecture</vt:lpstr>
      <vt:lpstr>Extract, transform, load</vt:lpstr>
      <vt:lpstr>Train machine learning model</vt:lpstr>
      <vt:lpstr>Visualisation</vt:lpstr>
      <vt:lpstr>Create web page</vt:lpstr>
      <vt:lpstr>So… Who is the Ultimate Fighter?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Ultimate Fighter?</dc:title>
  <dc:creator>brianne_ng@y7mail.com</dc:creator>
  <cp:lastModifiedBy>brianne_ng@y7mail.com</cp:lastModifiedBy>
  <cp:revision>1</cp:revision>
  <dcterms:created xsi:type="dcterms:W3CDTF">2022-03-03T03:13:52Z</dcterms:created>
  <dcterms:modified xsi:type="dcterms:W3CDTF">2022-03-08T13:51:42Z</dcterms:modified>
</cp:coreProperties>
</file>