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85F0FD-B110-4D62-9DC4-CDB04CA4BA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Lobster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DBEDDF-E522-4DED-B007-23587AFA32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2024-01-11 10:58:28 a.m. AST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nual Forecast" id="2" name="slide2">
            <a:extLst>
              <a:ext uri="{FF2B5EF4-FFF2-40B4-BE49-F238E27FC236}">
                <a16:creationId xmlns:a16="http://schemas.microsoft.com/office/drawing/2014/main" id="{96F7C5D2-E421-43FF-A306-C3FDEA3EE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2024-01-11T14:58:28Z</dcterms:created>
  <dcterms:modified xsi:type="dcterms:W3CDTF">2024-01-11T14:58:28Z</dcterms:modified>
</cp:coreProperties>
</file>