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864EEB-1C28-49C7-8B5B-FF7FF801CC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Lobster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D9DA5E-6D1C-490D-9918-CB9998F959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2024-01-11 11:14:49 a.m. AST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4" id="2" name="slide2">
            <a:extLst>
              <a:ext uri="{FF2B5EF4-FFF2-40B4-BE49-F238E27FC236}">
                <a16:creationId xmlns:a16="http://schemas.microsoft.com/office/drawing/2014/main" id="{6A9B196A-DA4F-40AD-990D-744ACC515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2" id="3" name="slide3">
            <a:extLst>
              <a:ext uri="{FF2B5EF4-FFF2-40B4-BE49-F238E27FC236}">
                <a16:creationId xmlns:a16="http://schemas.microsoft.com/office/drawing/2014/main" id="{A169BA28-BEA7-47A2-B9A3-15A81DC79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1" id="4" name="slide4">
            <a:extLst>
              <a:ext uri="{FF2B5EF4-FFF2-40B4-BE49-F238E27FC236}">
                <a16:creationId xmlns:a16="http://schemas.microsoft.com/office/drawing/2014/main" id="{427F6E2B-672E-4003-8744-C4189AD0C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3" id="5" name="slide5">
            <a:extLst>
              <a:ext uri="{FF2B5EF4-FFF2-40B4-BE49-F238E27FC236}">
                <a16:creationId xmlns:a16="http://schemas.microsoft.com/office/drawing/2014/main" id="{3F729DEF-7083-4E8C-82F3-CB3D61AE9E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Forecast" id="6" name="slide6">
            <a:extLst>
              <a:ext uri="{FF2B5EF4-FFF2-40B4-BE49-F238E27FC236}">
                <a16:creationId xmlns:a16="http://schemas.microsoft.com/office/drawing/2014/main" id="{12DD9C75-B243-4DAF-8186-839260F83C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2024-01-11T15:14:49Z</dcterms:created>
  <dcterms:modified xsi:type="dcterms:W3CDTF">2024-01-11T15:14:49Z</dcterms:modified>
</cp:coreProperties>
</file>