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eqg+kamRPYWNcdcMGBfnzx0bg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75e7970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a75e79702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75e79702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a75e79702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75e79702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a75e797020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75e797020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75e79702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75e79702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a75e797020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e3c8854a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ae3c8854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75e7970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a75e797020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75e79702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a75e797020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75e79702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a75e797020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75e79702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75e7970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8bb2e1db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8bb2e1d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75e7970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a75e797020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/>
          <p:nvPr>
            <p:ph type="ctrTitle"/>
          </p:nvPr>
        </p:nvSpPr>
        <p:spPr>
          <a:xfrm>
            <a:off x="571501" y="822960"/>
            <a:ext cx="6057899" cy="5015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tang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" type="subTitle"/>
          </p:nvPr>
        </p:nvSpPr>
        <p:spPr>
          <a:xfrm>
            <a:off x="8109113" y="3003642"/>
            <a:ext cx="3522199" cy="29002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8"/>
          <p:cNvSpPr txBox="1"/>
          <p:nvPr>
            <p:ph idx="10" type="dt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‹#›</a:t>
            </a:fld>
            <a:endParaRPr/>
          </a:p>
        </p:txBody>
      </p:sp>
      <p:cxnSp>
        <p:nvCxnSpPr>
          <p:cNvPr id="20" name="Google Shape;20;p8"/>
          <p:cNvCxnSpPr/>
          <p:nvPr/>
        </p:nvCxnSpPr>
        <p:spPr>
          <a:xfrm rot="10800000">
            <a:off x="571501" y="571500"/>
            <a:ext cx="110598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" name="Google Shape;21;p8"/>
          <p:cNvCxnSpPr/>
          <p:nvPr/>
        </p:nvCxnSpPr>
        <p:spPr>
          <a:xfrm>
            <a:off x="7742482" y="571500"/>
            <a:ext cx="0" cy="57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" name="Google Shape;22;p8"/>
          <p:cNvCxnSpPr/>
          <p:nvPr/>
        </p:nvCxnSpPr>
        <p:spPr>
          <a:xfrm rot="10800000">
            <a:off x="577485" y="6283518"/>
            <a:ext cx="110598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 rot="5400000">
            <a:off x="4166018" y="-1558156"/>
            <a:ext cx="3870773" cy="11059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indent="-32003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indent="-32003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0" type="dt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1" type="ftr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‹#›</a:t>
            </a:fld>
            <a:endParaRPr/>
          </a:p>
        </p:txBody>
      </p:sp>
      <p:cxnSp>
        <p:nvCxnSpPr>
          <p:cNvPr id="96" name="Google Shape;96;p17"/>
          <p:cNvCxnSpPr/>
          <p:nvPr/>
        </p:nvCxnSpPr>
        <p:spPr>
          <a:xfrm rot="10800000">
            <a:off x="571500" y="1780979"/>
            <a:ext cx="110598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 rot="5400000">
            <a:off x="7778025" y="2197179"/>
            <a:ext cx="5283785" cy="248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 rot="5400000">
            <a:off x="1974738" y="-611393"/>
            <a:ext cx="5283785" cy="8101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indent="-32003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indent="-32003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‹#›</a:t>
            </a:fld>
            <a:endParaRPr/>
          </a:p>
        </p:txBody>
      </p:sp>
      <p:cxnSp>
        <p:nvCxnSpPr>
          <p:cNvPr id="103" name="Google Shape;103;p18"/>
          <p:cNvCxnSpPr/>
          <p:nvPr/>
        </p:nvCxnSpPr>
        <p:spPr>
          <a:xfrm rot="10800000">
            <a:off x="566094" y="577110"/>
            <a:ext cx="110598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8"/>
          <p:cNvCxnSpPr/>
          <p:nvPr/>
        </p:nvCxnSpPr>
        <p:spPr>
          <a:xfrm rot="10800000">
            <a:off x="8875226" y="571500"/>
            <a:ext cx="0" cy="571149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18"/>
          <p:cNvCxnSpPr/>
          <p:nvPr/>
        </p:nvCxnSpPr>
        <p:spPr>
          <a:xfrm rot="10800000">
            <a:off x="577485" y="6283518"/>
            <a:ext cx="110598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571499" y="2075688"/>
            <a:ext cx="11059811" cy="3910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indent="-32003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indent="-32003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571500" y="914255"/>
            <a:ext cx="6867115" cy="50094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atang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9239817" y="914399"/>
            <a:ext cx="2370268" cy="2670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‹#›</a:t>
            </a:fld>
            <a:endParaRPr/>
          </a:p>
        </p:txBody>
      </p:sp>
      <p:cxnSp>
        <p:nvCxnSpPr>
          <p:cNvPr id="35" name="Google Shape;35;p10"/>
          <p:cNvCxnSpPr/>
          <p:nvPr/>
        </p:nvCxnSpPr>
        <p:spPr>
          <a:xfrm>
            <a:off x="8872625" y="571500"/>
            <a:ext cx="0" cy="57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" name="Google Shape;36;p10"/>
          <p:cNvCxnSpPr/>
          <p:nvPr/>
        </p:nvCxnSpPr>
        <p:spPr>
          <a:xfrm rot="10800000">
            <a:off x="566094" y="571500"/>
            <a:ext cx="110598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10"/>
          <p:cNvCxnSpPr/>
          <p:nvPr/>
        </p:nvCxnSpPr>
        <p:spPr>
          <a:xfrm rot="10800000">
            <a:off x="577485" y="6283518"/>
            <a:ext cx="110598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71500" y="709684"/>
            <a:ext cx="11049000" cy="105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79447" y="2074990"/>
            <a:ext cx="5181600" cy="4101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indent="-32003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indent="-32003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6447082" y="2074990"/>
            <a:ext cx="5181600" cy="4101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indent="-32003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indent="-32003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‹#›</a:t>
            </a:fld>
            <a:endParaRPr/>
          </a:p>
        </p:txBody>
      </p:sp>
      <p:cxnSp>
        <p:nvCxnSpPr>
          <p:cNvPr id="45" name="Google Shape;45;p11"/>
          <p:cNvCxnSpPr/>
          <p:nvPr/>
        </p:nvCxnSpPr>
        <p:spPr>
          <a:xfrm rot="10800000">
            <a:off x="6101405" y="1883336"/>
            <a:ext cx="0" cy="439965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583469" y="699118"/>
            <a:ext cx="11025062" cy="1063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583468" y="2022883"/>
            <a:ext cx="5230469" cy="564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83469" y="2866031"/>
            <a:ext cx="5157787" cy="3227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indent="-32003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indent="-32003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6441470" y="2022883"/>
            <a:ext cx="5183188" cy="56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6441470" y="2866031"/>
            <a:ext cx="5183188" cy="3227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2pPr>
            <a:lvl3pPr indent="-32003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–"/>
              <a:defRPr/>
            </a:lvl4pPr>
            <a:lvl5pPr indent="-320039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‹#›</a:t>
            </a:fld>
            <a:endParaRPr/>
          </a:p>
        </p:txBody>
      </p:sp>
      <p:cxnSp>
        <p:nvCxnSpPr>
          <p:cNvPr id="55" name="Google Shape;55;p12"/>
          <p:cNvCxnSpPr/>
          <p:nvPr/>
        </p:nvCxnSpPr>
        <p:spPr>
          <a:xfrm rot="10800000">
            <a:off x="6101405" y="1883336"/>
            <a:ext cx="0" cy="439966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12"/>
          <p:cNvCxnSpPr/>
          <p:nvPr/>
        </p:nvCxnSpPr>
        <p:spPr>
          <a:xfrm rot="10800000">
            <a:off x="577485" y="2738598"/>
            <a:ext cx="110598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571500" y="717452"/>
            <a:ext cx="11049000" cy="1161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‹#›</a:t>
            </a:fld>
            <a:endParaRPr/>
          </a:p>
        </p:txBody>
      </p:sp>
      <p:cxnSp>
        <p:nvCxnSpPr>
          <p:cNvPr id="62" name="Google Shape;62;p13"/>
          <p:cNvCxnSpPr/>
          <p:nvPr/>
        </p:nvCxnSpPr>
        <p:spPr>
          <a:xfrm rot="10800000">
            <a:off x="577485" y="571500"/>
            <a:ext cx="110598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577485" y="6283518"/>
            <a:ext cx="110598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572201" y="810344"/>
            <a:ext cx="3478084" cy="14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tang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919809" y="931232"/>
            <a:ext cx="6700679" cy="5079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60"/>
              <a:buChar char="•"/>
              <a:defRPr sz="3200"/>
            </a:lvl1pPr>
            <a:lvl2pPr indent="-37084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40"/>
              <a:buChar char="–"/>
              <a:defRPr sz="2800"/>
            </a:lvl2pPr>
            <a:lvl3pPr indent="-35051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400"/>
            </a:lvl3pPr>
            <a:lvl4pPr indent="-3302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000"/>
            </a:lvl4pPr>
            <a:lvl5pPr indent="-3302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571500" y="2578608"/>
            <a:ext cx="3478783" cy="3417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1" type="ftr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‹#›</a:t>
            </a:fld>
            <a:endParaRPr/>
          </a:p>
        </p:txBody>
      </p:sp>
      <p:cxnSp>
        <p:nvCxnSpPr>
          <p:cNvPr id="75" name="Google Shape;75;p15"/>
          <p:cNvCxnSpPr/>
          <p:nvPr/>
        </p:nvCxnSpPr>
        <p:spPr>
          <a:xfrm rot="10800000">
            <a:off x="571500" y="571500"/>
            <a:ext cx="110598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" name="Google Shape;76;p15"/>
          <p:cNvCxnSpPr/>
          <p:nvPr/>
        </p:nvCxnSpPr>
        <p:spPr>
          <a:xfrm rot="10800000">
            <a:off x="4419601" y="571500"/>
            <a:ext cx="0" cy="57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" name="Google Shape;77;p15"/>
          <p:cNvCxnSpPr/>
          <p:nvPr/>
        </p:nvCxnSpPr>
        <p:spPr>
          <a:xfrm rot="10800000">
            <a:off x="571501" y="2406845"/>
            <a:ext cx="384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577485" y="6283518"/>
            <a:ext cx="110598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571499" y="802204"/>
            <a:ext cx="3478787" cy="14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tang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/>
          <p:nvPr>
            <p:ph idx="2" type="pic"/>
          </p:nvPr>
        </p:nvSpPr>
        <p:spPr>
          <a:xfrm>
            <a:off x="4723467" y="847384"/>
            <a:ext cx="6907844" cy="5216813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571498" y="2574906"/>
            <a:ext cx="3478787" cy="3435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‹#›</a:t>
            </a:fld>
            <a:endParaRPr/>
          </a:p>
        </p:txBody>
      </p:sp>
      <p:cxnSp>
        <p:nvCxnSpPr>
          <p:cNvPr id="86" name="Google Shape;86;p16"/>
          <p:cNvCxnSpPr/>
          <p:nvPr/>
        </p:nvCxnSpPr>
        <p:spPr>
          <a:xfrm rot="10800000">
            <a:off x="571500" y="571500"/>
            <a:ext cx="110598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p16"/>
          <p:cNvCxnSpPr/>
          <p:nvPr/>
        </p:nvCxnSpPr>
        <p:spPr>
          <a:xfrm rot="10800000">
            <a:off x="4419601" y="571500"/>
            <a:ext cx="0" cy="57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16"/>
          <p:cNvCxnSpPr/>
          <p:nvPr/>
        </p:nvCxnSpPr>
        <p:spPr>
          <a:xfrm rot="10800000">
            <a:off x="571501" y="2406845"/>
            <a:ext cx="3848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" name="Google Shape;89;p16"/>
          <p:cNvCxnSpPr/>
          <p:nvPr/>
        </p:nvCxnSpPr>
        <p:spPr>
          <a:xfrm rot="10800000">
            <a:off x="577485" y="6283518"/>
            <a:ext cx="110598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tang"/>
              <a:buNone/>
              <a:defRPr b="0" i="0" sz="4000" u="none" cap="none" strike="noStrike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2004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venir"/>
              <a:buChar char="–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0988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9719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venir"/>
              <a:buChar char="–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9972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T"/>
              <a:t>‹#›</a:t>
            </a:fld>
            <a:endParaRPr/>
          </a:p>
        </p:txBody>
      </p:sp>
      <p:cxnSp>
        <p:nvCxnSpPr>
          <p:cNvPr id="11" name="Google Shape;11;p7"/>
          <p:cNvCxnSpPr/>
          <p:nvPr/>
        </p:nvCxnSpPr>
        <p:spPr>
          <a:xfrm rot="10800000">
            <a:off x="566094" y="6286347"/>
            <a:ext cx="110598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7"/>
          <p:cNvCxnSpPr/>
          <p:nvPr/>
        </p:nvCxnSpPr>
        <p:spPr>
          <a:xfrm rot="10800000">
            <a:off x="577485" y="1883336"/>
            <a:ext cx="110598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" name="Google Shape;13;p7"/>
          <p:cNvCxnSpPr/>
          <p:nvPr/>
        </p:nvCxnSpPr>
        <p:spPr>
          <a:xfrm rot="10800000">
            <a:off x="577485" y="571500"/>
            <a:ext cx="1105981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75e797020_0_5"/>
          <p:cNvSpPr/>
          <p:nvPr/>
        </p:nvSpPr>
        <p:spPr>
          <a:xfrm>
            <a:off x="-6782" y="0"/>
            <a:ext cx="121989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g2a75e797020_0_5"/>
          <p:cNvSpPr txBox="1"/>
          <p:nvPr>
            <p:ph type="ctrTitle"/>
          </p:nvPr>
        </p:nvSpPr>
        <p:spPr>
          <a:xfrm>
            <a:off x="520601" y="4840264"/>
            <a:ext cx="80442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tang"/>
              <a:buNone/>
            </a:pPr>
            <a:r>
              <a:rPr lang="en-AT"/>
              <a:t>Analysing Feedback Data from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tang"/>
              <a:buNone/>
            </a:pPr>
            <a:r>
              <a:rPr lang="en-AT"/>
              <a:t>Humanitarian Projects</a:t>
            </a:r>
            <a:endParaRPr/>
          </a:p>
        </p:txBody>
      </p:sp>
      <p:sp>
        <p:nvSpPr>
          <p:cNvPr id="112" name="Google Shape;112;g2a75e797020_0_5"/>
          <p:cNvSpPr txBox="1"/>
          <p:nvPr>
            <p:ph idx="1" type="subTitle"/>
          </p:nvPr>
        </p:nvSpPr>
        <p:spPr>
          <a:xfrm>
            <a:off x="9189720" y="4753342"/>
            <a:ext cx="25200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rPr lang="en-AT"/>
              <a:t>FOCUS GROUP</a:t>
            </a:r>
            <a:endParaRPr/>
          </a:p>
        </p:txBody>
      </p:sp>
      <p:pic>
        <p:nvPicPr>
          <p:cNvPr descr="Network Technology Background" id="113" name="Google Shape;113;g2a75e797020_0_5"/>
          <p:cNvPicPr preferRelativeResize="0"/>
          <p:nvPr/>
        </p:nvPicPr>
        <p:blipFill rotWithShape="1">
          <a:blip r:embed="rId3">
            <a:alphaModFix/>
          </a:blip>
          <a:srcRect b="35479" l="0" r="0" t="7634"/>
          <a:stretch/>
        </p:blipFill>
        <p:spPr>
          <a:xfrm>
            <a:off x="-6782" y="226332"/>
            <a:ext cx="12198784" cy="40421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g2a75e797020_0_5"/>
          <p:cNvCxnSpPr/>
          <p:nvPr/>
        </p:nvCxnSpPr>
        <p:spPr>
          <a:xfrm rot="10800000">
            <a:off x="565968" y="4610607"/>
            <a:ext cx="11054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g2a75e797020_0_5"/>
          <p:cNvCxnSpPr/>
          <p:nvPr/>
        </p:nvCxnSpPr>
        <p:spPr>
          <a:xfrm>
            <a:off x="8877300" y="4610607"/>
            <a:ext cx="0" cy="1674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g2a75e797020_0_5"/>
          <p:cNvCxnSpPr/>
          <p:nvPr/>
        </p:nvCxnSpPr>
        <p:spPr>
          <a:xfrm rot="10800000">
            <a:off x="561918" y="6289514"/>
            <a:ext cx="11054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75e797020_0_35"/>
          <p:cNvSpPr txBox="1"/>
          <p:nvPr>
            <p:ph type="title"/>
          </p:nvPr>
        </p:nvSpPr>
        <p:spPr>
          <a:xfrm>
            <a:off x="571500" y="689289"/>
            <a:ext cx="110490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tang"/>
              <a:buNone/>
            </a:pPr>
            <a:r>
              <a:rPr lang="en-AT"/>
              <a:t>If I had to describe what people value when contacting the Red Cross, I would say…</a:t>
            </a:r>
            <a:endParaRPr/>
          </a:p>
        </p:txBody>
      </p:sp>
      <p:sp>
        <p:nvSpPr>
          <p:cNvPr id="179" name="Google Shape;179;g2a75e797020_0_35"/>
          <p:cNvSpPr txBox="1"/>
          <p:nvPr>
            <p:ph idx="1" type="body"/>
          </p:nvPr>
        </p:nvSpPr>
        <p:spPr>
          <a:xfrm>
            <a:off x="571499" y="2075688"/>
            <a:ext cx="110598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10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75e797020_0_40"/>
          <p:cNvSpPr txBox="1"/>
          <p:nvPr>
            <p:ph type="title"/>
          </p:nvPr>
        </p:nvSpPr>
        <p:spPr>
          <a:xfrm>
            <a:off x="571500" y="689289"/>
            <a:ext cx="110490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tang"/>
              <a:buNone/>
            </a:pPr>
            <a:r>
              <a:rPr lang="en-AT"/>
              <a:t>Other thoughts</a:t>
            </a:r>
            <a:r>
              <a:rPr lang="en-AT"/>
              <a:t>...</a:t>
            </a:r>
            <a:endParaRPr/>
          </a:p>
        </p:txBody>
      </p:sp>
      <p:sp>
        <p:nvSpPr>
          <p:cNvPr id="185" name="Google Shape;185;g2a75e797020_0_40"/>
          <p:cNvSpPr txBox="1"/>
          <p:nvPr>
            <p:ph idx="1" type="body"/>
          </p:nvPr>
        </p:nvSpPr>
        <p:spPr>
          <a:xfrm>
            <a:off x="571499" y="2075688"/>
            <a:ext cx="110598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75e797020_0_83"/>
          <p:cNvSpPr txBox="1"/>
          <p:nvPr>
            <p:ph type="title"/>
          </p:nvPr>
        </p:nvSpPr>
        <p:spPr>
          <a:xfrm>
            <a:off x="571500" y="689289"/>
            <a:ext cx="11049000" cy="108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AT"/>
              <a:t>Thank you for your participation!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75e797020_0_46"/>
          <p:cNvSpPr txBox="1"/>
          <p:nvPr>
            <p:ph type="title"/>
          </p:nvPr>
        </p:nvSpPr>
        <p:spPr>
          <a:xfrm>
            <a:off x="571500" y="689289"/>
            <a:ext cx="110490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tang"/>
              <a:buNone/>
            </a:pPr>
            <a:r>
              <a:rPr lang="en-AT"/>
              <a:t>What is the purpose of this meeting?</a:t>
            </a:r>
            <a:endParaRPr/>
          </a:p>
        </p:txBody>
      </p:sp>
      <p:pic>
        <p:nvPicPr>
          <p:cNvPr id="122" name="Google Shape;122;g2a75e797020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75" y="2393921"/>
            <a:ext cx="5263325" cy="291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2a75e797020_0_46"/>
          <p:cNvSpPr txBox="1"/>
          <p:nvPr/>
        </p:nvSpPr>
        <p:spPr>
          <a:xfrm>
            <a:off x="6415775" y="2393925"/>
            <a:ext cx="5010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●"/>
            </a:pPr>
            <a:r>
              <a:rPr lang="en-AT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 is a Red Cross analyst looking for in feedback data?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4" name="Google Shape;124;g2a75e797020_0_46"/>
          <p:cNvSpPr txBox="1"/>
          <p:nvPr/>
        </p:nvSpPr>
        <p:spPr>
          <a:xfrm>
            <a:off x="1246638" y="5304525"/>
            <a:ext cx="410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T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Img. source: AIHR (https://www.aihr.com/blog/employee-focus-group/)</a:t>
            </a:r>
            <a:endParaRPr sz="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g2a75e797020_0_46"/>
          <p:cNvSpPr txBox="1"/>
          <p:nvPr/>
        </p:nvSpPr>
        <p:spPr>
          <a:xfrm>
            <a:off x="4255100" y="6525725"/>
            <a:ext cx="531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e3c8854a7_0_1"/>
          <p:cNvSpPr txBox="1"/>
          <p:nvPr>
            <p:ph type="title"/>
          </p:nvPr>
        </p:nvSpPr>
        <p:spPr>
          <a:xfrm>
            <a:off x="571500" y="689289"/>
            <a:ext cx="11049000" cy="108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T"/>
              <a:t>The Ukraine data set</a:t>
            </a:r>
            <a:endParaRPr/>
          </a:p>
        </p:txBody>
      </p:sp>
      <p:sp>
        <p:nvSpPr>
          <p:cNvPr id="131" name="Google Shape;131;g2ae3c8854a7_0_1"/>
          <p:cNvSpPr txBox="1"/>
          <p:nvPr/>
        </p:nvSpPr>
        <p:spPr>
          <a:xfrm>
            <a:off x="5178125" y="2758625"/>
            <a:ext cx="6391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●"/>
            </a:pPr>
            <a:r>
              <a:rPr lang="en-AT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Collection of chat messages from Ukrainian Telegram groups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●"/>
            </a:pPr>
            <a:r>
              <a:rPr lang="en-AT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Translated from Ukrainian to English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2" name="Google Shape;132;g2ae3c8854a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100" y="2546321"/>
            <a:ext cx="3671976" cy="245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2ae3c8854a7_0_1"/>
          <p:cNvSpPr txBox="1"/>
          <p:nvPr/>
        </p:nvSpPr>
        <p:spPr>
          <a:xfrm>
            <a:off x="890088" y="5046075"/>
            <a:ext cx="410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T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Img. source: AIHR (</a:t>
            </a:r>
            <a:r>
              <a:rPr lang="en-AT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https://www.creativefabrica.com/product/chat-32/)</a:t>
            </a:r>
            <a:endParaRPr sz="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75e797020_0_63"/>
          <p:cNvSpPr txBox="1"/>
          <p:nvPr>
            <p:ph type="title"/>
          </p:nvPr>
        </p:nvSpPr>
        <p:spPr>
          <a:xfrm>
            <a:off x="571500" y="689289"/>
            <a:ext cx="110490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tang"/>
              <a:buNone/>
            </a:pPr>
            <a:r>
              <a:rPr lang="en-AT"/>
              <a:t>What is the purpose of this meeting?</a:t>
            </a:r>
            <a:endParaRPr/>
          </a:p>
        </p:txBody>
      </p:sp>
      <p:pic>
        <p:nvPicPr>
          <p:cNvPr id="139" name="Google Shape;139;g2a75e797020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75" y="2393921"/>
            <a:ext cx="5263325" cy="291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a75e797020_0_63"/>
          <p:cNvSpPr txBox="1"/>
          <p:nvPr/>
        </p:nvSpPr>
        <p:spPr>
          <a:xfrm>
            <a:off x="6415775" y="2393925"/>
            <a:ext cx="5010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●"/>
            </a:pPr>
            <a:r>
              <a:rPr lang="en-AT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 is a Red Cross </a:t>
            </a:r>
            <a:r>
              <a:rPr lang="en-AT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analyst</a:t>
            </a:r>
            <a:r>
              <a:rPr lang="en-AT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looking for in feedback data?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●"/>
            </a:pPr>
            <a:r>
              <a:rPr lang="en-AT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How can an automated analysis of feedback data support a Red Cross </a:t>
            </a:r>
            <a:r>
              <a:rPr lang="en-AT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analyst</a:t>
            </a:r>
            <a:r>
              <a:rPr lang="en-AT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?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1" name="Google Shape;141;g2a75e797020_0_63"/>
          <p:cNvSpPr txBox="1"/>
          <p:nvPr/>
        </p:nvSpPr>
        <p:spPr>
          <a:xfrm>
            <a:off x="1246638" y="5304525"/>
            <a:ext cx="410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T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Img. source: AIHR (https://www.aihr.com/blog/employee-focus-group/)</a:t>
            </a:r>
            <a:endParaRPr sz="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75e797020_0_69"/>
          <p:cNvSpPr txBox="1"/>
          <p:nvPr>
            <p:ph type="title"/>
          </p:nvPr>
        </p:nvSpPr>
        <p:spPr>
          <a:xfrm>
            <a:off x="571500" y="689289"/>
            <a:ext cx="110490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tang"/>
              <a:buNone/>
            </a:pPr>
            <a:r>
              <a:rPr lang="en-AT"/>
              <a:t>What is the purpose of this meeting?</a:t>
            </a:r>
            <a:endParaRPr/>
          </a:p>
        </p:txBody>
      </p:sp>
      <p:pic>
        <p:nvPicPr>
          <p:cNvPr id="147" name="Google Shape;147;g2a75e797020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75" y="2393921"/>
            <a:ext cx="5263325" cy="2910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a75e797020_0_69"/>
          <p:cNvSpPr txBox="1"/>
          <p:nvPr/>
        </p:nvSpPr>
        <p:spPr>
          <a:xfrm>
            <a:off x="6415775" y="2393925"/>
            <a:ext cx="5010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●"/>
            </a:pPr>
            <a:r>
              <a:rPr lang="en-AT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 is a Red Cross analyst looking for in feedback data?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●"/>
            </a:pPr>
            <a:r>
              <a:rPr lang="en-AT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How can an automated analysis of feedback data support a Red Cross analyst?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Char char="●"/>
            </a:pPr>
            <a:r>
              <a:rPr lang="en-AT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5 points of discussion with 4-8 minutes each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9" name="Google Shape;149;g2a75e797020_0_69"/>
          <p:cNvSpPr txBox="1"/>
          <p:nvPr/>
        </p:nvSpPr>
        <p:spPr>
          <a:xfrm>
            <a:off x="1246638" y="5304525"/>
            <a:ext cx="410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T" sz="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Img. source: AIHR (https://www.aihr.com/blog/employee-focus-group/)</a:t>
            </a:r>
            <a:endParaRPr sz="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75e797020_0_30"/>
          <p:cNvSpPr txBox="1"/>
          <p:nvPr>
            <p:ph type="title"/>
          </p:nvPr>
        </p:nvSpPr>
        <p:spPr>
          <a:xfrm>
            <a:off x="571500" y="689289"/>
            <a:ext cx="110490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tang"/>
              <a:buNone/>
            </a:pPr>
            <a:r>
              <a:rPr lang="en-AT"/>
              <a:t>As the Red Cross, we collect feedback data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tang"/>
              <a:buNone/>
            </a:pPr>
            <a:r>
              <a:rPr lang="en-AT"/>
              <a:t>from Ukraine, because…</a:t>
            </a:r>
            <a:endParaRPr/>
          </a:p>
        </p:txBody>
      </p:sp>
      <p:sp>
        <p:nvSpPr>
          <p:cNvPr id="155" name="Google Shape;155;g2a75e797020_0_30"/>
          <p:cNvSpPr txBox="1"/>
          <p:nvPr>
            <p:ph idx="1" type="body"/>
          </p:nvPr>
        </p:nvSpPr>
        <p:spPr>
          <a:xfrm>
            <a:off x="632399" y="2075688"/>
            <a:ext cx="110598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75e797020_0_20"/>
          <p:cNvSpPr txBox="1"/>
          <p:nvPr>
            <p:ph type="title"/>
          </p:nvPr>
        </p:nvSpPr>
        <p:spPr>
          <a:xfrm>
            <a:off x="571500" y="689289"/>
            <a:ext cx="11049000" cy="108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T"/>
              <a:t>We use the Ukraine feedback data to…</a:t>
            </a:r>
            <a:endParaRPr/>
          </a:p>
        </p:txBody>
      </p:sp>
      <p:sp>
        <p:nvSpPr>
          <p:cNvPr id="161" name="Google Shape;161;g2a75e797020_0_20"/>
          <p:cNvSpPr txBox="1"/>
          <p:nvPr>
            <p:ph idx="1" type="body"/>
          </p:nvPr>
        </p:nvSpPr>
        <p:spPr>
          <a:xfrm>
            <a:off x="571499" y="2075688"/>
            <a:ext cx="11059800" cy="391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8bb2e1dbf_0_0"/>
          <p:cNvSpPr txBox="1"/>
          <p:nvPr>
            <p:ph type="title"/>
          </p:nvPr>
        </p:nvSpPr>
        <p:spPr>
          <a:xfrm>
            <a:off x="571500" y="689289"/>
            <a:ext cx="11049000" cy="108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T"/>
              <a:t>In a world with no technological limitations, w</a:t>
            </a:r>
            <a:r>
              <a:rPr lang="en-AT"/>
              <a:t>e would use the Ukraine feedback data to…</a:t>
            </a:r>
            <a:endParaRPr/>
          </a:p>
        </p:txBody>
      </p:sp>
      <p:sp>
        <p:nvSpPr>
          <p:cNvPr id="167" name="Google Shape;167;g2a8bb2e1dbf_0_0"/>
          <p:cNvSpPr txBox="1"/>
          <p:nvPr>
            <p:ph idx="1" type="body"/>
          </p:nvPr>
        </p:nvSpPr>
        <p:spPr>
          <a:xfrm>
            <a:off x="571499" y="2075688"/>
            <a:ext cx="11059800" cy="391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75e797020_0_25"/>
          <p:cNvSpPr txBox="1"/>
          <p:nvPr>
            <p:ph type="title"/>
          </p:nvPr>
        </p:nvSpPr>
        <p:spPr>
          <a:xfrm>
            <a:off x="571500" y="689289"/>
            <a:ext cx="110490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tang"/>
              <a:buNone/>
            </a:pPr>
            <a:r>
              <a:rPr lang="en-AT"/>
              <a:t>If we knew the motivations, needs and values of a person that writes a message, we could</a:t>
            </a:r>
            <a:r>
              <a:rPr lang="en-AT"/>
              <a:t>...</a:t>
            </a:r>
            <a:endParaRPr/>
          </a:p>
        </p:txBody>
      </p:sp>
      <p:sp>
        <p:nvSpPr>
          <p:cNvPr id="173" name="Google Shape;173;g2a75e797020_0_25"/>
          <p:cNvSpPr txBox="1"/>
          <p:nvPr>
            <p:ph idx="1" type="body"/>
          </p:nvPr>
        </p:nvSpPr>
        <p:spPr>
          <a:xfrm>
            <a:off x="571499" y="2075688"/>
            <a:ext cx="110598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gnmen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2023-12-14T18:51:06Z</dcterms:created>
  <dc:creator>Raoul Brigola</dc:creator>
</cp:coreProperties>
</file>