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BFA4BA-7687-411E-8485-E26A96A9A8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4C9C3E-3B4B-4F8A-ACB6-13BE742116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AFE8F0-D75F-430A-8FA7-6866235036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31A2ED-9C63-4FE6-BF62-4BEBE9EF30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22F120-D188-4008-A77E-A644480003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0EA4E1-F184-4E67-88CA-CD8D6A785B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138C74-C06B-4DFF-AD5D-4FE9703A5A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8FE726-DB67-481E-8732-0C53BFDF49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A65C46-884E-4128-A286-5FE61C18E0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5C0560-415D-4EDE-9CE1-2B7F2A4DAE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A95109-22D6-4F18-B906-C2DC716197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795807-3A36-4B03-A244-0272C5F0C4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12D708-BC91-4904-BC67-825F8DF9AC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576153-2492-4D12-A8F7-5AD28F25A7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986C0B-83C5-4BB1-9507-3F149D3C5F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5FFF7C-4B84-41BD-B856-1E2A9EBC8A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5B2AD6-8586-4AF6-B728-17A42F472D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276679-2DE4-477B-A894-AEE5A1BBCE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E2BFB2-B0E1-4C51-BDF6-FC2F7B7759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2745B4-FBC9-4080-89E1-A8B33D299C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D5A323-B809-43BF-9466-561FDD2488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800F19-CA98-462A-BDDC-B94EAF417C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0DD816-171F-4993-AA3F-B154D2C15C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1BDB81-A4B7-4B33-8A2F-B2C066E0FB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B4AA52-3316-4AFA-ABC8-ADB2D03ADC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C09CE6-1F49-4780-B37E-296889D38E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81E8D8-06EF-470B-A585-AE0BBC648B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E6D7AA-BBBF-4B7C-8B59-4B2E88C239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FDC45D-7C23-4BE1-A666-0AA862F873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D9D73B-A43B-4E6D-B5D8-CE682E660C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EDE4AB-225F-426D-87CE-0D4D027F1B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9D5149-D004-4536-8079-EBC7A1E02F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704C86-B7B6-4963-B937-16CB3E46B3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D8929E-019B-4216-B851-C183419930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3669C3-3ABA-4524-9057-59513695E3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F404C22-06FF-4D82-949D-0D81958D47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3F9B83-9206-4E8B-B3D3-24593B5FFA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0D1FC55-65F3-46FA-BF74-BFF46F3F26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D0420B-C52B-41EC-92C5-36B67937BF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F442EDD-D759-4646-8F8A-6832A905FF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2FE0B5-F094-43D1-B1FC-FC076F90C5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4BC9B6-CD49-4693-995E-0CFCDDA642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3720FA-C472-43C8-8F8C-A1941B5D57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85B693-305D-45B8-B95E-109FBD6454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2D6B48-0388-4EBF-BFB3-D4E8FD58E4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B5D737-D15D-400A-B805-A5BD69903F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9B5C7A-FDED-410B-ABBF-6EB5F918F5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553EB1-1259-4492-A211-C38777E80E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7688C91C-79D8-4AB8-AA7B-F6BAD640791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3D3FA2AE-45B0-484F-91C8-CA61E489247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5765985F-34C6-41BD-AD16-40B04E98DB3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F69F3C3B-32F5-4F68-94A7-9B112EF9CAC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971800" y="1163880"/>
            <a:ext cx="4177080" cy="2722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2022-09-27T19:49:08Z</dcterms:created>
  <dc:creator/>
  <dc:description/>
  <dc:language>en-US</dc:language>
  <cp:lastModifiedBy/>
  <dcterms:modified xsi:type="dcterms:W3CDTF">2022-09-27T20:00:46Z</dcterms:modified>
  <cp:revision>2</cp:revision>
  <dc:subject/>
  <dc:title>Blueprint Plans</dc:title>
</cp:coreProperties>
</file>