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E3B399-AB36-4091-9279-A857D3624C6D}">
  <a:tblStyle styleId="{E5E3B399-AB36-4091-9279-A857D3624C6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p16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0c7d409e5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30c7d409e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6" name="Google Shape;806;g30c7d409e5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Grid Size Work Amount Mismatch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5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5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0" name="Google Shape;600;p2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01" name="Google Shape;601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05" name="Google Shape;605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06" name="Google Shape;606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615" name="Google Shape;615;p2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616" name="Google Shape;616;p2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18" name="Google Shape;618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9" name="Google Shape;619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1" name="Google Shape;621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22" name="Google Shape;622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3" name="Google Shape;623;p2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24" name="Google Shape;624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7" name="Google Shape;627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28" name="Google Shape;628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629" name="Google Shape;629;p2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30" name="Google Shape;630;p2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6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6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57" name="Google Shape;657;p2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58" name="Google Shape;658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63" name="Google Shape;663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67" name="Google Shape;667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68" name="Google Shape;668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69" name="Google Shape;669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672" name="Google Shape;672;p2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673" name="Google Shape;673;p2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674" name="Google Shape;674;p2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75" name="Google Shape;675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6" name="Google Shape;676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8" name="Google Shape;678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79" name="Google Shape;679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0" name="Google Shape;680;p2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81" name="Google Shape;681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4" name="Google Shape;684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85" name="Google Shape;685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686" name="Google Shape;686;p2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87" name="Google Shape;687;p2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7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1" name="Google Shape;711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3" name="Google Shape;713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14" name="Google Shape;714;p2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15" name="Google Shape;715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16" name="Google Shape;716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18" name="Google Shape;718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20" name="Google Shape;720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21" name="Google Shape;721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22" name="Google Shape;722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23" name="Google Shape;723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26" name="Google Shape;726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28" name="Google Shape;728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729" name="Google Shape;729;p2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730" name="Google Shape;730;p2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731" name="Google Shape;731;p2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32" name="Google Shape;732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3" name="Google Shape;733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5" name="Google Shape;735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736" name="Google Shape;736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37" name="Google Shape;737;p2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38" name="Google Shape;738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1" name="Google Shape;741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742" name="Google Shape;742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743" name="Google Shape;743;p2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44" name="Google Shape;744;p2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8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8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8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8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8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9" name="Google Shape;769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1" name="Google Shape;771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72" name="Google Shape;772;p2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73" name="Google Shape;773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74" name="Google Shape;774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75" name="Google Shape;775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76" name="Google Shape;776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77" name="Google Shape;777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78" name="Google Shape;778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80" name="Google Shape;780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82" name="Google Shape;782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83" name="Google Shape;783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84" name="Google Shape;784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85" name="Google Shape;785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86" name="Google Shape;786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787" name="Google Shape;787;p2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788" name="Google Shape;788;p2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789" name="Google Shape;789;p2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90" name="Google Shape;790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1" name="Google Shape;791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2" name="Google Shape;792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3" name="Google Shape;793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794" name="Google Shape;794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95" name="Google Shape;795;p2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96" name="Google Shape;796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9" name="Google Shape;799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800" name="Google Shape;800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801" name="Google Shape;801;p2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02" name="Google Shape;802;p2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85" name="Google Shape;85;p17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6" name="Google Shape;126;p1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33" name="Google Shape;133;p1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" name="Google Shape;138;p1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scenarios, the number of threads in the grid matched the number of elements exactly</a:t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 flipH="1" rot="10800000">
            <a:off x="3565737" y="420748"/>
            <a:ext cx="1379104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4062260" y="1053680"/>
            <a:ext cx="882581" cy="242647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flipH="1" rot="10800000">
            <a:off x="4558784" y="1686615"/>
            <a:ext cx="386057" cy="1793535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4944841" y="2319545"/>
            <a:ext cx="110467" cy="11606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 flipH="1" rot="10800000">
            <a:off x="5881317" y="420090"/>
            <a:ext cx="159017" cy="3060056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7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90" name="Google Shape;190;p1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97" name="Google Shape;197;p1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1" name="Google Shape;201;p1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203" name="Google Shape;203;p1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1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7" name="Google Shape;207;p1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8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there are more threads than work to be done?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1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36" name="Google Shape;236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241" name="Google Shape;241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250" name="Google Shape;250;p1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52" name="Google Shape;252;p1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253" name="Google Shape;253;p1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1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1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57" name="Google Shape;257;p1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1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259" name="Google Shape;259;p1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3" name="Google Shape;263;p1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4" name="Google Shape;264;p19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Attempting to access non-existent elements can result in a runtime error</a:t>
            </a:r>
            <a:endParaRPr/>
          </a:p>
        </p:txBody>
      </p:sp>
      <p:cxnSp>
        <p:nvCxnSpPr>
          <p:cNvPr id="265" name="Google Shape;265;p19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19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19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8" name="Google Shape;268;p19"/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269" name="Google Shape;269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19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1" name="Google Shape;271;p19"/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272" name="Google Shape;272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9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4" name="Google Shape;274;p19"/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275" name="Google Shape;275;p19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9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3" name="Google Shape;303;p2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06" name="Google Shape;306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14" name="Google Shape;314;p2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318" name="Google Shape;318;p2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320" name="Google Shape;320;p2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21" name="Google Shape;321;p2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2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2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25" name="Google Shape;325;p2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6" name="Google Shape;326;p2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27" name="Google Shape;327;p2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2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2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2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2" name="Google Shape;332;p20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must check that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dataIndex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calculated by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 + blockIdx.x * blockDim.x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less than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number of data elements.</a:t>
            </a:r>
            <a:endParaRPr/>
          </a:p>
        </p:txBody>
      </p:sp>
      <p:cxnSp>
        <p:nvCxnSpPr>
          <p:cNvPr id="333" name="Google Shape;333;p20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20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20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6" name="Google Shape;336;p20"/>
          <p:cNvGrpSpPr/>
          <p:nvPr/>
        </p:nvGrpSpPr>
        <p:grpSpPr>
          <a:xfrm>
            <a:off x="5631435" y="882756"/>
            <a:ext cx="335994" cy="335994"/>
            <a:chOff x="7814918" y="1277981"/>
            <a:chExt cx="335994" cy="335994"/>
          </a:xfrm>
        </p:grpSpPr>
        <p:cxnSp>
          <p:nvCxnSpPr>
            <p:cNvPr id="337" name="Google Shape;337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20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9" name="Google Shape;339;p20"/>
          <p:cNvGrpSpPr/>
          <p:nvPr/>
        </p:nvGrpSpPr>
        <p:grpSpPr>
          <a:xfrm>
            <a:off x="5615562" y="1509851"/>
            <a:ext cx="335994" cy="335994"/>
            <a:chOff x="7814918" y="1277981"/>
            <a:chExt cx="335994" cy="335994"/>
          </a:xfrm>
        </p:grpSpPr>
        <p:cxnSp>
          <p:nvCxnSpPr>
            <p:cNvPr id="340" name="Google Shape;340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0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2" name="Google Shape;342;p20"/>
          <p:cNvGrpSpPr/>
          <p:nvPr/>
        </p:nvGrpSpPr>
        <p:grpSpPr>
          <a:xfrm>
            <a:off x="5642283" y="2140847"/>
            <a:ext cx="335994" cy="335994"/>
            <a:chOff x="7814918" y="1277981"/>
            <a:chExt cx="335994" cy="335994"/>
          </a:xfrm>
        </p:grpSpPr>
        <p:cxnSp>
          <p:nvCxnSpPr>
            <p:cNvPr id="343" name="Google Shape;343;p20"/>
            <p:cNvCxnSpPr/>
            <p:nvPr/>
          </p:nvCxnSpPr>
          <p:spPr>
            <a:xfrm flipH="1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 flipH="1" rot="-5400000">
              <a:off x="7825722" y="1277981"/>
              <a:ext cx="314386" cy="33599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72" name="Google Shape;372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377" name="Google Shape;377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85" name="Google Shape;385;p2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386" name="Google Shape;386;p21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89" name="Google Shape;389;p2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2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2" name="Google Shape;392;p2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93" name="Google Shape;393;p2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4" name="Google Shape;394;p21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95" name="Google Shape;395;p2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2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8" name="Google Shape;398;p2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99" name="Google Shape;399;p2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400" name="Google Shape;400;p2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01" name="Google Shape;401;p2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28" name="Google Shape;428;p2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29" name="Google Shape;429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30" name="Google Shape;430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33" name="Google Shape;433;p2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34" name="Google Shape;434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35" name="Google Shape;435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38" name="Google Shape;438;p2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39" name="Google Shape;439;p2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41" name="Google Shape;441;p2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443" name="Google Shape;443;p2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444" name="Google Shape;444;p2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445" name="Google Shape;445;p2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46" name="Google Shape;446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9" name="Google Shape;449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50" name="Google Shape;450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1" name="Google Shape;451;p2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52" name="Google Shape;452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5" name="Google Shape;455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56" name="Google Shape;456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457" name="Google Shape;457;p2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8" name="Google Shape;458;p2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59" name="Google Shape;459;p22"/>
          <p:cNvCxnSpPr>
            <a:endCxn id="407" idx="2"/>
          </p:cNvCxnSpPr>
          <p:nvPr/>
        </p:nvCxnSpPr>
        <p:spPr>
          <a:xfrm rot="10800000">
            <a:off x="5791142" y="669284"/>
            <a:ext cx="90300" cy="281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6" name="Google Shape;486;p2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87" name="Google Shape;487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97" name="Google Shape;497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501" name="Google Shape;501;p2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502" name="Google Shape;502;p2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503" name="Google Shape;503;p2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04" name="Google Shape;504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7" name="Google Shape;507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08" name="Google Shape;508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9" name="Google Shape;509;p2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10" name="Google Shape;510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14" name="Google Shape;514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515" name="Google Shape;515;p2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16" name="Google Shape;516;p2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/>
          <p:nvPr/>
        </p:nvSpPr>
        <p:spPr>
          <a:xfrm flipH="1" rot="10800000">
            <a:off x="4932467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4"/>
          <p:cNvSpPr/>
          <p:nvPr/>
        </p:nvSpPr>
        <p:spPr>
          <a:xfrm flipH="1">
            <a:off x="5541950" y="17089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4"/>
          <p:cNvSpPr/>
          <p:nvPr/>
        </p:nvSpPr>
        <p:spPr>
          <a:xfrm flipH="1" rot="10800000">
            <a:off x="4932467" y="801560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4"/>
          <p:cNvSpPr/>
          <p:nvPr/>
        </p:nvSpPr>
        <p:spPr>
          <a:xfrm flipH="1" rot="10800000">
            <a:off x="4932467" y="1432224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4"/>
          <p:cNvSpPr/>
          <p:nvPr/>
        </p:nvSpPr>
        <p:spPr>
          <a:xfrm flipH="1" rot="10800000">
            <a:off x="4932467" y="2062887"/>
            <a:ext cx="498384" cy="498387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44" name="Google Shape;544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45" name="Google Shape;545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49" name="Google Shape;549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2" name="Google Shape;552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53" name="Google Shape;553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54" name="Google Shape;554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6" name="Google Shape;556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558" name="Google Shape;558;p2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559" name="Google Shape;559;p2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560" name="Google Shape;560;p2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61" name="Google Shape;561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3" name="Google Shape;563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4" name="Google Shape;564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65" name="Google Shape;565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6" name="Google Shape;566;p2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67" name="Google Shape;567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8" name="Google Shape;568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0" name="Google Shape;570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71" name="Google Shape;571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572" name="Google Shape;572;p24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73" name="Google Shape;573;p24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{E5E3B399-AB36-4091-9279-A857D3624C6D}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Can work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