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EFE-5EF7-4100-946B-B9A239DE6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IN" sz="7200" dirty="0"/>
              <a:t>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F4-A03C-458E-BCC7-7DC876D88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072" y="4679726"/>
            <a:ext cx="4048217" cy="861420"/>
          </a:xfrm>
        </p:spPr>
        <p:txBody>
          <a:bodyPr/>
          <a:lstStyle/>
          <a:p>
            <a:r>
              <a:rPr lang="en-IN" dirty="0"/>
              <a:t>		A  team Omega game</a:t>
            </a:r>
          </a:p>
        </p:txBody>
      </p:sp>
      <p:pic>
        <p:nvPicPr>
          <p:cNvPr id="1026" name="Picture 2" descr="Image result for skillenza logo">
            <a:extLst>
              <a:ext uri="{FF2B5EF4-FFF2-40B4-BE49-F238E27FC236}">
                <a16:creationId xmlns:a16="http://schemas.microsoft.com/office/drawing/2014/main" id="{C9264223-3BBF-4039-B5CE-960F933C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38" y="5110436"/>
            <a:ext cx="1279032" cy="127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skillenza.com/dump/YOhLY8/H2XGlS/banner_logo-02.png">
            <a:extLst>
              <a:ext uri="{FF2B5EF4-FFF2-40B4-BE49-F238E27FC236}">
                <a16:creationId xmlns:a16="http://schemas.microsoft.com/office/drawing/2014/main" id="{0826D0C4-9852-4B67-9364-41433340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38" y="536895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ED36-C251-430B-9F93-06223E3E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Vacuum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64C9-D3E1-4B9F-B1E2-8373B340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310464"/>
            <a:ext cx="8825659" cy="1267164"/>
          </a:xfrm>
        </p:spPr>
        <p:txBody>
          <a:bodyPr/>
          <a:lstStyle/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person Shooting/Evade game</a:t>
            </a:r>
          </a:p>
          <a:p>
            <a:r>
              <a:rPr lang="en-IN" dirty="0"/>
              <a:t>Built in Unity 2017</a:t>
            </a:r>
          </a:p>
          <a:p>
            <a:r>
              <a:rPr lang="en-IN" dirty="0"/>
              <a:t>Written using C#</a:t>
            </a:r>
          </a:p>
        </p:txBody>
      </p:sp>
    </p:spTree>
    <p:extLst>
      <p:ext uri="{BB962C8B-B14F-4D97-AF65-F5344CB8AC3E}">
        <p14:creationId xmlns:p14="http://schemas.microsoft.com/office/powerpoint/2010/main" val="18171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5893-FD8E-4F57-B9C4-5E2BEE77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120B-EA22-45B3-BAA8-450005FF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92679"/>
            <a:ext cx="8825659" cy="1196143"/>
          </a:xfrm>
        </p:spPr>
        <p:txBody>
          <a:bodyPr/>
          <a:lstStyle/>
          <a:p>
            <a:r>
              <a:rPr lang="en-IN" dirty="0"/>
              <a:t>Evade the asteroids coming towards you</a:t>
            </a:r>
          </a:p>
          <a:p>
            <a:r>
              <a:rPr lang="en-IN" dirty="0"/>
              <a:t>Any Contact with an Asteroid results in instant game over</a:t>
            </a:r>
          </a:p>
          <a:p>
            <a:r>
              <a:rPr lang="en-IN" dirty="0"/>
              <a:t>Survive as long as possible in the game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28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C633-2796-44A7-97F5-A3B557E1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and Run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935F-E69A-4B14-9911-7134400D9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IN" dirty="0"/>
              <a:t>Unity Editor 2017 or above</a:t>
            </a:r>
          </a:p>
          <a:p>
            <a:r>
              <a:rPr lang="en-IN" dirty="0"/>
              <a:t>Windows 7 or later</a:t>
            </a:r>
          </a:p>
          <a:p>
            <a:r>
              <a:rPr lang="en-IN" dirty="0"/>
              <a:t>Min of 4GB of RAM</a:t>
            </a:r>
          </a:p>
          <a:p>
            <a:r>
              <a:rPr lang="en-IN" dirty="0"/>
              <a:t>About 500MB of free HDD space</a:t>
            </a:r>
          </a:p>
          <a:p>
            <a:r>
              <a:rPr lang="en-IN" dirty="0"/>
              <a:t>At least 2GB of 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AEAAB-D9A8-4649-AA65-D12688163C8D}"/>
              </a:ext>
            </a:extLst>
          </p:cNvPr>
          <p:cNvSpPr txBox="1"/>
          <p:nvPr/>
        </p:nvSpPr>
        <p:spPr>
          <a:xfrm>
            <a:off x="1029810" y="5151391"/>
            <a:ext cx="10007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To build the Unity Project open the package using Unity editor. Select File&gt;Build Settings&gt;Build.</a:t>
            </a:r>
          </a:p>
          <a:p>
            <a:pPr algn="just"/>
            <a:endParaRPr lang="en-IN" dirty="0"/>
          </a:p>
          <a:p>
            <a:pPr algn="just"/>
            <a:r>
              <a:rPr lang="en-IN" dirty="0">
                <a:solidFill>
                  <a:srgbClr val="FF0000"/>
                </a:solidFill>
              </a:rPr>
              <a:t>Note: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Make Sure the platform is Windows Standalone or the project won’t work</a:t>
            </a:r>
          </a:p>
        </p:txBody>
      </p:sp>
    </p:spTree>
    <p:extLst>
      <p:ext uri="{BB962C8B-B14F-4D97-AF65-F5344CB8AC3E}">
        <p14:creationId xmlns:p14="http://schemas.microsoft.com/office/powerpoint/2010/main" val="142466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C8DC-F98D-418F-AB81-91847E1C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3BCA-12D8-480C-9E3C-A384E786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97745" cy="369332"/>
          </a:xfrm>
        </p:spPr>
        <p:txBody>
          <a:bodyPr/>
          <a:lstStyle/>
          <a:p>
            <a:r>
              <a:rPr lang="en-IN" u="sng" dirty="0"/>
              <a:t>Movement</a:t>
            </a:r>
            <a:r>
              <a:rPr lang="en-IN" dirty="0"/>
              <a:t> :														</a:t>
            </a:r>
            <a:r>
              <a:rPr lang="en-IN" u="sng" dirty="0"/>
              <a:t>Shooting</a:t>
            </a:r>
            <a:r>
              <a:rPr lang="en-IN" dirty="0"/>
              <a:t> :</a:t>
            </a:r>
            <a:r>
              <a:rPr lang="en-IN" u="sng" dirty="0"/>
              <a:t> 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2050" name="Picture 2" descr="Image result for wasd keys">
            <a:extLst>
              <a:ext uri="{FF2B5EF4-FFF2-40B4-BE49-F238E27FC236}">
                <a16:creationId xmlns:a16="http://schemas.microsoft.com/office/drawing/2014/main" id="{24856D07-C7A8-4733-B64E-C2D704025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53" y="3429000"/>
            <a:ext cx="2111406" cy="137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827DE-9F0A-4B10-8AFE-FE0E01B5AEF5}"/>
              </a:ext>
            </a:extLst>
          </p:cNvPr>
          <p:cNvSpPr txBox="1"/>
          <p:nvPr/>
        </p:nvSpPr>
        <p:spPr>
          <a:xfrm>
            <a:off x="2064254" y="30596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3EBA8-5F6E-4F86-AA0D-90C2632AC065}"/>
              </a:ext>
            </a:extLst>
          </p:cNvPr>
          <p:cNvSpPr txBox="1"/>
          <p:nvPr/>
        </p:nvSpPr>
        <p:spPr>
          <a:xfrm>
            <a:off x="3355759" y="4430616"/>
            <a:ext cx="77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7B86D-1E4D-415E-A7B1-0D4DBF3A4EB9}"/>
              </a:ext>
            </a:extLst>
          </p:cNvPr>
          <p:cNvSpPr txBox="1"/>
          <p:nvPr/>
        </p:nvSpPr>
        <p:spPr>
          <a:xfrm>
            <a:off x="623539" y="4452275"/>
            <a:ext cx="77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E5154-BE4B-41BC-91C9-83B8BF1232AC}"/>
              </a:ext>
            </a:extLst>
          </p:cNvPr>
          <p:cNvSpPr txBox="1"/>
          <p:nvPr/>
        </p:nvSpPr>
        <p:spPr>
          <a:xfrm>
            <a:off x="1854108" y="4821533"/>
            <a:ext cx="89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Down</a:t>
            </a:r>
          </a:p>
        </p:txBody>
      </p:sp>
      <p:pic>
        <p:nvPicPr>
          <p:cNvPr id="2052" name="Picture 4" descr="Image result for left mouse button">
            <a:extLst>
              <a:ext uri="{FF2B5EF4-FFF2-40B4-BE49-F238E27FC236}">
                <a16:creationId xmlns:a16="http://schemas.microsoft.com/office/drawing/2014/main" id="{D78C4024-CD50-4648-8EB6-EAD70668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881" y="3106065"/>
            <a:ext cx="1129633" cy="19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D84D2-1EF7-433C-88F8-DB047C4DF1F6}"/>
              </a:ext>
            </a:extLst>
          </p:cNvPr>
          <p:cNvSpPr txBox="1"/>
          <p:nvPr/>
        </p:nvSpPr>
        <p:spPr>
          <a:xfrm>
            <a:off x="8516655" y="3686800"/>
            <a:ext cx="9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Shoot</a:t>
            </a:r>
          </a:p>
        </p:txBody>
      </p:sp>
    </p:spTree>
    <p:extLst>
      <p:ext uri="{BB962C8B-B14F-4D97-AF65-F5344CB8AC3E}">
        <p14:creationId xmlns:p14="http://schemas.microsoft.com/office/powerpoint/2010/main" val="291196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904-BC23-43F1-94BF-A65F5C80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can this game help you 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C2BD-48F4-4A76-BA5C-D543B34D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310464"/>
            <a:ext cx="8825659" cy="1764314"/>
          </a:xfrm>
        </p:spPr>
        <p:txBody>
          <a:bodyPr/>
          <a:lstStyle/>
          <a:p>
            <a:r>
              <a:rPr lang="en-IN" dirty="0"/>
              <a:t>The High Sensitivity of the controls ensure that the user develops sharp reflexes</a:t>
            </a:r>
          </a:p>
          <a:p>
            <a:r>
              <a:rPr lang="en-IN" dirty="0"/>
              <a:t>The un-assisted shooting develops a general sense of aim</a:t>
            </a:r>
          </a:p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354F-6F05-4FF5-B92C-6A1223D9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Vacuum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70E0-08EC-4A86-8E2F-9FB9DB1F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9" y="2920942"/>
            <a:ext cx="5298390" cy="2963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2EB8C-D48E-40FC-96C5-D1AC5827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63" y="2920942"/>
            <a:ext cx="5297839" cy="29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1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</TotalTime>
  <Words>150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Vacuum</vt:lpstr>
      <vt:lpstr>What is Vacuum ?</vt:lpstr>
      <vt:lpstr>Main Objective</vt:lpstr>
      <vt:lpstr>Build and Run requirements</vt:lpstr>
      <vt:lpstr>Control Scheme</vt:lpstr>
      <vt:lpstr>What can this game help you in ?</vt:lpstr>
      <vt:lpstr>Vacuum in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Vacuum</dc:title>
  <dc:creator>Vishnu Rajendran</dc:creator>
  <cp:lastModifiedBy>Vishnu Rajendran</cp:lastModifiedBy>
  <cp:revision>9</cp:revision>
  <dcterms:created xsi:type="dcterms:W3CDTF">2018-02-10T00:47:04Z</dcterms:created>
  <dcterms:modified xsi:type="dcterms:W3CDTF">2019-06-18T10:06:00Z</dcterms:modified>
</cp:coreProperties>
</file>