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07D5-F01E-4DB4-AADA-13C8E7B3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1004B-9589-44FE-9A8E-50334EFD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F025-C976-4C35-948E-2B163494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E2A4-9AC4-4B14-AF98-153F2B91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0FDE1-B364-4BC9-B5FE-F3A48B53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0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31A8-F948-486F-8825-46C1E001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D204D-4A7D-4FCA-8F4A-5DBAF2330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6E91-D191-475A-A902-CD1FB1F0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6372-132A-4A18-BA0E-6DB387B8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4C62-BC47-4487-8DCC-14781ACA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1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709ED-4749-41CE-85F4-221431A33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DD090-CF50-4A37-A035-29589305B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441A-9DD6-4D29-A34D-3FB73332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506C0-4D9E-41C6-B14D-6329DF0E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78D7-DF16-4C0C-B82F-FA3A1C3D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1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20C5-DF0F-4E02-B58A-E5509587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744-B768-4B82-8957-C82B3A88F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B890-488D-43B8-99F2-D0B9F268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9FFB8-BEDE-4EB2-AEB0-756F24AD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CF8D-4FA6-4588-ADC0-F521DC1D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1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4B6B-F1A6-4558-B08F-BFE1FBEA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214A-D414-42BF-A44A-3742846C7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524E-DFB7-4F36-892E-C83DDB6E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6A37-B429-415A-92FC-AC766CCD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2B47-E0E2-45F3-9C3F-61880F45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8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626A-D925-4AC9-8A96-26BA8C1E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31B5-7705-4883-A99A-8EFD28B0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0122F-56A2-4412-B177-6CF8F4E28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DC5E1-F30B-42E7-88E2-A1C49FC7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4C0A9-2E63-488B-9945-A657A4F3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6B53-2A22-4205-A582-163EAE50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8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F76B-9E71-46DF-9C41-9F1BF241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27535-C3D8-407A-B5CE-13A6F2103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E18F5-5C25-4C4F-B4CB-8434CF559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1A5A5-B023-4614-B9F1-E676EC6D4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15F5F-99C1-46EB-AF83-653FFB9B5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7EF39-2755-4C1F-86E3-96D60657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0B56F-C4F2-4B9A-8E8F-032863EE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9322B-4337-4E97-A94F-5463F4B3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5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4741-4AD6-481D-A33F-E616C824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96E62-60D2-4E2F-906B-594AE96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13715-1E66-44B0-B626-565240C9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AF7F5-65AB-4C30-9BF7-E0F42ABB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22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2F328-0254-424A-BEA6-51141C7E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3CAA0-50B1-4C0D-A694-C767C4CF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9C59C-E644-4268-816B-FA0B1947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8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1CF7-9939-4E61-99F4-8514579F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6EAA-4D17-4771-A504-0DF882E95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EE14C-8587-463C-9EC9-C4EC82FC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0EFFD-5034-4BFE-AB8B-D4F9182F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FEBDC-AFAA-4A7A-9528-ADB6A4AD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FFBE9-15CB-436A-8D61-FC676263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5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28CC-F836-4607-9CF7-EE422748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38B22-1F99-4CC9-B072-9DF643EA1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2C132-459B-4D59-A31D-3B2D34AEE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D2A67-1DDA-4A7B-B7A2-B09403FD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FCAF-972A-4917-BDF8-FB1B698E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C767E-3296-4E04-98FF-98170236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8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9DD88-BBD6-4FE8-82AD-CB48E025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844F0-8BFD-45E8-AE1E-DE3223926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D8CC-0100-43B3-8723-A5B400C64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F596-9807-429C-A99F-258E0AFA47E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FD57E-FF12-47A8-B5A0-633C06C2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A2BE9-D82B-4A5D-9599-E77162C23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CDB7-8A69-4A26-8FD5-FCE49DFF8A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2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">
            <a:extLst>
              <a:ext uri="{FF2B5EF4-FFF2-40B4-BE49-F238E27FC236}">
                <a16:creationId xmlns:a16="http://schemas.microsoft.com/office/drawing/2014/main" id="{6AAC657F-DC62-4FBD-9C7A-406FA48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2066" y="583900"/>
            <a:ext cx="3052762" cy="3014662"/>
          </a:xfrm>
          <a:prstGeom prst="ellipse">
            <a:avLst/>
          </a:prstGeom>
          <a:solidFill>
            <a:srgbClr val="FFFFFF"/>
          </a:solidFill>
          <a:ln w="63500">
            <a:solidFill>
              <a:srgbClr val="FF006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0D4BF-2BC2-4EFB-B487-4D0BE8E737FD}"/>
              </a:ext>
            </a:extLst>
          </p:cNvPr>
          <p:cNvSpPr>
            <a:spLocks noChangeArrowheads="1"/>
          </p:cNvSpPr>
          <p:nvPr/>
        </p:nvSpPr>
        <p:spPr bwMode="auto">
          <a:xfrm rot="18266653">
            <a:off x="5492085" y="1229036"/>
            <a:ext cx="85725" cy="269875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87B166C-2270-4CB3-B41D-CFF1C08CA6E7}"/>
              </a:ext>
            </a:extLst>
          </p:cNvPr>
          <p:cNvSpPr>
            <a:spLocks noChangeArrowheads="1"/>
          </p:cNvSpPr>
          <p:nvPr/>
        </p:nvSpPr>
        <p:spPr bwMode="auto">
          <a:xfrm rot="19650824">
            <a:off x="6031041" y="687087"/>
            <a:ext cx="87312" cy="254000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D1258D1-7AEE-4715-B2AE-4BA1E78B7E4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12697" y="1807068"/>
            <a:ext cx="88900" cy="31273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">
            <a:extLst>
              <a:ext uri="{FF2B5EF4-FFF2-40B4-BE49-F238E27FC236}">
                <a16:creationId xmlns:a16="http://schemas.microsoft.com/office/drawing/2014/main" id="{1B0D62AE-3A0F-421A-BDAA-4D7AF358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013" y="4219661"/>
            <a:ext cx="914401" cy="904513"/>
          </a:xfrm>
          <a:prstGeom prst="flowChartSummingJunction">
            <a:avLst/>
          </a:prstGeom>
          <a:gradFill rotWithShape="0">
            <a:gsLst>
              <a:gs pos="0">
                <a:srgbClr val="4F81BD"/>
              </a:gs>
              <a:gs pos="100000">
                <a:srgbClr val="243F60"/>
              </a:gs>
            </a:gsLst>
            <a:lin ang="2700000" scaled="1"/>
          </a:gradFill>
          <a:ln w="12700">
            <a:solidFill>
              <a:srgbClr val="F2F2F2"/>
            </a:solidFill>
            <a:round/>
            <a:headEnd/>
            <a:tailEnd/>
          </a:ln>
          <a:effectLst>
            <a:outerShdw sy="50000" kx="-2453608" rotWithShape="0">
              <a:srgbClr val="B8CCE4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BB7164-7BE3-43A0-BAD1-3B04C3CA5F6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546214" y="826702"/>
            <a:ext cx="0" cy="3392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30C9D-3535-4A88-899E-D00D1D45C348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4532441" y="1963437"/>
            <a:ext cx="668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BD7642-7337-4B08-97A4-42F40CC7815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518707" y="826702"/>
            <a:ext cx="1519165" cy="1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51FADB-5B70-4731-942E-340EA6717B7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537999" y="1396673"/>
            <a:ext cx="972706" cy="2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00DDB80-78EC-47A2-8FA0-0DB45AE8F682}"/>
              </a:ext>
            </a:extLst>
          </p:cNvPr>
          <p:cNvSpPr/>
          <p:nvPr/>
        </p:nvSpPr>
        <p:spPr>
          <a:xfrm rot="16200000">
            <a:off x="3522276" y="4223349"/>
            <a:ext cx="219075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BA19B6-2003-4452-9BCC-7D4B3C9BA7EA}"/>
              </a:ext>
            </a:extLst>
          </p:cNvPr>
          <p:cNvSpPr/>
          <p:nvPr/>
        </p:nvSpPr>
        <p:spPr>
          <a:xfrm>
            <a:off x="5826396" y="4452842"/>
            <a:ext cx="1031076" cy="4554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0289-7D80-44B8-81A5-BBC13A8358F1}"/>
              </a:ext>
            </a:extLst>
          </p:cNvPr>
          <p:cNvSpPr/>
          <p:nvPr/>
        </p:nvSpPr>
        <p:spPr>
          <a:xfrm>
            <a:off x="8137653" y="3572274"/>
            <a:ext cx="514350" cy="9071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E2E7A5-EBD4-49A1-93D8-B82FE91105B1}"/>
              </a:ext>
            </a:extLst>
          </p:cNvPr>
          <p:cNvSpPr/>
          <p:nvPr/>
        </p:nvSpPr>
        <p:spPr>
          <a:xfrm>
            <a:off x="8137653" y="4888518"/>
            <a:ext cx="514350" cy="9071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D9E2C5AB-9F13-4055-8C62-4810BDAB2EDB}"/>
              </a:ext>
            </a:extLst>
          </p:cNvPr>
          <p:cNvSpPr>
            <a:spLocks noChangeArrowheads="1"/>
          </p:cNvSpPr>
          <p:nvPr/>
        </p:nvSpPr>
        <p:spPr bwMode="auto">
          <a:xfrm rot="13528897">
            <a:off x="8020180" y="1012532"/>
            <a:ext cx="87312" cy="254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95FEF9B0-8EFE-415F-894E-4F39212BB834}"/>
              </a:ext>
            </a:extLst>
          </p:cNvPr>
          <p:cNvSpPr>
            <a:spLocks noChangeArrowheads="1"/>
          </p:cNvSpPr>
          <p:nvPr/>
        </p:nvSpPr>
        <p:spPr bwMode="auto">
          <a:xfrm rot="14971974">
            <a:off x="8272590" y="1500686"/>
            <a:ext cx="87312" cy="254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08AD00B-EBF6-4CCF-9F5F-0AB5C181800F}"/>
              </a:ext>
            </a:extLst>
          </p:cNvPr>
          <p:cNvSpPr>
            <a:spLocks noChangeArrowheads="1"/>
          </p:cNvSpPr>
          <p:nvPr/>
        </p:nvSpPr>
        <p:spPr bwMode="auto">
          <a:xfrm rot="16389440">
            <a:off x="8353551" y="2067427"/>
            <a:ext cx="87312" cy="254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20B26F56-4424-461C-9B9B-F43ADD61206D}"/>
              </a:ext>
            </a:extLst>
          </p:cNvPr>
          <p:cNvSpPr>
            <a:spLocks noChangeArrowheads="1"/>
          </p:cNvSpPr>
          <p:nvPr/>
        </p:nvSpPr>
        <p:spPr bwMode="auto">
          <a:xfrm rot="17883829">
            <a:off x="8206187" y="2597777"/>
            <a:ext cx="87312" cy="254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92C6DF1-0EBA-4A6F-92E8-E3404DAE0964}"/>
              </a:ext>
            </a:extLst>
          </p:cNvPr>
          <p:cNvCxnSpPr>
            <a:stCxn id="28" idx="0"/>
            <a:endCxn id="30" idx="1"/>
          </p:cNvCxnSpPr>
          <p:nvPr/>
        </p:nvCxnSpPr>
        <p:spPr>
          <a:xfrm rot="5400000" flipH="1" flipV="1">
            <a:off x="7026300" y="3341490"/>
            <a:ext cx="426987" cy="1795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61C634D-D6E6-481E-93B7-BA4D84222591}"/>
              </a:ext>
            </a:extLst>
          </p:cNvPr>
          <p:cNvCxnSpPr>
            <a:stCxn id="28" idx="2"/>
            <a:endCxn id="31" idx="1"/>
          </p:cNvCxnSpPr>
          <p:nvPr/>
        </p:nvCxnSpPr>
        <p:spPr>
          <a:xfrm rot="16200000" flipH="1">
            <a:off x="7022872" y="4227317"/>
            <a:ext cx="433843" cy="1795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143877-069F-416A-8B34-C2F55E14C7D9}"/>
              </a:ext>
            </a:extLst>
          </p:cNvPr>
          <p:cNvCxnSpPr>
            <a:stCxn id="8" idx="6"/>
            <a:endCxn id="28" idx="1"/>
          </p:cNvCxnSpPr>
          <p:nvPr/>
        </p:nvCxnSpPr>
        <p:spPr>
          <a:xfrm>
            <a:off x="5003414" y="4671918"/>
            <a:ext cx="822982" cy="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1E54C62-2ACF-4B3C-B220-C2C1FB36636E}"/>
              </a:ext>
            </a:extLst>
          </p:cNvPr>
          <p:cNvCxnSpPr>
            <a:stCxn id="30" idx="3"/>
            <a:endCxn id="43" idx="2"/>
          </p:cNvCxnSpPr>
          <p:nvPr/>
        </p:nvCxnSpPr>
        <p:spPr>
          <a:xfrm flipH="1" flipV="1">
            <a:off x="8361911" y="2784525"/>
            <a:ext cx="290092" cy="1241330"/>
          </a:xfrm>
          <a:prstGeom prst="bentConnector3">
            <a:avLst>
              <a:gd name="adj1" fmla="val -169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FE7D5DE-3D75-4E3D-8C55-C42785B5AF10}"/>
              </a:ext>
            </a:extLst>
          </p:cNvPr>
          <p:cNvCxnSpPr>
            <a:cxnSpLocks/>
            <a:stCxn id="30" idx="3"/>
            <a:endCxn id="34" idx="2"/>
          </p:cNvCxnSpPr>
          <p:nvPr/>
        </p:nvCxnSpPr>
        <p:spPr>
          <a:xfrm flipH="1" flipV="1">
            <a:off x="8524014" y="2201422"/>
            <a:ext cx="127989" cy="1824433"/>
          </a:xfrm>
          <a:prstGeom prst="bentConnector3">
            <a:avLst>
              <a:gd name="adj1" fmla="val -524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6181AD2-BEED-4500-BCE8-C12A01341349}"/>
              </a:ext>
            </a:extLst>
          </p:cNvPr>
          <p:cNvCxnSpPr>
            <a:stCxn id="31" idx="3"/>
            <a:endCxn id="33" idx="2"/>
          </p:cNvCxnSpPr>
          <p:nvPr/>
        </p:nvCxnSpPr>
        <p:spPr>
          <a:xfrm flipH="1" flipV="1">
            <a:off x="8435229" y="1583278"/>
            <a:ext cx="216774" cy="3758821"/>
          </a:xfrm>
          <a:prstGeom prst="bentConnector3">
            <a:avLst>
              <a:gd name="adj1" fmla="val -5108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CE24EEF-46D6-467F-A1CC-6AD54E3CA691}"/>
              </a:ext>
            </a:extLst>
          </p:cNvPr>
          <p:cNvCxnSpPr>
            <a:stCxn id="31" idx="3"/>
            <a:endCxn id="32" idx="2"/>
          </p:cNvCxnSpPr>
          <p:nvPr/>
        </p:nvCxnSpPr>
        <p:spPr>
          <a:xfrm flipH="1" flipV="1">
            <a:off x="8154390" y="1050487"/>
            <a:ext cx="497613" cy="4291612"/>
          </a:xfrm>
          <a:prstGeom prst="bentConnector3">
            <a:avLst>
              <a:gd name="adj1" fmla="val -254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3935FEB-C30F-4FB0-BA19-67098B5E0CB8}"/>
              </a:ext>
            </a:extLst>
          </p:cNvPr>
          <p:cNvSpPr/>
          <p:nvPr/>
        </p:nvSpPr>
        <p:spPr>
          <a:xfrm>
            <a:off x="5837371" y="5756592"/>
            <a:ext cx="1031076" cy="4554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88EDF39-D706-4709-9E79-6F81CB7A9C81}"/>
              </a:ext>
            </a:extLst>
          </p:cNvPr>
          <p:cNvCxnSpPr>
            <a:stCxn id="8" idx="6"/>
            <a:endCxn id="70" idx="1"/>
          </p:cNvCxnSpPr>
          <p:nvPr/>
        </p:nvCxnSpPr>
        <p:spPr>
          <a:xfrm>
            <a:off x="5003414" y="4671918"/>
            <a:ext cx="833957" cy="1312381"/>
          </a:xfrm>
          <a:prstGeom prst="bentConnector3">
            <a:avLst>
              <a:gd name="adj1" fmla="val 34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44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Brijgopal Bharadwaj</dc:creator>
  <cp:lastModifiedBy>Brijgopal Bharadwaj</cp:lastModifiedBy>
  <cp:revision>2</cp:revision>
  <dcterms:created xsi:type="dcterms:W3CDTF">2019-06-27T02:27:17Z</dcterms:created>
  <dcterms:modified xsi:type="dcterms:W3CDTF">2019-06-27T02:44:50Z</dcterms:modified>
</cp:coreProperties>
</file>