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59" r:id="rId5"/>
    <p:sldId id="260" r:id="rId6"/>
    <p:sldId id="285" r:id="rId7"/>
    <p:sldId id="261" r:id="rId8"/>
    <p:sldId id="262" r:id="rId9"/>
    <p:sldId id="287" r:id="rId10"/>
    <p:sldId id="284" r:id="rId11"/>
    <p:sldId id="264" r:id="rId12"/>
    <p:sldId id="290" r:id="rId13"/>
    <p:sldId id="288" r:id="rId14"/>
    <p:sldId id="289" r:id="rId15"/>
    <p:sldId id="291" r:id="rId16"/>
    <p:sldId id="292" r:id="rId17"/>
    <p:sldId id="265" r:id="rId18"/>
    <p:sldId id="26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22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E9F2-3AA2-3BF7-AE21-47E236ACE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F882C-94F2-21D5-69AE-B960179F5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gu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D8F7-117F-F3F8-6017-17FF37B8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89FD-4E4E-3AAA-01B7-94A3CDBB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133A-96B4-9DEA-810B-5E638D7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35048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3E2-D222-250F-4E9B-868796F9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89DA1-44B6-2187-D013-BDF941817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A2AF-C412-A53A-68A1-E3A644A4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45D2-3034-114E-3458-0A75E8D7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6E7B-A20C-5C85-D23D-95B86BED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239749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A7C0D-D122-6F98-D478-13C24FA3B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11C95-0F39-A24E-0830-E22C5AA44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133D-5EC8-549B-372B-D0C31ED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54D7-7BBF-1354-252B-CE5C796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E887-4B90-C7DA-5D59-AAD497DD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35433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D21C-C318-8905-75FB-2F27231C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2E3E-D026-08E5-310F-4B0B616E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0DB9-C86B-0A4B-CF9F-A65C6DC7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95C25-76B9-3A20-195C-705FD743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CEFC-59E6-529E-013D-89FE01CD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25869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92CA-905D-DA2A-F9FF-DE4DB6C4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6BA9-171B-FDB9-6E1C-B9290BF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91C0-1817-7A12-DAFF-E64AE739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2CDE-3E6E-39DC-6ABA-DBB17D9D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E736-173A-2F57-CF43-3C3774A3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92208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5CCC-4977-60F8-D8A6-BCBC5E7C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3BCA-5FCC-722E-CC22-F2C607839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01703-79A2-9E2A-614B-4ABA15E0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2A3E-3285-225C-169D-B5CBD1D3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60245-E194-EA6B-1706-20E9E52C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F8709-A2B8-08CB-C31C-88266FFD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39211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196E-7DC7-555F-042F-9BC7F4C9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CA518-161C-2ADB-55B3-D1B1CCF0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0F85E-30AD-62CF-C62B-44CF9C7D5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CA750-2F6E-DC28-6C2F-E636A30B7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CF787-6B5D-CB57-0102-C0AD9FDE5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62754-5783-2D10-E350-E1FFE81B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82271-E421-F97D-92C4-F5269D11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545B-1D7B-3A1F-CAA3-706B7EA1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25648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1762-EF3B-953A-5D3C-12F07E8E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63676-2537-CB83-B291-16297FFC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D13E4-19ED-1E3B-32E3-02B40ED1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6C211-B970-D394-60F9-AF37DAC4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301182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4C110-1A12-65DD-37E3-E3304164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70705-EEC0-1E19-C078-17020EE2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7ED6B-E3D4-2368-47D9-058882A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296541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DAB2-EAF2-BF64-4D74-ED25421E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8FA7-A811-F305-A00F-4C95ABCA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00EA9-C6F0-AF22-AFBC-80966B177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629A1-F86E-BAA2-2AC6-26A3081A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80FEB-31BB-3AA2-9B46-86B00652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EB757-F41F-97B9-80E4-8D3B264C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325691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147D-4975-BA15-B43A-C4CBFF31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92503-049A-76D8-5B29-10466F424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gu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FBAA-1845-3F60-C9F0-433F6C95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F9D4B-F3D8-3E29-B790-A2E361E0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6E22-975E-29B1-4FD7-7C3C5391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u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F029-FF64-72D0-2296-019429A9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356145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36C22-313A-2F8D-21D0-75ABFB99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gu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AAD8-78FE-1287-7DF7-1BD00452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gu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BF6A-5164-C754-7126-244FC0A87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F1B3-4D7E-48B3-B87A-48D4D685CEF8}" type="datetimeFigureOut">
              <a:rPr lang="gu-IN" smtClean="0"/>
              <a:t>08-08-23</a:t>
            </a:fld>
            <a:endParaRPr lang="gu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32CD-EBF7-8EC2-816F-5701E1A0A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gu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F95B-424E-7B74-9E0A-03E350184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BC8B-3497-4881-856D-22465FD86DFB}" type="slidenum">
              <a:rPr lang="gu-IN" smtClean="0"/>
              <a:t>‹#›</a:t>
            </a:fld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132657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159247-CCB8-7133-2ECB-3B5A42DE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88D6E-B71A-44A4-7BA4-8B55B80A2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4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E4EDE-043A-6CC9-A844-1F2F7A684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2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F850F-6281-18B8-FF79-02CE014D6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9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CA1E5-EAC3-C0F5-4AB9-01CDA45A9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9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B5920-7592-2EF4-9DB1-789E87A7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65EE9-FC53-CB38-EFE0-B56466671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182CA-83DD-0ACE-A89C-EA19C379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C88BF-AE6A-F7A8-D63B-0CF77FE01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4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37E41-7C6A-A6A9-0380-08BB8F407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CAD20-1C39-29FB-8299-D1CF74F0A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0DC82-EADE-D576-CFF3-0CDF7B5E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294E49-3A59-0A08-4E3E-4295DE6E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3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1DF16-455F-4D9E-C005-1E9E1DBEC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5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7D82C-A826-17EF-49FE-1E4DF917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2491A-B969-D22E-C589-FFF052E7C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015A3-EEEA-915B-9184-F85D93816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B68C6-69CE-7E28-C4D3-E9CBCC32D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5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E3F814-7723-4E55-721F-6B6A3A0A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8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 soni</dc:creator>
  <cp:lastModifiedBy>brij soni</cp:lastModifiedBy>
  <cp:revision>4</cp:revision>
  <dcterms:created xsi:type="dcterms:W3CDTF">2023-08-07T03:54:46Z</dcterms:created>
  <dcterms:modified xsi:type="dcterms:W3CDTF">2023-08-08T10:42:09Z</dcterms:modified>
</cp:coreProperties>
</file>