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5" r:id="rId9"/>
    <p:sldId id="276" r:id="rId10"/>
    <p:sldId id="277" r:id="rId11"/>
    <p:sldId id="280" r:id="rId12"/>
    <p:sldId id="278" r:id="rId13"/>
    <p:sldId id="279" r:id="rId14"/>
    <p:sldId id="285" r:id="rId15"/>
    <p:sldId id="281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uniyar, Brij" initials="RB" lastIdx="2" clrIdx="0">
    <p:extLst>
      <p:ext uri="{19B8F6BF-5375-455C-9EA6-DF929625EA0E}">
        <p15:presenceInfo xmlns:p15="http://schemas.microsoft.com/office/powerpoint/2012/main" userId="S-1-5-21-1531082355-734649621-3782574898-34626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2118A-9468-444B-9B96-13188FBBCE72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9F49-5F8B-42E3-89F2-48B8E4231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8144" y="347729"/>
            <a:ext cx="8825658" cy="4610637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Bank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anagement</a:t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System</a:t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Brij Mohan Rauniyar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id-173569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5617" y="2640169"/>
            <a:ext cx="8010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user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user details will show on admin page</a:t>
            </a:r>
            <a:r>
              <a:rPr lang="en-US" dirty="0"/>
              <a:t>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403" y="3247443"/>
            <a:ext cx="830687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4954" y="2511380"/>
            <a:ext cx="936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email id already exists in database, the user  will not be added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546" y="3028503"/>
            <a:ext cx="865539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1070" y="2665927"/>
            <a:ext cx="725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cannot add patient in invalid format.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3273201"/>
            <a:ext cx="898071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3644" y="2601533"/>
            <a:ext cx="9517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patient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be shown on admin page.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127" y="3131533"/>
            <a:ext cx="846141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680" y="2655015"/>
            <a:ext cx="852995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7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9555" y="2550017"/>
            <a:ext cx="874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contains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list, user list and Blood bank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794" y="3258369"/>
            <a:ext cx="9929612" cy="329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4406" y="2485623"/>
            <a:ext cx="830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patient blood group match with user list , Then  show the message  blood group matched.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54" y="3421947"/>
            <a:ext cx="8824913" cy="30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table</a:t>
            </a:r>
            <a:endParaRPr lang="en-US" sz="6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54" y="2653726"/>
            <a:ext cx="8824913" cy="33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8825659" cy="38874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Introduction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Technology and Software Used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Work flow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Architecture Diagram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Homepage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Admin Login Page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User Registration page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Patient Registration page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Admin page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Database Table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171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132" y="754727"/>
            <a:ext cx="8761413" cy="706964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08" y="2307286"/>
            <a:ext cx="8825659" cy="3416300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Bank Management System maintain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considerable information of the Patients, Donors, report details for any blood-related organization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 can register to donate blood. All the information will store in database.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login to add patient information, and can view the available blood groups in blood bank table.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view total quantity of particular blood group.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Blood group match with user blood group then notification will send to user.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74" y="600180"/>
            <a:ext cx="9998150" cy="1408923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Software used: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74" y="2642137"/>
            <a:ext cx="8825659" cy="34163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6 for frontend - VS Code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3 for middle ware - Spring Suite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for backend- MySQL Server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1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16" y="587302"/>
            <a:ext cx="8761413" cy="706964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763" y="2369713"/>
            <a:ext cx="4031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08" y="3200710"/>
            <a:ext cx="9475362" cy="3212969"/>
          </a:xfrm>
        </p:spPr>
      </p:pic>
    </p:spTree>
    <p:extLst>
      <p:ext uri="{BB962C8B-B14F-4D97-AF65-F5344CB8AC3E}">
        <p14:creationId xmlns:p14="http://schemas.microsoft.com/office/powerpoint/2010/main" val="37692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31" y="2524259"/>
            <a:ext cx="9144000" cy="365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09274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 Page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4954" y="2485623"/>
            <a:ext cx="556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cannot login with invalid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52" y="3118655"/>
            <a:ext cx="880914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1522" y="2575775"/>
            <a:ext cx="9163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Admin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 credentials,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is redirected to Admin page.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556" y="3324717"/>
            <a:ext cx="842278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774" y="922152"/>
            <a:ext cx="8761413" cy="70696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1673" y="2537138"/>
            <a:ext cx="8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valid User format allowed.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008" y="3080019"/>
            <a:ext cx="874475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357</TotalTime>
  <Words>257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Blood Bank Management       System  Brij Mohan Rauniyar Employee id-173569</vt:lpstr>
      <vt:lpstr>Table of contents:</vt:lpstr>
      <vt:lpstr>Introduction:</vt:lpstr>
      <vt:lpstr>Technology and Software used:</vt:lpstr>
      <vt:lpstr>Workflow</vt:lpstr>
      <vt:lpstr>Home Page</vt:lpstr>
      <vt:lpstr> Admin login Page </vt:lpstr>
      <vt:lpstr>PowerPoint Presentation</vt:lpstr>
      <vt:lpstr> User Registration Page </vt:lpstr>
      <vt:lpstr>PowerPoint Presentation</vt:lpstr>
      <vt:lpstr>PowerPoint Presentation</vt:lpstr>
      <vt:lpstr> Patient Registration Page </vt:lpstr>
      <vt:lpstr>PowerPoint Presentation</vt:lpstr>
      <vt:lpstr>PowerPoint Presentation</vt:lpstr>
      <vt:lpstr>Admin Page</vt:lpstr>
      <vt:lpstr>Blood Match</vt:lpstr>
      <vt:lpstr>Database table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bank management system</dc:title>
  <dc:creator>Rauniyar, Brij</dc:creator>
  <cp:lastModifiedBy>Rauniyar, Brij</cp:lastModifiedBy>
  <cp:revision>57</cp:revision>
  <dcterms:created xsi:type="dcterms:W3CDTF">2019-10-07T06:13:27Z</dcterms:created>
  <dcterms:modified xsi:type="dcterms:W3CDTF">2019-10-15T14:24:51Z</dcterms:modified>
</cp:coreProperties>
</file>