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80" r:id="rId12"/>
    <p:sldId id="278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iyar, Brij" initials="RB" lastIdx="2" clrIdx="0">
    <p:extLst>
      <p:ext uri="{19B8F6BF-5375-455C-9EA6-DF929625EA0E}">
        <p15:presenceInfo xmlns:p15="http://schemas.microsoft.com/office/powerpoint/2012/main" userId="S-1-5-21-1531082355-734649621-3782574898-3462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2118A-9468-444B-9B96-13188FBBCE7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9F49-5F8B-42E3-89F2-48B8E4231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144" y="347729"/>
            <a:ext cx="8825658" cy="4610637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Bank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System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Brij Mohan Rauniyar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id-173569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56" y="3313602"/>
            <a:ext cx="7588837" cy="318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5617" y="2640169"/>
            <a:ext cx="801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 details will show on admin page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9" y="3406244"/>
            <a:ext cx="9156514" cy="33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4" y="2511380"/>
            <a:ext cx="936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email id already exists in database, the user  will not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342393"/>
            <a:ext cx="9302691" cy="3380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1070" y="2665927"/>
            <a:ext cx="725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cannot add patient in invalid format.</a:t>
            </a:r>
          </a:p>
        </p:txBody>
      </p:sp>
    </p:spTree>
    <p:extLst>
      <p:ext uri="{BB962C8B-B14F-4D97-AF65-F5344CB8AC3E}">
        <p14:creationId xmlns:p14="http://schemas.microsoft.com/office/powerpoint/2010/main" val="495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1" y="3189805"/>
            <a:ext cx="10148552" cy="33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3644" y="2601533"/>
            <a:ext cx="951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patient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shown on admin page.</a:t>
            </a:r>
          </a:p>
        </p:txBody>
      </p:sp>
    </p:spTree>
    <p:extLst>
      <p:ext uri="{BB962C8B-B14F-4D97-AF65-F5344CB8AC3E}">
        <p14:creationId xmlns:p14="http://schemas.microsoft.com/office/powerpoint/2010/main" val="32786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2846231"/>
            <a:ext cx="9749307" cy="3682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555" y="2550017"/>
            <a:ext cx="874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contains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user list and Blood bank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3184123"/>
            <a:ext cx="9890974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4406" y="2485623"/>
            <a:ext cx="830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blood group match with user list , Then  show the message  blood group matched.</a:t>
            </a:r>
          </a:p>
        </p:txBody>
      </p:sp>
    </p:spTree>
    <p:extLst>
      <p:ext uri="{BB962C8B-B14F-4D97-AF65-F5344CB8AC3E}">
        <p14:creationId xmlns:p14="http://schemas.microsoft.com/office/powerpoint/2010/main" val="1010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45923"/>
            <a:ext cx="9341328" cy="41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3887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Introduction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Technology and Software Used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Work flow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Architecture Diagram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Homepage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Admin Login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Registration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Patient Registration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Admin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Database Table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171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32" y="754727"/>
            <a:ext cx="8761413" cy="706964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08" y="2307286"/>
            <a:ext cx="8825659" cy="34163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Bank Management System maintain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 information of the Patients, Donors, report details for any blood-related organization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can register to donate blood. All the information will store in database.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to add patient information, and can view the available blood groups in blood bank table.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total quantity of particular blood group.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Blood group match with user blood group then notification will send to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74" y="600180"/>
            <a:ext cx="9998150" cy="1408923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Software used: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74" y="2642137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6 for frontend - VS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3 for middle ware - Spring Suite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for backend- MySQL Server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16" y="587302"/>
            <a:ext cx="8761413" cy="706964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3" y="2369713"/>
            <a:ext cx="403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08" y="3200710"/>
            <a:ext cx="9475362" cy="3212969"/>
          </a:xfrm>
        </p:spPr>
      </p:pic>
    </p:spTree>
    <p:extLst>
      <p:ext uri="{BB962C8B-B14F-4D97-AF65-F5344CB8AC3E}">
        <p14:creationId xmlns:p14="http://schemas.microsoft.com/office/powerpoint/2010/main" val="3769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2768958"/>
            <a:ext cx="9362940" cy="3631842"/>
          </a:xfrm>
        </p:spPr>
      </p:pic>
    </p:spTree>
    <p:extLst>
      <p:ext uri="{BB962C8B-B14F-4D97-AF65-F5344CB8AC3E}">
        <p14:creationId xmlns:p14="http://schemas.microsoft.com/office/powerpoint/2010/main" val="739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09274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3129566"/>
            <a:ext cx="9092119" cy="3515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4954" y="2485623"/>
            <a:ext cx="556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cannot login with invalid format.</a:t>
            </a:r>
          </a:p>
        </p:txBody>
      </p:sp>
    </p:spTree>
    <p:extLst>
      <p:ext uri="{BB962C8B-B14F-4D97-AF65-F5344CB8AC3E}">
        <p14:creationId xmlns:p14="http://schemas.microsoft.com/office/powerpoint/2010/main" val="3793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2" y="3195927"/>
            <a:ext cx="8989453" cy="3385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522" y="2575775"/>
            <a:ext cx="916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Admin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credentials in valid format, the page is redirected to Admin page.</a:t>
            </a:r>
          </a:p>
        </p:txBody>
      </p:sp>
    </p:spTree>
    <p:extLst>
      <p:ext uri="{BB962C8B-B14F-4D97-AF65-F5344CB8AC3E}">
        <p14:creationId xmlns:p14="http://schemas.microsoft.com/office/powerpoint/2010/main" val="25861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774" y="922152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3387144"/>
            <a:ext cx="8924694" cy="284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673" y="2537138"/>
            <a:ext cx="8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valid User format allowed.</a:t>
            </a:r>
          </a:p>
        </p:txBody>
      </p:sp>
    </p:spTree>
    <p:extLst>
      <p:ext uri="{BB962C8B-B14F-4D97-AF65-F5344CB8AC3E}">
        <p14:creationId xmlns:p14="http://schemas.microsoft.com/office/powerpoint/2010/main" val="1769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</TotalTime>
  <Words>259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Blood Bank Management       System  Brij Mohan Rauniyar Employee id-173569</vt:lpstr>
      <vt:lpstr>Table of contents:</vt:lpstr>
      <vt:lpstr>Introduction:</vt:lpstr>
      <vt:lpstr>Technology and Software used:</vt:lpstr>
      <vt:lpstr>Workflow</vt:lpstr>
      <vt:lpstr>Home Page</vt:lpstr>
      <vt:lpstr> Admin login Page </vt:lpstr>
      <vt:lpstr>PowerPoint Presentation</vt:lpstr>
      <vt:lpstr> User Registration Page </vt:lpstr>
      <vt:lpstr>PowerPoint Presentation</vt:lpstr>
      <vt:lpstr>PowerPoint Presentation</vt:lpstr>
      <vt:lpstr> Patient Registration Page </vt:lpstr>
      <vt:lpstr>PowerPoint Presentation</vt:lpstr>
      <vt:lpstr>Admin Page</vt:lpstr>
      <vt:lpstr>Blood Match</vt:lpstr>
      <vt:lpstr>Database table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Rauniyar, Brij</dc:creator>
  <cp:lastModifiedBy>Rauniyar, Brij</cp:lastModifiedBy>
  <cp:revision>49</cp:revision>
  <dcterms:created xsi:type="dcterms:W3CDTF">2019-10-07T06:13:27Z</dcterms:created>
  <dcterms:modified xsi:type="dcterms:W3CDTF">2019-10-07T11:37:31Z</dcterms:modified>
</cp:coreProperties>
</file>