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E3B7-639C-4208-8FA9-19D72CB2E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77A75-EA52-45B2-AC40-763A0AF4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51BE-10AA-4718-A6F2-004324C3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7A3C-0FA9-4C6A-A972-97ACB957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52BA-2C5C-4004-ABFA-568D47CB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5B2E-4968-4600-A185-0FA51559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76D1E-08D1-4084-BAFF-1CCE42AAD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2916-EC00-4CA0-A2F3-B8D3BBC0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2280-D21D-47DA-AD6E-49CDD8EC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BE45-D151-41CB-AA96-D0336507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F615-0338-4089-AE33-248C2447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1FAB-929A-40F8-882B-4C91B79A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4DC5-BF3A-4888-8E51-901200A6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8F96-038F-42DF-A57C-E627F79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4FF-4E86-41B5-B821-5DB2CAC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78D1-A52A-4360-AADA-C4C87BED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BB4C-452B-44FE-9F17-C6942552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C431-6F5C-4069-943A-141491CD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5852-5816-44C5-A2BE-A01EB91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8E87-7367-4E4B-A44E-9E12F4C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F30C-023B-4995-AB8C-E47944DD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B3037-DC86-40C0-BE67-DE8A11B5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CE46-D847-4628-BD60-EC5E6892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896F-7EC6-434F-BBC6-3A1CFF16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CA37-DB03-4ECC-B8C5-E02C040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31F5-BB00-459B-9BA1-F3C6E92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D140-12BB-43BA-9F3F-92FCE18D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C00C-FFF4-4D17-8A39-80C05DF5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86A3-4117-44A8-96AB-9BCDFB7B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96F9-351C-4168-936C-F7A13D3B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6068-8A3B-4343-875A-7344847F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E3B6-67E1-4588-B0F9-5D9DB56F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D648-8A1A-45EC-B89F-FE4EA0C6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41A-B287-452D-9FA0-21996A41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A4780-3D6A-4B0E-8234-387C98B9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299C5-574C-4DA2-8001-3290C5AF5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4D7A-E877-49FE-872E-D052166E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8FE1-FC34-4346-BBBB-A319D83C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D12FA-2DBB-44CA-9CC3-7E9A48D4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597-33CC-4D15-B3E4-25F7E47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9B29E-42C1-4CBE-A13C-07F3733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672E4-9A84-4BDF-B260-4A5B0053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BB6F-B861-4877-9F25-A5CBFCE1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2084F-95AC-4273-9785-B0C33C7B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30956-8D27-43BA-92C2-11D4C8A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963F-328A-415F-992C-1B5A031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46EE-1F06-470E-9970-0376DD84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124B-A997-487A-B098-CFE767F9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0797A-48C4-48CE-8763-3294B467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46CC-F1ED-40F9-9280-4B263F5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B0D7-BC35-40C2-AFA2-9E79297F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6FE35-3BED-4ACE-9473-B1B552BE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B62E-421D-4C11-828F-4E2224F6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0D771-753A-40D2-AD00-CFCCEABD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F2934-C20F-4C03-AAAB-E3F9159E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AE39-F096-44BE-B91B-E5C98B4D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0981-E597-4D3F-BA86-85C09F3F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BC62-E30E-4A00-9A71-1824B4C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4235-4A79-41EB-A684-43A6AEA9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7B84-6554-4A7F-80A2-08754B70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0C0A-8E46-425E-9361-5716CC74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3218-E458-4A52-884A-F9865FD64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338B-F6AA-46D1-A885-642C4D7D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Mistry</dc:creator>
  <cp:lastModifiedBy/>
  <cp:revision>1</cp:revision>
  <dcterms:created xsi:type="dcterms:W3CDTF">2017-06-21T13:57:27Z</dcterms:created>
  <dcterms:modified xsi:type="dcterms:W3CDTF">2017-06-21T13:57:34Z</dcterms:modified>
</cp:coreProperties>
</file>