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0737"/>
            <a:ext cx="7772400" cy="1470025"/>
          </a:xfrm>
        </p:spPr>
        <p:txBody>
          <a:bodyPr/>
          <a:lstStyle/>
          <a:p>
            <a:r>
              <a:rPr sz="4400" b="1" dirty="0">
                <a:solidFill>
                  <a:srgbClr val="FFD700"/>
                </a:solidFill>
                <a:latin typeface="Calibri"/>
              </a:rPr>
              <a:t>Telecom User Experience &amp; Satisfaction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61888"/>
            <a:ext cx="6400800" cy="1752600"/>
          </a:xfrm>
        </p:spPr>
        <p:txBody>
          <a:bodyPr/>
          <a:lstStyle/>
          <a:p>
            <a:r>
              <a:rPr lang="en-GB" dirty="0"/>
              <a:t>Created by: Brijesh Patel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8515C-F970-9777-30D9-22C009009F45}"/>
              </a:ext>
            </a:extLst>
          </p:cNvPr>
          <p:cNvSpPr txBox="1"/>
          <p:nvPr/>
        </p:nvSpPr>
        <p:spPr>
          <a:xfrm>
            <a:off x="5564124" y="638294"/>
            <a:ext cx="461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A400"/>
                </a:solidFill>
              </a:rPr>
              <a:t>Powered by: NEXTHIKE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Logging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 `logging` module at INFO and ERROR levels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Logs saved for debugging and monitoring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Enables reproducibility and audit trails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SQL Export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Data exported with SQLAlchemy to MySQL and MSSQL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Tables: `user_satisfaction_scores`, etc.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Part of ETL pipeline for persistent storage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Satisfaction Scoring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Combined engagement &amp; experience clustering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Euclidean distance used for scoring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Linear regression model for satisfaction prediction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Top satisfied users identified and analyzed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MLflow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Experiment tracking with MLflow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Metrics (R2, MSE) logged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Model saved and versioned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Artifacts like CSV satisfaction scores stored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Scikit-learn docs: https://scikit-learn.org/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docs: https://mlflow.org/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python-pptx docs: https://python-pptx.readthedocs.io/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SQLAlchemy docs: https://docs.sqlalchemy.org/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Dataset: telcom_data.csv (Confidential)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 dirty="0">
                <a:solidFill>
                  <a:srgbClr val="FFD700"/>
                </a:solidFill>
                <a:latin typeface="Calibri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Telecom industry generates vast user-level data daily.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Project analyzes user behavior, network experience, and satisfaction.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Utilizes clustering, scoring, and visualizations.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Objective &amp; Uniqueness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Understand user behavior via telecom KPIs.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Generate satisfaction scores per user.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Combine ML, SQL, and MLflow in a unified pipeline.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Score users based on engagement and experience.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Python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pandas, numpy, matplotlib, seaborn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sklearn (StandardScaler, KMeans, LinearRegression)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sqlalchemy, pyodbc, pymysql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for model tracking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logging for process monitoring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python-pptx for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Key Tools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Clustering (KMeans) for segmentation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Outlier handling using IQR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SQL databases (MySQL, MSSQL) for persistence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MLflow for experiment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Missing values and outlier detection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Balancing cluster sizes and meaningful grouping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Integrating numeric and categorical data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Ensuring reproducibility with 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Mean imputation for missing data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IQR-based outlier replacement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Feature scaling via StandardScaler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Separate modeling for engagement and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Comprehensive logging &amp; MLflow tracking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Dominant handset types: Apple, Samsung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High retransmission links to poor experience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Heavy users identified by throughput and retransmission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Users clustered into high, average, and low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1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D700"/>
                </a:solidFill>
                <a:latin typeface="Calibri"/>
              </a:rPr>
              <a:t>Key Plots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800"/>
              </a:spcAft>
            </a:pPr>
            <a:endParaRPr/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Boxplots of TCP retransmission by handset type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Heatmaps for app usage correlations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Scatterplots of PCA components</a:t>
            </a:r>
          </a:p>
          <a:p>
            <a:pPr algn="l">
              <a:spcAft>
                <a:spcPts val="800"/>
              </a:spcAft>
            </a:pPr>
            <a:r>
              <a:rPr sz="2200">
                <a:solidFill>
                  <a:srgbClr val="F5F5EB"/>
                </a:solidFill>
                <a:latin typeface="Calibri"/>
              </a:rPr>
              <a:t>Bar charts showing top apps by traffic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rotWithShape="1">
            <a:gsLst>
              <a:gs pos="0">
                <a:srgbClr val="FF8C00"/>
              </a:gs>
              <a:gs pos="100000">
                <a:srgbClr val="FFD70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398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Telecom User Experience &amp; Satisfaction Analytics</vt:lpstr>
      <vt:lpstr>Introduction</vt:lpstr>
      <vt:lpstr>Objective &amp; Uniqueness</vt:lpstr>
      <vt:lpstr>Python Libraries Used</vt:lpstr>
      <vt:lpstr>Key Tools &amp; Concepts</vt:lpstr>
      <vt:lpstr>Challenges</vt:lpstr>
      <vt:lpstr>Solutions</vt:lpstr>
      <vt:lpstr>Data Insights</vt:lpstr>
      <vt:lpstr>Key Plots Used</vt:lpstr>
      <vt:lpstr>Logging Functionality</vt:lpstr>
      <vt:lpstr>SQL Export Details</vt:lpstr>
      <vt:lpstr>Satisfaction Scoring Model</vt:lpstr>
      <vt:lpstr>MLflow Logging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Brijesh Patel</cp:lastModifiedBy>
  <cp:revision>2</cp:revision>
  <dcterms:created xsi:type="dcterms:W3CDTF">2013-01-27T09:14:16Z</dcterms:created>
  <dcterms:modified xsi:type="dcterms:W3CDTF">2025-09-20T18:12:07Z</dcterms:modified>
  <cp:category/>
</cp:coreProperties>
</file>