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12-Nov-20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12-Nov-20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5652" y="2994037"/>
            <a:ext cx="9445193" cy="1400530"/>
          </a:xfrm>
        </p:spPr>
        <p:txBody>
          <a:bodyPr/>
          <a:lstStyle/>
          <a:p>
            <a:pPr algn="ctr"/>
            <a:r>
              <a:rPr lang="en-US" dirty="0"/>
              <a:t>Project Review 2</a:t>
            </a:r>
          </a:p>
        </p:txBody>
      </p:sp>
    </p:spTree>
    <p:extLst>
      <p:ext uri="{BB962C8B-B14F-4D97-AF65-F5344CB8AC3E}">
        <p14:creationId xmlns:p14="http://schemas.microsoft.com/office/powerpoint/2010/main" val="3835054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2371" y="2982163"/>
            <a:ext cx="9404723" cy="1400530"/>
          </a:xfrm>
        </p:spPr>
        <p:txBody>
          <a:bodyPr/>
          <a:lstStyle/>
          <a:p>
            <a:pPr algn="ctr"/>
            <a:r>
              <a:rPr lang="en-US" dirty="0"/>
              <a:t>Classification of Machine Learning</a:t>
            </a:r>
          </a:p>
        </p:txBody>
      </p:sp>
    </p:spTree>
    <p:extLst>
      <p:ext uri="{BB962C8B-B14F-4D97-AF65-F5344CB8AC3E}">
        <p14:creationId xmlns:p14="http://schemas.microsoft.com/office/powerpoint/2010/main" val="3765082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2327565" y="1096778"/>
            <a:ext cx="7173088" cy="4841606"/>
          </a:xfrm>
          <a:prstGeom prst="rect">
            <a:avLst/>
          </a:prstGeom>
        </p:spPr>
      </p:pic>
    </p:spTree>
    <p:extLst>
      <p:ext uri="{BB962C8B-B14F-4D97-AF65-F5344CB8AC3E}">
        <p14:creationId xmlns:p14="http://schemas.microsoft.com/office/powerpoint/2010/main" val="2540338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752" y="2815908"/>
            <a:ext cx="9404723" cy="1400530"/>
          </a:xfrm>
        </p:spPr>
        <p:txBody>
          <a:bodyPr/>
          <a:lstStyle/>
          <a:p>
            <a:pPr algn="ctr"/>
            <a:r>
              <a:rPr lang="en-US" dirty="0"/>
              <a:t>Machine learning Life cycle</a:t>
            </a:r>
            <a:br>
              <a:rPr lang="en-US" dirty="0"/>
            </a:br>
            <a:endParaRPr lang="en-US" dirty="0"/>
          </a:p>
        </p:txBody>
      </p:sp>
    </p:spTree>
    <p:extLst>
      <p:ext uri="{BB962C8B-B14F-4D97-AF65-F5344CB8AC3E}">
        <p14:creationId xmlns:p14="http://schemas.microsoft.com/office/powerpoint/2010/main" val="3997400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23211" y="1055882"/>
            <a:ext cx="5921889" cy="4929282"/>
          </a:xfrm>
          <a:prstGeom prst="rect">
            <a:avLst/>
          </a:prstGeom>
        </p:spPr>
      </p:pic>
    </p:spTree>
    <p:extLst>
      <p:ext uri="{BB962C8B-B14F-4D97-AF65-F5344CB8AC3E}">
        <p14:creationId xmlns:p14="http://schemas.microsoft.com/office/powerpoint/2010/main" val="2022006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Basics tools for develop ML project</a:t>
            </a:r>
            <a:endParaRPr lang="en-US" dirty="0"/>
          </a:p>
        </p:txBody>
      </p:sp>
      <p:sp>
        <p:nvSpPr>
          <p:cNvPr id="5" name="Content Placeholder 4"/>
          <p:cNvSpPr>
            <a:spLocks noGrp="1"/>
          </p:cNvSpPr>
          <p:nvPr>
            <p:ph idx="1"/>
          </p:nvPr>
        </p:nvSpPr>
        <p:spPr/>
        <p:txBody>
          <a:bodyPr/>
          <a:lstStyle/>
          <a:p>
            <a:r>
              <a:rPr lang="en-US" dirty="0" smtClean="0"/>
              <a:t>Python version 3.6</a:t>
            </a:r>
          </a:p>
          <a:p>
            <a:r>
              <a:rPr lang="en-US" dirty="0"/>
              <a:t>Anaconda Navigator </a:t>
            </a:r>
          </a:p>
          <a:p>
            <a:r>
              <a:rPr lang="en-US" dirty="0" smtClean="0"/>
              <a:t>Jupyter book for code deployment</a:t>
            </a:r>
          </a:p>
          <a:p>
            <a:pPr marL="0" indent="0">
              <a:buNone/>
            </a:pPr>
            <a:endParaRPr lang="en-US" dirty="0"/>
          </a:p>
        </p:txBody>
      </p:sp>
    </p:spTree>
    <p:extLst>
      <p:ext uri="{BB962C8B-B14F-4D97-AF65-F5344CB8AC3E}">
        <p14:creationId xmlns:p14="http://schemas.microsoft.com/office/powerpoint/2010/main" val="2753248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important library of python</a:t>
            </a:r>
          </a:p>
        </p:txBody>
      </p:sp>
      <p:sp>
        <p:nvSpPr>
          <p:cNvPr id="3" name="Content Placeholder 2"/>
          <p:cNvSpPr>
            <a:spLocks noGrp="1"/>
          </p:cNvSpPr>
          <p:nvPr>
            <p:ph idx="1"/>
          </p:nvPr>
        </p:nvSpPr>
        <p:spPr/>
        <p:txBody>
          <a:bodyPr/>
          <a:lstStyle/>
          <a:p>
            <a:r>
              <a:rPr lang="en-US" dirty="0"/>
              <a:t>n</a:t>
            </a:r>
            <a:r>
              <a:rPr lang="en-US" dirty="0" smtClean="0"/>
              <a:t>umpy</a:t>
            </a:r>
          </a:p>
          <a:p>
            <a:r>
              <a:rPr lang="en-US" dirty="0"/>
              <a:t>d</a:t>
            </a:r>
            <a:r>
              <a:rPr lang="en-US" dirty="0" smtClean="0"/>
              <a:t>atetime</a:t>
            </a:r>
          </a:p>
          <a:p>
            <a:r>
              <a:rPr lang="en-US" dirty="0"/>
              <a:t>m</a:t>
            </a:r>
            <a:r>
              <a:rPr lang="en-US" dirty="0" smtClean="0"/>
              <a:t>atplotlib</a:t>
            </a:r>
          </a:p>
          <a:p>
            <a:r>
              <a:rPr lang="en-US" dirty="0" smtClean="0"/>
              <a:t>pandas</a:t>
            </a:r>
          </a:p>
          <a:p>
            <a:r>
              <a:rPr lang="en-US" dirty="0" smtClean="0"/>
              <a:t>sklearn</a:t>
            </a:r>
          </a:p>
          <a:p>
            <a:r>
              <a:rPr lang="en-US" dirty="0" smtClean="0"/>
              <a:t>tensorflow</a:t>
            </a:r>
            <a:endParaRPr lang="en-US" dirty="0"/>
          </a:p>
          <a:p>
            <a:r>
              <a:rPr lang="en-US" dirty="0"/>
              <a:t>keras</a:t>
            </a:r>
            <a:endParaRPr lang="en-US" dirty="0" smtClean="0"/>
          </a:p>
          <a:p>
            <a:endParaRPr lang="en-US" dirty="0"/>
          </a:p>
        </p:txBody>
      </p:sp>
    </p:spTree>
    <p:extLst>
      <p:ext uri="{BB962C8B-B14F-4D97-AF65-F5344CB8AC3E}">
        <p14:creationId xmlns:p14="http://schemas.microsoft.com/office/powerpoint/2010/main" val="4184445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7378" y="2685279"/>
            <a:ext cx="9404723" cy="1400530"/>
          </a:xfrm>
        </p:spPr>
        <p:txBody>
          <a:bodyPr/>
          <a:lstStyle/>
          <a:p>
            <a:pPr algn="ctr"/>
            <a:r>
              <a:rPr lang="en-US" dirty="0"/>
              <a:t>How to get datasets for Machine Learning</a:t>
            </a:r>
            <a:br>
              <a:rPr lang="en-US" dirty="0"/>
            </a:br>
            <a:endParaRPr lang="en-US" dirty="0"/>
          </a:p>
        </p:txBody>
      </p:sp>
    </p:spTree>
    <p:extLst>
      <p:ext uri="{BB962C8B-B14F-4D97-AF65-F5344CB8AC3E}">
        <p14:creationId xmlns:p14="http://schemas.microsoft.com/office/powerpoint/2010/main" val="3985643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lnSpcReduction="10000"/>
          </a:bodyPr>
          <a:lstStyle/>
          <a:p>
            <a:r>
              <a:rPr lang="en-US" dirty="0"/>
              <a:t>Kaggle Datasets</a:t>
            </a:r>
          </a:p>
          <a:p>
            <a:r>
              <a:rPr lang="en-US" dirty="0"/>
              <a:t>UCI Machine Learning Repository</a:t>
            </a:r>
          </a:p>
          <a:p>
            <a:r>
              <a:rPr lang="en-US" dirty="0"/>
              <a:t>Datasets via AWS</a:t>
            </a:r>
          </a:p>
          <a:p>
            <a:r>
              <a:rPr lang="en-US" dirty="0"/>
              <a:t>Google's Dataset Search Engine</a:t>
            </a:r>
          </a:p>
          <a:p>
            <a:r>
              <a:rPr lang="en-US" dirty="0"/>
              <a:t>Microsoft Datasets</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a:t>And many more….</a:t>
            </a:r>
          </a:p>
          <a:p>
            <a:pPr marL="0" indent="0">
              <a:buNone/>
            </a:pPr>
            <a:endParaRPr lang="en-US" dirty="0"/>
          </a:p>
        </p:txBody>
      </p:sp>
    </p:spTree>
    <p:extLst>
      <p:ext uri="{BB962C8B-B14F-4D97-AF65-F5344CB8AC3E}">
        <p14:creationId xmlns:p14="http://schemas.microsoft.com/office/powerpoint/2010/main" val="1793870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deploy model</a:t>
            </a:r>
            <a:endParaRPr lang="en-US" dirty="0"/>
          </a:p>
        </p:txBody>
      </p:sp>
      <p:pic>
        <p:nvPicPr>
          <p:cNvPr id="4" name="Content Placeholder 3"/>
          <p:cNvPicPr>
            <a:picLocks noGrp="1" noChangeAspect="1"/>
          </p:cNvPicPr>
          <p:nvPr>
            <p:ph idx="1"/>
          </p:nvPr>
        </p:nvPicPr>
        <p:blipFill>
          <a:blip r:embed="rId2"/>
          <a:stretch>
            <a:fillRect/>
          </a:stretch>
        </p:blipFill>
        <p:spPr>
          <a:xfrm>
            <a:off x="3529033" y="1853248"/>
            <a:ext cx="4921414" cy="4195762"/>
          </a:xfrm>
          <a:prstGeom prst="rect">
            <a:avLst/>
          </a:prstGeom>
        </p:spPr>
      </p:pic>
    </p:spTree>
    <p:extLst>
      <p:ext uri="{BB962C8B-B14F-4D97-AF65-F5344CB8AC3E}">
        <p14:creationId xmlns:p14="http://schemas.microsoft.com/office/powerpoint/2010/main" val="3800233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7378" y="3255295"/>
            <a:ext cx="9404723" cy="1400530"/>
          </a:xfrm>
        </p:spPr>
        <p:txBody>
          <a:bodyPr/>
          <a:lstStyle/>
          <a:p>
            <a:pPr algn="ctr"/>
            <a:r>
              <a:rPr lang="en-US" dirty="0" smtClean="0"/>
              <a:t>Our dataset</a:t>
            </a:r>
            <a:endParaRPr lang="en-US" dirty="0"/>
          </a:p>
        </p:txBody>
      </p:sp>
    </p:spTree>
    <p:extLst>
      <p:ext uri="{BB962C8B-B14F-4D97-AF65-F5344CB8AC3E}">
        <p14:creationId xmlns:p14="http://schemas.microsoft.com/office/powerpoint/2010/main" val="343552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5" y="1769203"/>
            <a:ext cx="8825657" cy="1915647"/>
          </a:xfrm>
        </p:spPr>
        <p:txBody>
          <a:bodyPr/>
          <a:lstStyle/>
          <a:p>
            <a:pPr algn="ctr"/>
            <a:r>
              <a:rPr lang="en-US" dirty="0"/>
              <a:t>$</a:t>
            </a:r>
            <a:r>
              <a:rPr lang="en-US" dirty="0" smtClean="0"/>
              <a:t>tocker</a:t>
            </a:r>
            <a:endParaRPr lang="en-US" dirty="0"/>
          </a:p>
        </p:txBody>
      </p:sp>
      <p:sp>
        <p:nvSpPr>
          <p:cNvPr id="5" name="Text Placeholder 4"/>
          <p:cNvSpPr>
            <a:spLocks noGrp="1"/>
          </p:cNvSpPr>
          <p:nvPr>
            <p:ph type="body" idx="1"/>
          </p:nvPr>
        </p:nvSpPr>
        <p:spPr/>
        <p:txBody>
          <a:bodyPr/>
          <a:lstStyle/>
          <a:p>
            <a:pPr algn="r"/>
            <a:r>
              <a:rPr lang="en-US" dirty="0"/>
              <a:t>stock market prediction </a:t>
            </a:r>
            <a:br>
              <a:rPr lang="en-US" dirty="0"/>
            </a:br>
            <a:r>
              <a:rPr lang="en-US" dirty="0"/>
              <a:t>Using machine learning</a:t>
            </a:r>
          </a:p>
        </p:txBody>
      </p:sp>
    </p:spTree>
    <p:extLst>
      <p:ext uri="{BB962C8B-B14F-4D97-AF65-F5344CB8AC3E}">
        <p14:creationId xmlns:p14="http://schemas.microsoft.com/office/powerpoint/2010/main" val="1664922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538" y="1039799"/>
            <a:ext cx="8676904" cy="4878376"/>
          </a:xfrm>
          <a:prstGeom prst="rect">
            <a:avLst/>
          </a:prstGeom>
        </p:spPr>
      </p:pic>
    </p:spTree>
    <p:extLst>
      <p:ext uri="{BB962C8B-B14F-4D97-AF65-F5344CB8AC3E}">
        <p14:creationId xmlns:p14="http://schemas.microsoft.com/office/powerpoint/2010/main" val="1319545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6127" y="3017788"/>
            <a:ext cx="9404723" cy="1400530"/>
          </a:xfrm>
        </p:spPr>
        <p:txBody>
          <a:bodyPr/>
          <a:lstStyle/>
          <a:p>
            <a:pPr algn="ctr"/>
            <a:r>
              <a:rPr lang="en-US" dirty="0"/>
              <a:t>New features of project </a:t>
            </a:r>
          </a:p>
        </p:txBody>
      </p:sp>
    </p:spTree>
    <p:extLst>
      <p:ext uri="{BB962C8B-B14F-4D97-AF65-F5344CB8AC3E}">
        <p14:creationId xmlns:p14="http://schemas.microsoft.com/office/powerpoint/2010/main" val="3231690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smtClean="0"/>
              <a:t>Fetching data from API tiingo and store data directly in to system in one csv file using API key</a:t>
            </a:r>
          </a:p>
          <a:p>
            <a:r>
              <a:rPr lang="en-US" dirty="0" smtClean="0"/>
              <a:t>Provide virtual money for those who are new in stock market trading so that can buy virtual stocks on original price</a:t>
            </a:r>
          </a:p>
          <a:p>
            <a:r>
              <a:rPr lang="en-US" dirty="0" smtClean="0"/>
              <a:t>We are thinking to add some API so that can give suggestion like YouTube </a:t>
            </a:r>
          </a:p>
          <a:p>
            <a:r>
              <a:rPr lang="en-US" dirty="0" smtClean="0"/>
              <a:t>We are also thinking to creating pop-up using JS so when that kind of similar stocks are came they got notification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929315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p:txBody>
          <a:bodyPr/>
          <a:lstStyle/>
          <a:p>
            <a:r>
              <a:rPr lang="en-US" dirty="0" err="1"/>
              <a:t>Kanan</a:t>
            </a:r>
            <a:r>
              <a:rPr lang="en-US" dirty="0"/>
              <a:t> – 171160107002</a:t>
            </a:r>
          </a:p>
          <a:p>
            <a:pPr>
              <a:buFont typeface="Wingdings" panose="05000000000000000000" pitchFamily="2" charset="2"/>
              <a:buChar char="§"/>
            </a:pPr>
            <a:r>
              <a:rPr lang="en-US" dirty="0" smtClean="0"/>
              <a:t>She is working on project report </a:t>
            </a:r>
          </a:p>
          <a:p>
            <a:r>
              <a:rPr lang="en-US" dirty="0" err="1" smtClean="0"/>
              <a:t>Hetvi</a:t>
            </a:r>
            <a:r>
              <a:rPr lang="en-US" dirty="0" smtClean="0"/>
              <a:t> </a:t>
            </a:r>
            <a:r>
              <a:rPr lang="en-US" dirty="0"/>
              <a:t>– 171160107018</a:t>
            </a:r>
          </a:p>
          <a:p>
            <a:pPr>
              <a:buFont typeface="Wingdings" panose="05000000000000000000" pitchFamily="2" charset="2"/>
              <a:buChar char="§"/>
            </a:pPr>
            <a:r>
              <a:rPr lang="en-US" dirty="0" smtClean="0"/>
              <a:t>She </a:t>
            </a:r>
            <a:r>
              <a:rPr lang="en-US" dirty="0"/>
              <a:t>is working on frontend part(</a:t>
            </a:r>
            <a:r>
              <a:rPr lang="en-US" dirty="0" err="1"/>
              <a:t>HTML,CSS,JS,Flask</a:t>
            </a:r>
            <a:r>
              <a:rPr lang="en-US" dirty="0"/>
              <a:t>)</a:t>
            </a:r>
          </a:p>
          <a:p>
            <a:r>
              <a:rPr lang="en-US" dirty="0"/>
              <a:t>Pranav – 171160107029</a:t>
            </a:r>
          </a:p>
          <a:p>
            <a:pPr>
              <a:buFont typeface="Wingdings" panose="05000000000000000000" pitchFamily="2" charset="2"/>
              <a:buChar char="§"/>
            </a:pPr>
            <a:r>
              <a:rPr lang="en-US" dirty="0" smtClean="0"/>
              <a:t>He is working on frontend part as well as contact us page</a:t>
            </a:r>
          </a:p>
          <a:p>
            <a:r>
              <a:rPr lang="en-US" dirty="0" smtClean="0"/>
              <a:t>Brijesh </a:t>
            </a:r>
            <a:r>
              <a:rPr lang="en-US" dirty="0"/>
              <a:t>– 171160107052</a:t>
            </a:r>
          </a:p>
          <a:p>
            <a:pPr>
              <a:buFont typeface="Wingdings" panose="05000000000000000000" pitchFamily="2" charset="2"/>
              <a:buChar char="§"/>
            </a:pPr>
            <a:r>
              <a:rPr lang="en-US" dirty="0"/>
              <a:t>He </a:t>
            </a:r>
            <a:r>
              <a:rPr lang="en-US" dirty="0" smtClean="0"/>
              <a:t>is </a:t>
            </a:r>
            <a:r>
              <a:rPr lang="en-US" dirty="0"/>
              <a:t>working of </a:t>
            </a:r>
            <a:r>
              <a:rPr lang="en-US" dirty="0" smtClean="0"/>
              <a:t>ML part and algorithms of ML  </a:t>
            </a:r>
            <a:endParaRPr lang="en-US" dirty="0"/>
          </a:p>
        </p:txBody>
      </p:sp>
    </p:spTree>
    <p:extLst>
      <p:ext uri="{BB962C8B-B14F-4D97-AF65-F5344CB8AC3E}">
        <p14:creationId xmlns:p14="http://schemas.microsoft.com/office/powerpoint/2010/main" val="3413539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9249" y="3041539"/>
            <a:ext cx="9404723" cy="140053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03611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8539" y="1853248"/>
            <a:ext cx="4204221" cy="4195762"/>
          </a:xfrm>
          <a:prstGeom prst="rect">
            <a:avLst/>
          </a:prstGeom>
        </p:spPr>
      </p:pic>
    </p:spTree>
    <p:extLst>
      <p:ext uri="{BB962C8B-B14F-4D97-AF65-F5344CB8AC3E}">
        <p14:creationId xmlns:p14="http://schemas.microsoft.com/office/powerpoint/2010/main" val="212204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1124" y="2732780"/>
            <a:ext cx="9404723" cy="1400530"/>
          </a:xfrm>
        </p:spPr>
        <p:txBody>
          <a:bodyPr/>
          <a:lstStyle/>
          <a:p>
            <a:pPr algn="ctr"/>
            <a:r>
              <a:rPr lang="en-US" dirty="0" smtClean="0"/>
              <a:t>What is Machine Learning ?</a:t>
            </a:r>
            <a:endParaRPr lang="en-US" dirty="0"/>
          </a:p>
        </p:txBody>
      </p:sp>
    </p:spTree>
    <p:extLst>
      <p:ext uri="{BB962C8B-B14F-4D97-AF65-F5344CB8AC3E}">
        <p14:creationId xmlns:p14="http://schemas.microsoft.com/office/powerpoint/2010/main" val="3962930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r>
              <a:rPr lang="en-US" dirty="0"/>
              <a:t>Machine learning is a growing technology which enables computers to learn automatically from past data. Machine learning uses various algorithms for </a:t>
            </a:r>
            <a:r>
              <a:rPr lang="en-US" b="1" dirty="0"/>
              <a:t>building mathematical models and making predictions using historical data or information</a:t>
            </a:r>
            <a:r>
              <a:rPr lang="en-US" dirty="0" smtClean="0"/>
              <a:t>.</a:t>
            </a:r>
          </a:p>
          <a:p>
            <a:r>
              <a:rPr lang="en-US" dirty="0"/>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b="1" dirty="0"/>
              <a:t>Machine </a:t>
            </a:r>
            <a:r>
              <a:rPr lang="en-US" b="1" dirty="0" smtClean="0"/>
              <a:t>Learning</a:t>
            </a:r>
            <a:endParaRPr lang="en-US" dirty="0"/>
          </a:p>
        </p:txBody>
      </p:sp>
    </p:spTree>
    <p:extLst>
      <p:ext uri="{BB962C8B-B14F-4D97-AF65-F5344CB8AC3E}">
        <p14:creationId xmlns:p14="http://schemas.microsoft.com/office/powerpoint/2010/main" val="1056185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6755" y="3041538"/>
            <a:ext cx="9404723" cy="1400530"/>
          </a:xfrm>
        </p:spPr>
        <p:txBody>
          <a:bodyPr/>
          <a:lstStyle/>
          <a:p>
            <a:pPr algn="ctr"/>
            <a:r>
              <a:rPr lang="en-US" dirty="0"/>
              <a:t>Need </a:t>
            </a:r>
            <a:r>
              <a:rPr lang="en-US" dirty="0" smtClean="0"/>
              <a:t>of </a:t>
            </a:r>
            <a:r>
              <a:rPr lang="en-US" dirty="0"/>
              <a:t>Machine Learning</a:t>
            </a:r>
            <a:br>
              <a:rPr lang="en-US" dirty="0"/>
            </a:br>
            <a:endParaRPr lang="en-US" dirty="0"/>
          </a:p>
        </p:txBody>
      </p:sp>
    </p:spTree>
    <p:extLst>
      <p:ext uri="{BB962C8B-B14F-4D97-AF65-F5344CB8AC3E}">
        <p14:creationId xmlns:p14="http://schemas.microsoft.com/office/powerpoint/2010/main" val="297739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p>
        </p:txBody>
      </p:sp>
    </p:spTree>
    <p:extLst>
      <p:ext uri="{BB962C8B-B14F-4D97-AF65-F5344CB8AC3E}">
        <p14:creationId xmlns:p14="http://schemas.microsoft.com/office/powerpoint/2010/main" val="993967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p>
        </p:txBody>
      </p:sp>
    </p:spTree>
    <p:extLst>
      <p:ext uri="{BB962C8B-B14F-4D97-AF65-F5344CB8AC3E}">
        <p14:creationId xmlns:p14="http://schemas.microsoft.com/office/powerpoint/2010/main" val="1869016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importance of machine learning can be easily understood by its uses cases, Currently, machine learning is used in </a:t>
            </a:r>
            <a:r>
              <a:rPr lang="en-US" b="1" dirty="0"/>
              <a:t>self-driving cars</a:t>
            </a:r>
            <a:r>
              <a:rPr lang="en-US" dirty="0"/>
              <a:t>, </a:t>
            </a:r>
            <a:r>
              <a:rPr lang="en-US" b="1" dirty="0"/>
              <a:t>cyber fraud detection</a:t>
            </a:r>
            <a:r>
              <a:rPr lang="en-US" dirty="0"/>
              <a:t>, </a:t>
            </a:r>
            <a:r>
              <a:rPr lang="en-US" b="1" dirty="0"/>
              <a:t>face recognition</a:t>
            </a:r>
            <a:r>
              <a:rPr lang="en-US" dirty="0"/>
              <a:t>, and </a:t>
            </a:r>
            <a:r>
              <a:rPr lang="en-US" b="1" dirty="0"/>
              <a:t>friend suggestion by Facebook</a:t>
            </a:r>
            <a:r>
              <a:rPr lang="en-US" dirty="0"/>
              <a:t>, etc. Various top companies such as Netflix and Amazon have build machine learning models that are using a vast amount of data to analyze the user interest and recommend product accordingly.</a:t>
            </a:r>
          </a:p>
        </p:txBody>
      </p:sp>
    </p:spTree>
    <p:extLst>
      <p:ext uri="{BB962C8B-B14F-4D97-AF65-F5344CB8AC3E}">
        <p14:creationId xmlns:p14="http://schemas.microsoft.com/office/powerpoint/2010/main" val="4230068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405</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Wingdings</vt:lpstr>
      <vt:lpstr>Wingdings 3</vt:lpstr>
      <vt:lpstr>Ion</vt:lpstr>
      <vt:lpstr>Project Review 2</vt:lpstr>
      <vt:lpstr>$tocker</vt:lpstr>
      <vt:lpstr>Logo</vt:lpstr>
      <vt:lpstr>What is Machine Learning ?</vt:lpstr>
      <vt:lpstr>PowerPoint Presentation</vt:lpstr>
      <vt:lpstr>Need of Machine Learning </vt:lpstr>
      <vt:lpstr>PowerPoint Presentation</vt:lpstr>
      <vt:lpstr>PowerPoint Presentation</vt:lpstr>
      <vt:lpstr>PowerPoint Presentation</vt:lpstr>
      <vt:lpstr>Classification of Machine Learning</vt:lpstr>
      <vt:lpstr>PowerPoint Presentation</vt:lpstr>
      <vt:lpstr>Machine learning Life cycle </vt:lpstr>
      <vt:lpstr>PowerPoint Presentation</vt:lpstr>
      <vt:lpstr>Basics tools for develop ML project</vt:lpstr>
      <vt:lpstr>Some important library of python</vt:lpstr>
      <vt:lpstr>How to get datasets for Machine Learning </vt:lpstr>
      <vt:lpstr>PowerPoint Presentation</vt:lpstr>
      <vt:lpstr>Path to deploy model</vt:lpstr>
      <vt:lpstr>Our dataset</vt:lpstr>
      <vt:lpstr>PowerPoint Presentation</vt:lpstr>
      <vt:lpstr>New features of project </vt:lpstr>
      <vt:lpstr>PowerPoint Presentation</vt:lpstr>
      <vt:lpstr>Team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2</dc:title>
  <dc:creator>Microsoft account</dc:creator>
  <cp:lastModifiedBy>Microsoft account</cp:lastModifiedBy>
  <cp:revision>13</cp:revision>
  <dcterms:created xsi:type="dcterms:W3CDTF">2020-11-11T16:52:02Z</dcterms:created>
  <dcterms:modified xsi:type="dcterms:W3CDTF">2020-11-12T06:02:58Z</dcterms:modified>
</cp:coreProperties>
</file>