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6"/>
  </p:notesMasterIdLst>
  <p:sldIdLst>
    <p:sldId id="256" r:id="rId2"/>
    <p:sldId id="258" r:id="rId3"/>
    <p:sldId id="259" r:id="rId4"/>
    <p:sldId id="298" r:id="rId5"/>
    <p:sldId id="299" r:id="rId6"/>
    <p:sldId id="260" r:id="rId7"/>
    <p:sldId id="300" r:id="rId8"/>
    <p:sldId id="301" r:id="rId9"/>
    <p:sldId id="302" r:id="rId10"/>
    <p:sldId id="303" r:id="rId11"/>
    <p:sldId id="304" r:id="rId12"/>
    <p:sldId id="305" r:id="rId13"/>
    <p:sldId id="306" r:id="rId14"/>
    <p:sldId id="307" r:id="rId15"/>
    <p:sldId id="261" r:id="rId16"/>
    <p:sldId id="308" r:id="rId17"/>
    <p:sldId id="309" r:id="rId18"/>
    <p:sldId id="310" r:id="rId19"/>
    <p:sldId id="311" r:id="rId20"/>
    <p:sldId id="312" r:id="rId21"/>
    <p:sldId id="313" r:id="rId22"/>
    <p:sldId id="314" r:id="rId23"/>
    <p:sldId id="315" r:id="rId24"/>
    <p:sldId id="297"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E6FEF20-7680-3923-E561-7F5BEBABF2DC}" name="Jara Molinos Fernández" initials="JMF" userId="S::jmolinos@freepikco.onmicrosoft.com::819debff-5354-45ae-8453-86143136ddec" providerId="AD"/>
  <p188:author id="{E9C53AC0-F940-C062-B9D5-39D78EA4783E}" name="Manuel León Sánchez" initials="MLS" userId="S::mleon@freepikco.onmicrosoft.com::687f66f5-f43f-41a9-ac21-b6d63107730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8BFF"/>
    <a:srgbClr val="AD9EE3"/>
    <a:srgbClr val="F3BB30"/>
    <a:srgbClr val="BAD6F1"/>
    <a:srgbClr val="B5D0EB"/>
    <a:srgbClr val="ABB2FC"/>
    <a:srgbClr val="E7C9F3"/>
    <a:srgbClr val="CFAFE7"/>
    <a:srgbClr val="B684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4" autoAdjust="0"/>
    <p:restoredTop sz="93792" autoAdjust="0"/>
  </p:normalViewPr>
  <p:slideViewPr>
    <p:cSldViewPr snapToGrid="0" showGuides="1">
      <p:cViewPr varScale="1">
        <p:scale>
          <a:sx n="99" d="100"/>
          <a:sy n="99" d="100"/>
        </p:scale>
        <p:origin x="300" y="84"/>
      </p:cViewPr>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50"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BF641-E87C-4868-AE4A-7668A05F95D8}" type="datetimeFigureOut">
              <a:rPr lang="es-ES" smtClean="0"/>
              <a:t>11/07/2023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B4F5AA-3CC3-485B-8229-2F3C9DC47067}" type="slidenum">
              <a:rPr lang="es-ES" smtClean="0"/>
              <a:t>‹#›</a:t>
            </a:fld>
            <a:endParaRPr lang="es-ES"/>
          </a:p>
        </p:txBody>
      </p:sp>
    </p:spTree>
    <p:extLst>
      <p:ext uri="{BB962C8B-B14F-4D97-AF65-F5344CB8AC3E}">
        <p14:creationId xmlns:p14="http://schemas.microsoft.com/office/powerpoint/2010/main" val="1164762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8B4F5AA-3CC3-485B-8229-2F3C9DC47067}" type="slidenum">
              <a:rPr lang="es-ES" smtClean="0"/>
              <a:t>1</a:t>
            </a:fld>
            <a:endParaRPr lang="es-ES" dirty="0"/>
          </a:p>
        </p:txBody>
      </p:sp>
    </p:spTree>
    <p:extLst>
      <p:ext uri="{BB962C8B-B14F-4D97-AF65-F5344CB8AC3E}">
        <p14:creationId xmlns:p14="http://schemas.microsoft.com/office/powerpoint/2010/main" val="3571280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xmlns="" id="{04A8FEC2-FECF-91B5-FF3D-1D5D4AE240DD}"/>
              </a:ext>
            </a:extLst>
          </p:cNvPr>
          <p:cNvSpPr>
            <a:spLocks noGrp="1"/>
          </p:cNvSpPr>
          <p:nvPr>
            <p:ph type="ctrTitle" hasCustomPrompt="1"/>
          </p:nvPr>
        </p:nvSpPr>
        <p:spPr>
          <a:xfrm>
            <a:off x="1668780" y="720241"/>
            <a:ext cx="5806440" cy="2848865"/>
          </a:xfrm>
        </p:spPr>
        <p:txBody>
          <a:bodyPr anchor="b">
            <a:noAutofit/>
          </a:bodyPr>
          <a:lstStyle>
            <a:lvl1pPr algn="ctr">
              <a:defRPr sz="9000">
                <a:latin typeface="Staatliches" pitchFamily="2" charset="0"/>
              </a:defRPr>
            </a:lvl1pPr>
          </a:lstStyle>
          <a:p>
            <a:r>
              <a:rPr lang="en-US" dirty="0"/>
              <a:t>Click to edit Master title style</a:t>
            </a:r>
          </a:p>
        </p:txBody>
      </p:sp>
      <p:sp>
        <p:nvSpPr>
          <p:cNvPr id="17" name="Subtitle 2">
            <a:extLst>
              <a:ext uri="{FF2B5EF4-FFF2-40B4-BE49-F238E27FC236}">
                <a16:creationId xmlns:a16="http://schemas.microsoft.com/office/drawing/2014/main" xmlns="" id="{1D569B72-51DC-BE58-9871-32C9EA8303F6}"/>
              </a:ext>
            </a:extLst>
          </p:cNvPr>
          <p:cNvSpPr>
            <a:spLocks noGrp="1"/>
          </p:cNvSpPr>
          <p:nvPr>
            <p:ph type="subTitle" idx="1" hasCustomPrompt="1"/>
          </p:nvPr>
        </p:nvSpPr>
        <p:spPr>
          <a:xfrm>
            <a:off x="3334355" y="3617490"/>
            <a:ext cx="2475290" cy="529090"/>
          </a:xfrm>
        </p:spPr>
        <p:txBody>
          <a:bodyPr>
            <a:noAutofit/>
          </a:bodyPr>
          <a:lstStyle>
            <a:lvl1pPr marL="0" indent="0" algn="ctr">
              <a:buNone/>
              <a:defRPr sz="1600">
                <a:latin typeface="Manrope Medium" pitchFamily="2"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8230023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g number">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A138118C-7525-42C5-83E9-649111189F8A}"/>
              </a:ext>
            </a:extLst>
          </p:cNvPr>
          <p:cNvSpPr>
            <a:spLocks noGrp="1"/>
          </p:cNvSpPr>
          <p:nvPr>
            <p:ph type="title"/>
          </p:nvPr>
        </p:nvSpPr>
        <p:spPr>
          <a:xfrm>
            <a:off x="723900" y="1543455"/>
            <a:ext cx="7696200" cy="1307154"/>
          </a:xfrm>
        </p:spPr>
        <p:txBody>
          <a:bodyPr>
            <a:normAutofit/>
          </a:bodyPr>
          <a:lstStyle>
            <a:lvl1pPr algn="ctr">
              <a:defRPr sz="4800"/>
            </a:lvl1pPr>
          </a:lstStyle>
          <a:p>
            <a:r>
              <a:rPr lang="en-US" dirty="0"/>
              <a:t>Click to edit Master title style</a:t>
            </a:r>
          </a:p>
        </p:txBody>
      </p:sp>
      <p:sp>
        <p:nvSpPr>
          <p:cNvPr id="2" name="Text Placeholder 3">
            <a:extLst>
              <a:ext uri="{FF2B5EF4-FFF2-40B4-BE49-F238E27FC236}">
                <a16:creationId xmlns:a16="http://schemas.microsoft.com/office/drawing/2014/main" xmlns="" id="{893BF9AB-B16E-A26A-BFF2-D1279E11B80C}"/>
              </a:ext>
            </a:extLst>
          </p:cNvPr>
          <p:cNvSpPr>
            <a:spLocks noGrp="1"/>
          </p:cNvSpPr>
          <p:nvPr>
            <p:ph type="body" sz="half" idx="2"/>
          </p:nvPr>
        </p:nvSpPr>
        <p:spPr>
          <a:xfrm>
            <a:off x="723900" y="2850609"/>
            <a:ext cx="7696200" cy="495705"/>
          </a:xfrm>
        </p:spPr>
        <p:txBody>
          <a:bodyPr>
            <a:normAutofit/>
          </a:bodyPr>
          <a:lstStyle>
            <a:lvl1pPr marL="0" indent="0" algn="ctr">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Tree>
    <p:extLst>
      <p:ext uri="{BB962C8B-B14F-4D97-AF65-F5344CB8AC3E}">
        <p14:creationId xmlns:p14="http://schemas.microsoft.com/office/powerpoint/2010/main" val="27581487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76313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able of contents">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pic>
        <p:nvPicPr>
          <p:cNvPr id="45" name="Imagen 44" descr="Un dibujo de un animal&#10;&#10;Descripción generada automáticamente con confianza baja">
            <a:extLst>
              <a:ext uri="{FF2B5EF4-FFF2-40B4-BE49-F238E27FC236}">
                <a16:creationId xmlns:a16="http://schemas.microsoft.com/office/drawing/2014/main" xmlns="" id="{4884DA22-FB37-CC61-F72B-C346C0937F6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079" t="37162" r="83888" b="19636"/>
          <a:stretch/>
        </p:blipFill>
        <p:spPr>
          <a:xfrm rot="21136873" flipH="1" flipV="1">
            <a:off x="-138113" y="-105914"/>
            <a:ext cx="1724025" cy="2786969"/>
          </a:xfrm>
          <a:prstGeom prst="rect">
            <a:avLst/>
          </a:prstGeom>
        </p:spPr>
      </p:pic>
      <p:pic>
        <p:nvPicPr>
          <p:cNvPr id="46" name="Imagen 45" descr="Icono&#10;&#10;Descripción generada automáticamente">
            <a:extLst>
              <a:ext uri="{FF2B5EF4-FFF2-40B4-BE49-F238E27FC236}">
                <a16:creationId xmlns:a16="http://schemas.microsoft.com/office/drawing/2014/main" xmlns="" id="{070C2179-2569-3F3C-30CC-D4370B0E367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70848" t="24065" r="2121" b="37755"/>
          <a:stretch/>
        </p:blipFill>
        <p:spPr>
          <a:xfrm flipV="1">
            <a:off x="-38900" y="-32369"/>
            <a:ext cx="1009571" cy="802102"/>
          </a:xfrm>
          <a:prstGeom prst="rect">
            <a:avLst/>
          </a:prstGeom>
        </p:spPr>
      </p:pic>
      <p:pic>
        <p:nvPicPr>
          <p:cNvPr id="4" name="Imagen 3" descr="Forma&#10;&#10;Descripción generada automáticamente">
            <a:extLst>
              <a:ext uri="{FF2B5EF4-FFF2-40B4-BE49-F238E27FC236}">
                <a16:creationId xmlns:a16="http://schemas.microsoft.com/office/drawing/2014/main" xmlns="" id="{A0FDA114-D61F-53ED-3494-7437E175946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6337" t="11190" r="6996" b="12346"/>
          <a:stretch/>
        </p:blipFill>
        <p:spPr>
          <a:xfrm>
            <a:off x="-585017" y="4318687"/>
            <a:ext cx="1097627" cy="544726"/>
          </a:xfrm>
          <a:prstGeom prst="rect">
            <a:avLst/>
          </a:prstGeom>
        </p:spPr>
      </p:pic>
      <p:sp>
        <p:nvSpPr>
          <p:cNvPr id="6" name="Title 1">
            <a:extLst>
              <a:ext uri="{FF2B5EF4-FFF2-40B4-BE49-F238E27FC236}">
                <a16:creationId xmlns:a16="http://schemas.microsoft.com/office/drawing/2014/main" xmlns="" id="{AECC3FA0-1A96-8F10-353E-13501EB5A5BB}"/>
              </a:ext>
            </a:extLst>
          </p:cNvPr>
          <p:cNvSpPr>
            <a:spLocks noGrp="1"/>
          </p:cNvSpPr>
          <p:nvPr>
            <p:ph type="ctrTitle" hasCustomPrompt="1"/>
          </p:nvPr>
        </p:nvSpPr>
        <p:spPr>
          <a:xfrm>
            <a:off x="3098202" y="552452"/>
            <a:ext cx="2947596"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
        <p:nvSpPr>
          <p:cNvPr id="15" name="Text Placeholder 2">
            <a:extLst>
              <a:ext uri="{FF2B5EF4-FFF2-40B4-BE49-F238E27FC236}">
                <a16:creationId xmlns:a16="http://schemas.microsoft.com/office/drawing/2014/main" xmlns="" id="{44EB6436-7B2F-4CF4-A7B3-637707BBD72B}"/>
              </a:ext>
            </a:extLst>
          </p:cNvPr>
          <p:cNvSpPr>
            <a:spLocks noGrp="1"/>
          </p:cNvSpPr>
          <p:nvPr>
            <p:ph type="body" idx="1" hasCustomPrompt="1"/>
          </p:nvPr>
        </p:nvSpPr>
        <p:spPr>
          <a:xfrm>
            <a:off x="2185456" y="2784207"/>
            <a:ext cx="2343653" cy="513320"/>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xmlns="" id="{4B9F2CB4-854C-4A2D-8E5A-AE2CAEDF36C6}"/>
              </a:ext>
            </a:extLst>
          </p:cNvPr>
          <p:cNvSpPr>
            <a:spLocks noGrp="1"/>
          </p:cNvSpPr>
          <p:nvPr>
            <p:ph type="body" idx="13" hasCustomPrompt="1"/>
          </p:nvPr>
        </p:nvSpPr>
        <p:spPr>
          <a:xfrm>
            <a:off x="879732" y="2548107"/>
            <a:ext cx="1299925" cy="749420"/>
          </a:xfrm>
        </p:spPr>
        <p:txBody>
          <a:bodyPr anchor="ctr">
            <a:noAutofit/>
          </a:bodyPr>
          <a:lstStyle>
            <a:lvl1pPr marL="0" indent="0" algn="r">
              <a:buNone/>
              <a:defRPr sz="9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xmlns="" id="{02445460-6BB8-4584-BBAD-2A746E4E886E}"/>
              </a:ext>
            </a:extLst>
          </p:cNvPr>
          <p:cNvSpPr>
            <a:spLocks noGrp="1"/>
          </p:cNvSpPr>
          <p:nvPr>
            <p:ph type="body" idx="14" hasCustomPrompt="1"/>
          </p:nvPr>
        </p:nvSpPr>
        <p:spPr>
          <a:xfrm>
            <a:off x="2185456" y="2437620"/>
            <a:ext cx="2343653" cy="392481"/>
          </a:xfrm>
        </p:spPr>
        <p:txBody>
          <a:bodyPr anchor="b">
            <a:noAutofit/>
          </a:bodyPr>
          <a:lstStyle>
            <a:lvl1pPr marL="0" indent="0" algn="l">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3" name="Text Placeholder 2">
            <a:extLst>
              <a:ext uri="{FF2B5EF4-FFF2-40B4-BE49-F238E27FC236}">
                <a16:creationId xmlns:a16="http://schemas.microsoft.com/office/drawing/2014/main" xmlns="" id="{FE7B5AEF-C08F-9D9A-49D3-910C9A50612F}"/>
              </a:ext>
            </a:extLst>
          </p:cNvPr>
          <p:cNvSpPr>
            <a:spLocks noGrp="1"/>
          </p:cNvSpPr>
          <p:nvPr>
            <p:ph type="body" idx="21" hasCustomPrompt="1"/>
          </p:nvPr>
        </p:nvSpPr>
        <p:spPr>
          <a:xfrm>
            <a:off x="5955397" y="2784207"/>
            <a:ext cx="2343653" cy="513320"/>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4" name="Text Placeholder 2">
            <a:extLst>
              <a:ext uri="{FF2B5EF4-FFF2-40B4-BE49-F238E27FC236}">
                <a16:creationId xmlns:a16="http://schemas.microsoft.com/office/drawing/2014/main" xmlns="" id="{BE8BE305-AD7E-F4F6-AA38-4181064113AB}"/>
              </a:ext>
            </a:extLst>
          </p:cNvPr>
          <p:cNvSpPr>
            <a:spLocks noGrp="1"/>
          </p:cNvSpPr>
          <p:nvPr>
            <p:ph type="body" idx="22" hasCustomPrompt="1"/>
          </p:nvPr>
        </p:nvSpPr>
        <p:spPr>
          <a:xfrm>
            <a:off x="4643874" y="2548107"/>
            <a:ext cx="1305724" cy="749420"/>
          </a:xfrm>
        </p:spPr>
        <p:txBody>
          <a:bodyPr anchor="ctr">
            <a:noAutofit/>
          </a:bodyPr>
          <a:lstStyle>
            <a:lvl1pPr marL="0" indent="0" algn="r">
              <a:buNone/>
              <a:defRPr sz="9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5" name="Text Placeholder 2">
            <a:extLst>
              <a:ext uri="{FF2B5EF4-FFF2-40B4-BE49-F238E27FC236}">
                <a16:creationId xmlns:a16="http://schemas.microsoft.com/office/drawing/2014/main" xmlns="" id="{59D2C4A4-11EF-352D-1148-EBCE026093DD}"/>
              </a:ext>
            </a:extLst>
          </p:cNvPr>
          <p:cNvSpPr>
            <a:spLocks noGrp="1"/>
          </p:cNvSpPr>
          <p:nvPr>
            <p:ph type="body" idx="23" hasCustomPrompt="1"/>
          </p:nvPr>
        </p:nvSpPr>
        <p:spPr>
          <a:xfrm>
            <a:off x="5955397" y="2437620"/>
            <a:ext cx="2343653" cy="392481"/>
          </a:xfrm>
        </p:spPr>
        <p:txBody>
          <a:bodyPr anchor="b">
            <a:noAutofit/>
          </a:bodyPr>
          <a:lstStyle>
            <a:lvl1pPr marL="0" indent="0" algn="l">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6" name="Text Placeholder 2">
            <a:extLst>
              <a:ext uri="{FF2B5EF4-FFF2-40B4-BE49-F238E27FC236}">
                <a16:creationId xmlns:a16="http://schemas.microsoft.com/office/drawing/2014/main" xmlns="" id="{6F84C1D4-2515-5DA2-CB33-5461C84DE5E8}"/>
              </a:ext>
            </a:extLst>
          </p:cNvPr>
          <p:cNvSpPr>
            <a:spLocks noGrp="1"/>
          </p:cNvSpPr>
          <p:nvPr>
            <p:ph type="body" idx="24" hasCustomPrompt="1"/>
          </p:nvPr>
        </p:nvSpPr>
        <p:spPr>
          <a:xfrm>
            <a:off x="2185456" y="3986598"/>
            <a:ext cx="2343653" cy="513320"/>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7" name="Text Placeholder 2">
            <a:extLst>
              <a:ext uri="{FF2B5EF4-FFF2-40B4-BE49-F238E27FC236}">
                <a16:creationId xmlns:a16="http://schemas.microsoft.com/office/drawing/2014/main" xmlns="" id="{F17137BC-B422-7845-F0F2-7CCD734F646D}"/>
              </a:ext>
            </a:extLst>
          </p:cNvPr>
          <p:cNvSpPr>
            <a:spLocks noGrp="1"/>
          </p:cNvSpPr>
          <p:nvPr>
            <p:ph type="body" idx="25" hasCustomPrompt="1"/>
          </p:nvPr>
        </p:nvSpPr>
        <p:spPr>
          <a:xfrm>
            <a:off x="879732" y="3750498"/>
            <a:ext cx="1299925" cy="749420"/>
          </a:xfrm>
        </p:spPr>
        <p:txBody>
          <a:bodyPr anchor="ctr">
            <a:noAutofit/>
          </a:bodyPr>
          <a:lstStyle>
            <a:lvl1pPr marL="0" indent="0" algn="r">
              <a:buNone/>
              <a:defRPr sz="9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8" name="Text Placeholder 2">
            <a:extLst>
              <a:ext uri="{FF2B5EF4-FFF2-40B4-BE49-F238E27FC236}">
                <a16:creationId xmlns:a16="http://schemas.microsoft.com/office/drawing/2014/main" xmlns="" id="{600947E3-9F4B-64B2-9013-1D106AEA0086}"/>
              </a:ext>
            </a:extLst>
          </p:cNvPr>
          <p:cNvSpPr>
            <a:spLocks noGrp="1"/>
          </p:cNvSpPr>
          <p:nvPr>
            <p:ph type="body" idx="26" hasCustomPrompt="1"/>
          </p:nvPr>
        </p:nvSpPr>
        <p:spPr>
          <a:xfrm>
            <a:off x="2185456" y="3640011"/>
            <a:ext cx="2343653" cy="392481"/>
          </a:xfrm>
        </p:spPr>
        <p:txBody>
          <a:bodyPr anchor="b">
            <a:noAutofit/>
          </a:bodyPr>
          <a:lstStyle>
            <a:lvl1pPr marL="0" indent="0" algn="l">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39" name="Text Placeholder 2">
            <a:extLst>
              <a:ext uri="{FF2B5EF4-FFF2-40B4-BE49-F238E27FC236}">
                <a16:creationId xmlns:a16="http://schemas.microsoft.com/office/drawing/2014/main" xmlns="" id="{4DF544F3-CE43-61D9-C801-6E5C95CC7000}"/>
              </a:ext>
            </a:extLst>
          </p:cNvPr>
          <p:cNvSpPr>
            <a:spLocks noGrp="1"/>
          </p:cNvSpPr>
          <p:nvPr>
            <p:ph type="body" idx="27" hasCustomPrompt="1"/>
          </p:nvPr>
        </p:nvSpPr>
        <p:spPr>
          <a:xfrm>
            <a:off x="5955397" y="3986598"/>
            <a:ext cx="2343653" cy="513320"/>
          </a:xfrm>
        </p:spPr>
        <p:txBody>
          <a:bodyPr>
            <a:noAutofit/>
          </a:bodyPr>
          <a:lstStyle>
            <a:lvl1pPr marL="0" indent="0" algn="l">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0" name="Text Placeholder 2">
            <a:extLst>
              <a:ext uri="{FF2B5EF4-FFF2-40B4-BE49-F238E27FC236}">
                <a16:creationId xmlns:a16="http://schemas.microsoft.com/office/drawing/2014/main" xmlns="" id="{0F1D6513-B55D-B47F-93D1-0BE186DA35BD}"/>
              </a:ext>
            </a:extLst>
          </p:cNvPr>
          <p:cNvSpPr>
            <a:spLocks noGrp="1"/>
          </p:cNvSpPr>
          <p:nvPr>
            <p:ph type="body" idx="28" hasCustomPrompt="1"/>
          </p:nvPr>
        </p:nvSpPr>
        <p:spPr>
          <a:xfrm>
            <a:off x="4643874" y="3750498"/>
            <a:ext cx="1305724" cy="749420"/>
          </a:xfrm>
        </p:spPr>
        <p:txBody>
          <a:bodyPr anchor="ctr">
            <a:noAutofit/>
          </a:bodyPr>
          <a:lstStyle>
            <a:lvl1pPr marL="0" indent="0" algn="r">
              <a:buNone/>
              <a:defRPr sz="9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1" name="Text Placeholder 2">
            <a:extLst>
              <a:ext uri="{FF2B5EF4-FFF2-40B4-BE49-F238E27FC236}">
                <a16:creationId xmlns:a16="http://schemas.microsoft.com/office/drawing/2014/main" xmlns="" id="{E5B9A0DA-7F92-F155-EF5F-FA6BFFCEB8E4}"/>
              </a:ext>
            </a:extLst>
          </p:cNvPr>
          <p:cNvSpPr>
            <a:spLocks noGrp="1"/>
          </p:cNvSpPr>
          <p:nvPr>
            <p:ph type="body" idx="29" hasCustomPrompt="1"/>
          </p:nvPr>
        </p:nvSpPr>
        <p:spPr>
          <a:xfrm>
            <a:off x="5955397" y="3640011"/>
            <a:ext cx="2343653" cy="392481"/>
          </a:xfrm>
        </p:spPr>
        <p:txBody>
          <a:bodyPr anchor="b">
            <a:noAutofit/>
          </a:bodyPr>
          <a:lstStyle>
            <a:lvl1pPr marL="0" indent="0" algn="l">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pic>
        <p:nvPicPr>
          <p:cNvPr id="43" name="Imagen 42" descr="Forma&#10;&#10;Descripción generada automáticamente">
            <a:extLst>
              <a:ext uri="{FF2B5EF4-FFF2-40B4-BE49-F238E27FC236}">
                <a16:creationId xmlns:a16="http://schemas.microsoft.com/office/drawing/2014/main" xmlns="" id="{858ADF4B-6A25-92E3-75CC-B385023F4F91}"/>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6337" t="11190" r="6996" b="12346"/>
          <a:stretch/>
        </p:blipFill>
        <p:spPr>
          <a:xfrm flipV="1">
            <a:off x="7422300" y="252920"/>
            <a:ext cx="2286955" cy="1134961"/>
          </a:xfrm>
          <a:prstGeom prst="rect">
            <a:avLst/>
          </a:prstGeom>
        </p:spPr>
      </p:pic>
      <p:pic>
        <p:nvPicPr>
          <p:cNvPr id="44" name="Imagen 43" descr="Patrón de fondo&#10;&#10;Descripción generada automáticamente con confianza baja">
            <a:extLst>
              <a:ext uri="{FF2B5EF4-FFF2-40B4-BE49-F238E27FC236}">
                <a16:creationId xmlns:a16="http://schemas.microsoft.com/office/drawing/2014/main" xmlns="" id="{D1F444CB-35F5-219C-08E9-25DEC4C2333C}"/>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l="75001" t="37086" r="2754" b="19907"/>
          <a:stretch/>
        </p:blipFill>
        <p:spPr>
          <a:xfrm flipH="1">
            <a:off x="8197664" y="4107437"/>
            <a:ext cx="946335" cy="1029134"/>
          </a:xfrm>
          <a:prstGeom prst="rect">
            <a:avLst/>
          </a:prstGeom>
        </p:spPr>
      </p:pic>
    </p:spTree>
    <p:extLst>
      <p:ext uri="{BB962C8B-B14F-4D97-AF65-F5344CB8AC3E}">
        <p14:creationId xmlns:p14="http://schemas.microsoft.com/office/powerpoint/2010/main" val="18413716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9000" decel="8000" autoRev="1" fill="hold" nodeType="withEffect">
                                      <p:stCondLst>
                                        <p:cond delay="100"/>
                                      </p:stCondLst>
                                      <p:childTnLst>
                                        <p:animMotion origin="layout" path="M 1.94444E-6 -4.93827E-6 L -0.0099 -0.02777 " pathEditMode="relative" rAng="0" ptsTypes="AA">
                                          <p:cBhvr>
                                            <p:cTn id="6" dur="2750" fill="hold"/>
                                            <p:tgtEl>
                                              <p:spTgt spid="46"/>
                                            </p:tgtEl>
                                            <p:attrNameLst>
                                              <p:attrName>ppt_x</p:attrName>
                                              <p:attrName>ppt_y</p:attrName>
                                            </p:attrNameLst>
                                          </p:cBhvr>
                                          <p:rCtr x="-503" y="-1389"/>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6750" fill="hold"/>
                                            <p:tgtEl>
                                              <p:spTgt spid="46"/>
                                            </p:tgtEl>
                                            <p:attrNameLst>
                                              <p:attrName>r</p:attrName>
                                            </p:attrNameLst>
                                          </p:cBhvr>
                                        </p:animRot>
                                      </p:childTnLst>
                                    </p:cTn>
                                  </p:par>
                                  <p:par>
                                    <p:cTn id="9" presetID="42" presetClass="path" presetSubtype="0" repeatCount="indefinite" accel="3636" decel="4000" autoRev="1" fill="hold" nodeType="withEffect">
                                      <p:stCondLst>
                                        <p:cond delay="100"/>
                                      </p:stCondLst>
                                      <p:childTnLst>
                                        <p:animMotion origin="layout" path="M 3.33333E-6 1.35802E-6 L -8.33333E-7 -3.08642E-6 " pathEditMode="relative" rAng="0" ptsTypes="AA">
                                          <p:cBhvr>
                                            <p:cTn id="10" dur="4500" fill="hold"/>
                                            <p:tgtEl>
                                              <p:spTgt spid="45"/>
                                            </p:tgtEl>
                                            <p:attrNameLst>
                                              <p:attrName>ppt_x</p:attrName>
                                              <p:attrName>ppt_y</p:attrName>
                                            </p:attrNameLst>
                                          </p:cBhvr>
                                          <p:rCtr x="434" y="957"/>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45"/>
                                            </p:tgtEl>
                                            <p:attrNameLst>
                                              <p:attrName>r</p:attrName>
                                            </p:attrNameLst>
                                          </p:cBhvr>
                                        </p:animRot>
                                      </p:childTnLst>
                                    </p:cTn>
                                  </p:par>
                                  <p:par>
                                    <p:cTn id="13" presetID="35" presetClass="path" presetSubtype="0" repeatCount="indefinite" accel="29000" decel="26000" autoRev="1" fill="hold" nodeType="withEffect">
                                      <p:stCondLst>
                                        <p:cond delay="0"/>
                                      </p:stCondLst>
                                      <p:childTnLst>
                                        <p:animMotion origin="layout" path="M 0.03489 -2.59259E-6 L -0.0349 -2.59259E-6 " pathEditMode="relative" rAng="0" ptsTypes="AA">
                                          <p:cBhvr>
                                            <p:cTn id="14" dur="4750" fill="hold"/>
                                            <p:tgtEl>
                                              <p:spTgt spid="4"/>
                                            </p:tgtEl>
                                            <p:attrNameLst>
                                              <p:attrName>ppt_x</p:attrName>
                                              <p:attrName>ppt_y</p:attrName>
                                            </p:attrNameLst>
                                          </p:cBhvr>
                                          <p:rCtr x="-3490" y="0"/>
                                        </p:animMotion>
                                      </p:childTnLst>
                                    </p:cTn>
                                  </p:par>
                                  <p:par>
                                    <p:cTn id="15" presetID="35" presetClass="path" presetSubtype="0" repeatCount="indefinite" accel="29000" decel="26000" autoRev="1" fill="hold" nodeType="withEffect">
                                      <p:stCondLst>
                                        <p:cond delay="0"/>
                                      </p:stCondLst>
                                      <p:childTnLst>
                                        <p:animMotion origin="layout" path="M -1.94444E-6 7.40741E-7 L 0.07136 0.00062 " pathEditMode="relative" rAng="0" ptsTypes="AA">
                                          <p:cBhvr>
                                            <p:cTn id="16" dur="7250" fill="hold"/>
                                            <p:tgtEl>
                                              <p:spTgt spid="43"/>
                                            </p:tgtEl>
                                            <p:attrNameLst>
                                              <p:attrName>ppt_x</p:attrName>
                                              <p:attrName>ppt_y</p:attrName>
                                            </p:attrNameLst>
                                          </p:cBhvr>
                                          <p:rCtr x="3559" y="31"/>
                                        </p:animMotion>
                                      </p:childTnLst>
                                    </p:cTn>
                                  </p:par>
                                  <p:par>
                                    <p:cTn id="17" presetID="42" presetClass="path" presetSubtype="0" repeatCount="indefinite" accel="3636" autoRev="1" fill="hold" nodeType="withEffect" p14:presetBounceEnd="5091">
                                      <p:stCondLst>
                                        <p:cond delay="100"/>
                                      </p:stCondLst>
                                      <p:childTnLst>
                                        <p:animMotion origin="layout" path="M -3.88889E-6 3.20988E-6 L 0.01667 0.01697 " pathEditMode="relative" rAng="0" ptsTypes="AA" p14:bounceEnd="5091">
                                          <p:cBhvr>
                                            <p:cTn id="18" dur="6750" fill="hold"/>
                                            <p:tgtEl>
                                              <p:spTgt spid="44"/>
                                            </p:tgtEl>
                                            <p:attrNameLst>
                                              <p:attrName>ppt_x</p:attrName>
                                              <p:attrName>ppt_y</p:attrName>
                                            </p:attrNameLst>
                                          </p:cBhvr>
                                          <p:rCtr x="833" y="833"/>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3500" fill="hold"/>
                                            <p:tgtEl>
                                              <p:spTgt spid="4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9000" decel="8000" autoRev="1" fill="hold" nodeType="withEffect">
                                      <p:stCondLst>
                                        <p:cond delay="100"/>
                                      </p:stCondLst>
                                      <p:childTnLst>
                                        <p:animMotion origin="layout" path="M 1.94444E-6 -4.93827E-6 L -0.0099 -0.02777 " pathEditMode="relative" rAng="0" ptsTypes="AA">
                                          <p:cBhvr>
                                            <p:cTn id="6" dur="2750" fill="hold"/>
                                            <p:tgtEl>
                                              <p:spTgt spid="46"/>
                                            </p:tgtEl>
                                            <p:attrNameLst>
                                              <p:attrName>ppt_x</p:attrName>
                                              <p:attrName>ppt_y</p:attrName>
                                            </p:attrNameLst>
                                          </p:cBhvr>
                                          <p:rCtr x="-503" y="-1389"/>
                                        </p:animMotion>
                                      </p:childTnLst>
                                    </p:cTn>
                                  </p:par>
                                  <p:par>
                                    <p:cTn id="7" presetID="8" presetClass="emph" presetSubtype="0" repeatCount="indefinite" accel="2500" autoRev="1" fill="hold" nodeType="withEffect">
                                      <p:stCondLst>
                                        <p:cond delay="0"/>
                                      </p:stCondLst>
                                      <p:childTnLst>
                                        <p:animRot by="300000">
                                          <p:cBhvr>
                                            <p:cTn id="8" dur="6750" fill="hold"/>
                                            <p:tgtEl>
                                              <p:spTgt spid="46"/>
                                            </p:tgtEl>
                                            <p:attrNameLst>
                                              <p:attrName>r</p:attrName>
                                            </p:attrNameLst>
                                          </p:cBhvr>
                                        </p:animRot>
                                      </p:childTnLst>
                                    </p:cTn>
                                  </p:par>
                                  <p:par>
                                    <p:cTn id="9" presetID="42" presetClass="path" presetSubtype="0" repeatCount="indefinite" accel="3636" decel="4000" autoRev="1" fill="hold" nodeType="withEffect">
                                      <p:stCondLst>
                                        <p:cond delay="100"/>
                                      </p:stCondLst>
                                      <p:childTnLst>
                                        <p:animMotion origin="layout" path="M 3.33333E-6 1.35802E-6 L -8.33333E-7 -3.08642E-6 " pathEditMode="relative" rAng="0" ptsTypes="AA">
                                          <p:cBhvr>
                                            <p:cTn id="10" dur="4500" fill="hold"/>
                                            <p:tgtEl>
                                              <p:spTgt spid="45"/>
                                            </p:tgtEl>
                                            <p:attrNameLst>
                                              <p:attrName>ppt_x</p:attrName>
                                              <p:attrName>ppt_y</p:attrName>
                                            </p:attrNameLst>
                                          </p:cBhvr>
                                          <p:rCtr x="434" y="957"/>
                                        </p:animMotion>
                                      </p:childTnLst>
                                    </p:cTn>
                                  </p:par>
                                  <p:par>
                                    <p:cTn id="11" presetID="8" presetClass="emph" presetSubtype="0" repeatCount="indefinite" accel="2500" autoRev="1" fill="hold" nodeType="withEffect">
                                      <p:stCondLst>
                                        <p:cond delay="0"/>
                                      </p:stCondLst>
                                      <p:childTnLst>
                                        <p:animRot by="300000">
                                          <p:cBhvr>
                                            <p:cTn id="12" dur="3500" fill="hold"/>
                                            <p:tgtEl>
                                              <p:spTgt spid="45"/>
                                            </p:tgtEl>
                                            <p:attrNameLst>
                                              <p:attrName>r</p:attrName>
                                            </p:attrNameLst>
                                          </p:cBhvr>
                                        </p:animRot>
                                      </p:childTnLst>
                                    </p:cTn>
                                  </p:par>
                                  <p:par>
                                    <p:cTn id="13" presetID="35" presetClass="path" presetSubtype="0" repeatCount="indefinite" accel="29000" decel="26000" autoRev="1" fill="hold" nodeType="withEffect">
                                      <p:stCondLst>
                                        <p:cond delay="0"/>
                                      </p:stCondLst>
                                      <p:childTnLst>
                                        <p:animMotion origin="layout" path="M 0.03489 -2.59259E-6 L -0.0349 -2.59259E-6 " pathEditMode="relative" rAng="0" ptsTypes="AA">
                                          <p:cBhvr>
                                            <p:cTn id="14" dur="4750" fill="hold"/>
                                            <p:tgtEl>
                                              <p:spTgt spid="4"/>
                                            </p:tgtEl>
                                            <p:attrNameLst>
                                              <p:attrName>ppt_x</p:attrName>
                                              <p:attrName>ppt_y</p:attrName>
                                            </p:attrNameLst>
                                          </p:cBhvr>
                                          <p:rCtr x="-3490" y="0"/>
                                        </p:animMotion>
                                      </p:childTnLst>
                                    </p:cTn>
                                  </p:par>
                                  <p:par>
                                    <p:cTn id="15" presetID="35" presetClass="path" presetSubtype="0" repeatCount="indefinite" accel="29000" decel="26000" autoRev="1" fill="hold" nodeType="withEffect">
                                      <p:stCondLst>
                                        <p:cond delay="0"/>
                                      </p:stCondLst>
                                      <p:childTnLst>
                                        <p:animMotion origin="layout" path="M -1.94444E-6 7.40741E-7 L 0.07136 0.00062 " pathEditMode="relative" rAng="0" ptsTypes="AA">
                                          <p:cBhvr>
                                            <p:cTn id="16" dur="7250" fill="hold"/>
                                            <p:tgtEl>
                                              <p:spTgt spid="43"/>
                                            </p:tgtEl>
                                            <p:attrNameLst>
                                              <p:attrName>ppt_x</p:attrName>
                                              <p:attrName>ppt_y</p:attrName>
                                            </p:attrNameLst>
                                          </p:cBhvr>
                                          <p:rCtr x="3559" y="31"/>
                                        </p:animMotion>
                                      </p:childTnLst>
                                    </p:cTn>
                                  </p:par>
                                  <p:par>
                                    <p:cTn id="17" presetID="42" presetClass="path" presetSubtype="0" repeatCount="indefinite" accel="3636" autoRev="1" fill="hold" nodeType="withEffect">
                                      <p:stCondLst>
                                        <p:cond delay="100"/>
                                      </p:stCondLst>
                                      <p:childTnLst>
                                        <p:animMotion origin="layout" path="M -3.88889E-6 3.20988E-6 L 0.01667 0.01697 " pathEditMode="relative" rAng="0" ptsTypes="AA">
                                          <p:cBhvr>
                                            <p:cTn id="18" dur="6750" fill="hold"/>
                                            <p:tgtEl>
                                              <p:spTgt spid="44"/>
                                            </p:tgtEl>
                                            <p:attrNameLst>
                                              <p:attrName>ppt_x</p:attrName>
                                              <p:attrName>ppt_y</p:attrName>
                                            </p:attrNameLst>
                                          </p:cBhvr>
                                          <p:rCtr x="833" y="833"/>
                                        </p:animMotion>
                                      </p:childTnLst>
                                    </p:cTn>
                                  </p:par>
                                  <p:par>
                                    <p:cTn id="19" presetID="8" presetClass="emph" presetSubtype="0" repeatCount="indefinite" accel="2500" autoRev="1" fill="hold" nodeType="withEffect">
                                      <p:stCondLst>
                                        <p:cond delay="0"/>
                                      </p:stCondLst>
                                      <p:childTnLst>
                                        <p:animRot by="300000">
                                          <p:cBhvr>
                                            <p:cTn id="20" dur="3500" fill="hold"/>
                                            <p:tgtEl>
                                              <p:spTgt spid="4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three columns">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pic>
        <p:nvPicPr>
          <p:cNvPr id="3" name="Imagen 2" descr="Patrón de fondo&#10;&#10;Descripción generada automáticamente con confianza baja">
            <a:extLst>
              <a:ext uri="{FF2B5EF4-FFF2-40B4-BE49-F238E27FC236}">
                <a16:creationId xmlns:a16="http://schemas.microsoft.com/office/drawing/2014/main" xmlns="" id="{B690FEAF-33B5-F61C-2DA5-14CA24C6010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67397" t="16723" r="2755" b="29165"/>
          <a:stretch/>
        </p:blipFill>
        <p:spPr>
          <a:xfrm flipV="1">
            <a:off x="-219456" y="-146304"/>
            <a:ext cx="2113452" cy="2155212"/>
          </a:xfrm>
          <a:prstGeom prst="rect">
            <a:avLst/>
          </a:prstGeom>
        </p:spPr>
      </p:pic>
      <p:pic>
        <p:nvPicPr>
          <p:cNvPr id="4" name="Imagen 3" descr="Icono&#10;&#10;Descripción generada automáticamente">
            <a:extLst>
              <a:ext uri="{FF2B5EF4-FFF2-40B4-BE49-F238E27FC236}">
                <a16:creationId xmlns:a16="http://schemas.microsoft.com/office/drawing/2014/main" xmlns="" id="{8F0012EA-1473-2683-7104-3B23D54FB9EA}"/>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64940" t="24065" r="2121" b="30791"/>
          <a:stretch/>
        </p:blipFill>
        <p:spPr>
          <a:xfrm flipV="1">
            <a:off x="-219456" y="-146304"/>
            <a:ext cx="1230203" cy="948406"/>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xmlns="" id="{6EA473EE-1193-80B3-A755-640880912BD1}"/>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1080" t="41356" r="63618" b="19537"/>
          <a:stretch/>
        </p:blipFill>
        <p:spPr>
          <a:xfrm>
            <a:off x="6548876" y="3433034"/>
            <a:ext cx="3090067" cy="1925349"/>
          </a:xfrm>
          <a:prstGeom prst="rect">
            <a:avLst/>
          </a:prstGeom>
        </p:spPr>
      </p:pic>
      <p:pic>
        <p:nvPicPr>
          <p:cNvPr id="12" name="Imagen 11" descr="Icono&#10;&#10;Descripción generada automáticamente">
            <a:extLst>
              <a:ext uri="{FF2B5EF4-FFF2-40B4-BE49-F238E27FC236}">
                <a16:creationId xmlns:a16="http://schemas.microsoft.com/office/drawing/2014/main" xmlns="" id="{9E514C81-7847-D8E9-17C9-261CDCD38CF5}"/>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1741" t="25327" r="75446" b="24553"/>
          <a:stretch/>
        </p:blipFill>
        <p:spPr>
          <a:xfrm>
            <a:off x="8508050" y="4119178"/>
            <a:ext cx="862144" cy="1065409"/>
          </a:xfrm>
          <a:prstGeom prst="rect">
            <a:avLst/>
          </a:prstGeom>
        </p:spPr>
      </p:pic>
      <p:pic>
        <p:nvPicPr>
          <p:cNvPr id="13" name="Imagen 12" descr="Forma&#10;&#10;Descripción generada automáticamente">
            <a:extLst>
              <a:ext uri="{FF2B5EF4-FFF2-40B4-BE49-F238E27FC236}">
                <a16:creationId xmlns:a16="http://schemas.microsoft.com/office/drawing/2014/main" xmlns="" id="{10C80013-7BCA-F5D9-52A6-60A978103326}"/>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l="6337" t="11190" r="6996" b="12346"/>
          <a:stretch/>
        </p:blipFill>
        <p:spPr>
          <a:xfrm flipH="1">
            <a:off x="8508050" y="750134"/>
            <a:ext cx="1097627" cy="544726"/>
          </a:xfrm>
          <a:prstGeom prst="rect">
            <a:avLst/>
          </a:prstGeom>
        </p:spPr>
      </p:pic>
      <p:pic>
        <p:nvPicPr>
          <p:cNvPr id="14" name="Imagen 13" descr="Forma&#10;&#10;Descripción generada automáticamente">
            <a:extLst>
              <a:ext uri="{FF2B5EF4-FFF2-40B4-BE49-F238E27FC236}">
                <a16:creationId xmlns:a16="http://schemas.microsoft.com/office/drawing/2014/main" xmlns="" id="{C38CF12A-4A7A-1C33-EBCC-33B9395258E6}"/>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6337" t="11190" r="6996" b="12346"/>
          <a:stretch/>
        </p:blipFill>
        <p:spPr>
          <a:xfrm flipH="1">
            <a:off x="-1717605" y="3516922"/>
            <a:ext cx="2286955" cy="1134961"/>
          </a:xfrm>
          <a:prstGeom prst="rect">
            <a:avLst/>
          </a:prstGeom>
        </p:spPr>
      </p:pic>
      <p:sp>
        <p:nvSpPr>
          <p:cNvPr id="17" name="Title 1">
            <a:extLst>
              <a:ext uri="{FF2B5EF4-FFF2-40B4-BE49-F238E27FC236}">
                <a16:creationId xmlns:a16="http://schemas.microsoft.com/office/drawing/2014/main" xmlns="" id="{1ECA7D9E-5D15-9EE5-960E-BEA077683BB1}"/>
              </a:ext>
            </a:extLst>
          </p:cNvPr>
          <p:cNvSpPr>
            <a:spLocks noGrp="1"/>
          </p:cNvSpPr>
          <p:nvPr>
            <p:ph type="ctrTitle" hasCustomPrompt="1"/>
          </p:nvPr>
        </p:nvSpPr>
        <p:spPr>
          <a:xfrm>
            <a:off x="3098202" y="552452"/>
            <a:ext cx="2947596"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
        <p:nvSpPr>
          <p:cNvPr id="18" name="Text Placeholder 2">
            <a:extLst>
              <a:ext uri="{FF2B5EF4-FFF2-40B4-BE49-F238E27FC236}">
                <a16:creationId xmlns:a16="http://schemas.microsoft.com/office/drawing/2014/main" xmlns="" id="{EA845ED0-E9B3-AF6F-F7B1-F10BED631D17}"/>
              </a:ext>
            </a:extLst>
          </p:cNvPr>
          <p:cNvSpPr>
            <a:spLocks noGrp="1"/>
          </p:cNvSpPr>
          <p:nvPr>
            <p:ph type="body" idx="24" hasCustomPrompt="1"/>
          </p:nvPr>
        </p:nvSpPr>
        <p:spPr>
          <a:xfrm>
            <a:off x="1333537" y="3508882"/>
            <a:ext cx="1988314" cy="859759"/>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9" name="Text Placeholder 2">
            <a:extLst>
              <a:ext uri="{FF2B5EF4-FFF2-40B4-BE49-F238E27FC236}">
                <a16:creationId xmlns:a16="http://schemas.microsoft.com/office/drawing/2014/main" xmlns="" id="{455BB8BC-EE89-19B8-9A87-B1CEA9F1B0FF}"/>
              </a:ext>
            </a:extLst>
          </p:cNvPr>
          <p:cNvSpPr>
            <a:spLocks noGrp="1"/>
          </p:cNvSpPr>
          <p:nvPr>
            <p:ph type="body" idx="26" hasCustomPrompt="1"/>
          </p:nvPr>
        </p:nvSpPr>
        <p:spPr>
          <a:xfrm>
            <a:off x="1333537" y="3162296"/>
            <a:ext cx="1988314" cy="392481"/>
          </a:xfrm>
        </p:spPr>
        <p:txBody>
          <a:bodyPr anchor="b">
            <a:noAutofit/>
          </a:bodyPr>
          <a:lstStyle>
            <a:lvl1pPr marL="0" indent="0" algn="ctr">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2" name="Text Placeholder 2">
            <a:extLst>
              <a:ext uri="{FF2B5EF4-FFF2-40B4-BE49-F238E27FC236}">
                <a16:creationId xmlns:a16="http://schemas.microsoft.com/office/drawing/2014/main" xmlns="" id="{44248892-F36C-F174-33BB-A8CA25A8615C}"/>
              </a:ext>
            </a:extLst>
          </p:cNvPr>
          <p:cNvSpPr>
            <a:spLocks noGrp="1"/>
          </p:cNvSpPr>
          <p:nvPr>
            <p:ph type="body" idx="27" hasCustomPrompt="1"/>
          </p:nvPr>
        </p:nvSpPr>
        <p:spPr>
          <a:xfrm>
            <a:off x="3583204" y="3508882"/>
            <a:ext cx="1988314" cy="859759"/>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3" name="Text Placeholder 2">
            <a:extLst>
              <a:ext uri="{FF2B5EF4-FFF2-40B4-BE49-F238E27FC236}">
                <a16:creationId xmlns:a16="http://schemas.microsoft.com/office/drawing/2014/main" xmlns="" id="{8D05051B-2464-AE17-9811-1EABA02664CC}"/>
              </a:ext>
            </a:extLst>
          </p:cNvPr>
          <p:cNvSpPr>
            <a:spLocks noGrp="1"/>
          </p:cNvSpPr>
          <p:nvPr>
            <p:ph type="body" idx="28" hasCustomPrompt="1"/>
          </p:nvPr>
        </p:nvSpPr>
        <p:spPr>
          <a:xfrm>
            <a:off x="3583204" y="3162296"/>
            <a:ext cx="1988314" cy="392481"/>
          </a:xfrm>
        </p:spPr>
        <p:txBody>
          <a:bodyPr anchor="b">
            <a:noAutofit/>
          </a:bodyPr>
          <a:lstStyle>
            <a:lvl1pPr marL="0" indent="0" algn="ctr">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4" name="Text Placeholder 2">
            <a:extLst>
              <a:ext uri="{FF2B5EF4-FFF2-40B4-BE49-F238E27FC236}">
                <a16:creationId xmlns:a16="http://schemas.microsoft.com/office/drawing/2014/main" xmlns="" id="{EFDA4EC2-74F0-9B6A-E27F-C33012C2CC1A}"/>
              </a:ext>
            </a:extLst>
          </p:cNvPr>
          <p:cNvSpPr>
            <a:spLocks noGrp="1"/>
          </p:cNvSpPr>
          <p:nvPr>
            <p:ph type="body" idx="29" hasCustomPrompt="1"/>
          </p:nvPr>
        </p:nvSpPr>
        <p:spPr>
          <a:xfrm>
            <a:off x="5832871" y="3508882"/>
            <a:ext cx="1988314" cy="859759"/>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5" name="Text Placeholder 2">
            <a:extLst>
              <a:ext uri="{FF2B5EF4-FFF2-40B4-BE49-F238E27FC236}">
                <a16:creationId xmlns:a16="http://schemas.microsoft.com/office/drawing/2014/main" xmlns="" id="{6002D09A-99EB-3AFF-1451-1E126091C7CC}"/>
              </a:ext>
            </a:extLst>
          </p:cNvPr>
          <p:cNvSpPr>
            <a:spLocks noGrp="1"/>
          </p:cNvSpPr>
          <p:nvPr>
            <p:ph type="body" idx="30" hasCustomPrompt="1"/>
          </p:nvPr>
        </p:nvSpPr>
        <p:spPr>
          <a:xfrm>
            <a:off x="5832871" y="3162296"/>
            <a:ext cx="1988314" cy="392481"/>
          </a:xfrm>
        </p:spPr>
        <p:txBody>
          <a:bodyPr anchor="b">
            <a:noAutofit/>
          </a:bodyPr>
          <a:lstStyle>
            <a:lvl1pPr marL="0" indent="0" algn="ctr">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787130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decel="4000" autoRev="1" fill="hold" nodeType="withEffect">
                                      <p:stCondLst>
                                        <p:cond delay="100"/>
                                      </p:stCondLst>
                                      <p:childTnLst>
                                        <p:animMotion origin="layout" path="M 8.33333E-7 -2.46914E-7 L 0.00538 -0.01049 " pathEditMode="relative" rAng="0" ptsTypes="AA">
                                          <p:cBhvr>
                                            <p:cTn id="6" dur="5500" fill="hold"/>
                                            <p:tgtEl>
                                              <p:spTgt spid="4"/>
                                            </p:tgtEl>
                                            <p:attrNameLst>
                                              <p:attrName>ppt_x</p:attrName>
                                              <p:attrName>ppt_y</p:attrName>
                                            </p:attrNameLst>
                                          </p:cBhvr>
                                          <p:rCtr x="260" y="-525"/>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3500" fill="hold"/>
                                            <p:tgtEl>
                                              <p:spTgt spid="4"/>
                                            </p:tgtEl>
                                            <p:attrNameLst>
                                              <p:attrName>r</p:attrName>
                                            </p:attrNameLst>
                                          </p:cBhvr>
                                        </p:animRot>
                                      </p:childTnLst>
                                    </p:cTn>
                                  </p:par>
                                  <p:par>
                                    <p:cTn id="9" presetID="42" presetClass="path" presetSubtype="0" repeatCount="indefinite" accel="3636" decel="4000" autoRev="1" fill="hold" nodeType="withEffect">
                                      <p:stCondLst>
                                        <p:cond delay="100"/>
                                      </p:stCondLst>
                                      <p:childTnLst>
                                        <p:animMotion origin="layout" path="M -3.05556E-6 -4.19753E-6 L 0.00539 -0.01049 " pathEditMode="relative" rAng="0" ptsTypes="AA">
                                          <p:cBhvr>
                                            <p:cTn id="10" dur="4500" fill="hold"/>
                                            <p:tgtEl>
                                              <p:spTgt spid="3"/>
                                            </p:tgtEl>
                                            <p:attrNameLst>
                                              <p:attrName>ppt_x</p:attrName>
                                              <p:attrName>ppt_y</p:attrName>
                                            </p:attrNameLst>
                                          </p:cBhvr>
                                          <p:rCtr x="260" y="-525"/>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3500" fill="hold"/>
                                            <p:tgtEl>
                                              <p:spTgt spid="3"/>
                                            </p:tgtEl>
                                            <p:attrNameLst>
                                              <p:attrName>r</p:attrName>
                                            </p:attrNameLst>
                                          </p:cBhvr>
                                        </p:animRot>
                                      </p:childTnLst>
                                    </p:cTn>
                                  </p:par>
                                  <p:par>
                                    <p:cTn id="13" presetID="42" presetClass="path" presetSubtype="0" repeatCount="indefinite" accel="3636" autoRev="1" fill="hold" nodeType="withEffect" p14:presetBounceEnd="5091">
                                      <p:stCondLst>
                                        <p:cond delay="100"/>
                                      </p:stCondLst>
                                      <p:childTnLst>
                                        <p:animMotion origin="layout" path="M -0.02517 0.04228 L 5.55556E-7 3.7037E-7 " pathEditMode="relative" rAng="0" ptsTypes="AA" p14:bounceEnd="5091">
                                          <p:cBhvr>
                                            <p:cTn id="14" dur="6750" fill="hold"/>
                                            <p:tgtEl>
                                              <p:spTgt spid="5"/>
                                            </p:tgtEl>
                                            <p:attrNameLst>
                                              <p:attrName>ppt_x</p:attrName>
                                              <p:attrName>ppt_y</p:attrName>
                                            </p:attrNameLst>
                                          </p:cBhvr>
                                          <p:rCtr x="1250" y="-2130"/>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3500" fill="hold"/>
                                            <p:tgtEl>
                                              <p:spTgt spid="5"/>
                                            </p:tgtEl>
                                            <p:attrNameLst>
                                              <p:attrName>r</p:attrName>
                                            </p:attrNameLst>
                                          </p:cBhvr>
                                        </p:animRot>
                                      </p:childTnLst>
                                    </p:cTn>
                                  </p:par>
                                  <p:par>
                                    <p:cTn id="17" presetID="42" presetClass="path" presetSubtype="0" repeatCount="indefinite" accel="3636" autoRev="1" fill="hold" nodeType="withEffect" p14:presetBounceEnd="5091">
                                      <p:stCondLst>
                                        <p:cond delay="100"/>
                                      </p:stCondLst>
                                      <p:childTnLst>
                                        <p:animMotion origin="layout" path="M -0.01545 0.01204 L -5.55556E-7 -9.87654E-7 " pathEditMode="relative" rAng="0" ptsTypes="AA" p14:bounceEnd="5091">
                                          <p:cBhvr>
                                            <p:cTn id="18" dur="3250" fill="hold"/>
                                            <p:tgtEl>
                                              <p:spTgt spid="12"/>
                                            </p:tgtEl>
                                            <p:attrNameLst>
                                              <p:attrName>ppt_x</p:attrName>
                                              <p:attrName>ppt_y</p:attrName>
                                            </p:attrNameLst>
                                          </p:cBhvr>
                                          <p:rCtr x="764" y="-617"/>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8250" fill="hold"/>
                                            <p:tgtEl>
                                              <p:spTgt spid="12"/>
                                            </p:tgtEl>
                                            <p:attrNameLst>
                                              <p:attrName>r</p:attrName>
                                            </p:attrNameLst>
                                          </p:cBhvr>
                                        </p:animRot>
                                      </p:childTnLst>
                                    </p:cTn>
                                  </p:par>
                                  <p:par>
                                    <p:cTn id="21" presetID="35" presetClass="path" presetSubtype="0" repeatCount="indefinite" accel="29000" decel="26000" autoRev="1" fill="hold" nodeType="withEffect">
                                      <p:stCondLst>
                                        <p:cond delay="0"/>
                                      </p:stCondLst>
                                      <p:childTnLst>
                                        <p:animMotion origin="layout" path="M 0.0349 4.5679E-6 L -0.03489 4.5679E-6 " pathEditMode="relative" rAng="0" ptsTypes="AA">
                                          <p:cBhvr>
                                            <p:cTn id="22" dur="4750" fill="hold"/>
                                            <p:tgtEl>
                                              <p:spTgt spid="13"/>
                                            </p:tgtEl>
                                            <p:attrNameLst>
                                              <p:attrName>ppt_x</p:attrName>
                                              <p:attrName>ppt_y</p:attrName>
                                            </p:attrNameLst>
                                          </p:cBhvr>
                                          <p:rCtr x="-3490" y="0"/>
                                        </p:animMotion>
                                      </p:childTnLst>
                                    </p:cTn>
                                  </p:par>
                                  <p:par>
                                    <p:cTn id="23" presetID="35" presetClass="path" presetSubtype="0" repeatCount="indefinite" accel="29000" decel="26000" autoRev="1" fill="hold" nodeType="withEffect">
                                      <p:stCondLst>
                                        <p:cond delay="0"/>
                                      </p:stCondLst>
                                      <p:childTnLst>
                                        <p:animMotion origin="layout" path="M 3.61111E-6 2.83951E-6 L 0.07135 0.00061 " pathEditMode="relative" rAng="0" ptsTypes="AA">
                                          <p:cBhvr>
                                            <p:cTn id="24" dur="7250" fill="hold"/>
                                            <p:tgtEl>
                                              <p:spTgt spid="14"/>
                                            </p:tgtEl>
                                            <p:attrNameLst>
                                              <p:attrName>ppt_x</p:attrName>
                                              <p:attrName>ppt_y</p:attrName>
                                            </p:attrNameLst>
                                          </p:cBhvr>
                                          <p:rCtr x="3576"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decel="4000" autoRev="1" fill="hold" nodeType="withEffect">
                                      <p:stCondLst>
                                        <p:cond delay="100"/>
                                      </p:stCondLst>
                                      <p:childTnLst>
                                        <p:animMotion origin="layout" path="M 8.33333E-7 -2.46914E-7 L 0.00538 -0.01049 " pathEditMode="relative" rAng="0" ptsTypes="AA">
                                          <p:cBhvr>
                                            <p:cTn id="6" dur="5500" fill="hold"/>
                                            <p:tgtEl>
                                              <p:spTgt spid="4"/>
                                            </p:tgtEl>
                                            <p:attrNameLst>
                                              <p:attrName>ppt_x</p:attrName>
                                              <p:attrName>ppt_y</p:attrName>
                                            </p:attrNameLst>
                                          </p:cBhvr>
                                          <p:rCtr x="260" y="-525"/>
                                        </p:animMotion>
                                      </p:childTnLst>
                                    </p:cTn>
                                  </p:par>
                                  <p:par>
                                    <p:cTn id="7" presetID="8" presetClass="emph" presetSubtype="0" repeatCount="indefinite" accel="2500" autoRev="1" fill="hold" nodeType="withEffect">
                                      <p:stCondLst>
                                        <p:cond delay="0"/>
                                      </p:stCondLst>
                                      <p:childTnLst>
                                        <p:animRot by="300000">
                                          <p:cBhvr>
                                            <p:cTn id="8" dur="3500" fill="hold"/>
                                            <p:tgtEl>
                                              <p:spTgt spid="4"/>
                                            </p:tgtEl>
                                            <p:attrNameLst>
                                              <p:attrName>r</p:attrName>
                                            </p:attrNameLst>
                                          </p:cBhvr>
                                        </p:animRot>
                                      </p:childTnLst>
                                    </p:cTn>
                                  </p:par>
                                  <p:par>
                                    <p:cTn id="9" presetID="42" presetClass="path" presetSubtype="0" repeatCount="indefinite" accel="3636" decel="4000" autoRev="1" fill="hold" nodeType="withEffect">
                                      <p:stCondLst>
                                        <p:cond delay="100"/>
                                      </p:stCondLst>
                                      <p:childTnLst>
                                        <p:animMotion origin="layout" path="M -3.05556E-6 -4.19753E-6 L 0.00539 -0.01049 " pathEditMode="relative" rAng="0" ptsTypes="AA">
                                          <p:cBhvr>
                                            <p:cTn id="10" dur="4500" fill="hold"/>
                                            <p:tgtEl>
                                              <p:spTgt spid="3"/>
                                            </p:tgtEl>
                                            <p:attrNameLst>
                                              <p:attrName>ppt_x</p:attrName>
                                              <p:attrName>ppt_y</p:attrName>
                                            </p:attrNameLst>
                                          </p:cBhvr>
                                          <p:rCtr x="260" y="-525"/>
                                        </p:animMotion>
                                      </p:childTnLst>
                                    </p:cTn>
                                  </p:par>
                                  <p:par>
                                    <p:cTn id="11" presetID="8" presetClass="emph" presetSubtype="0" repeatCount="indefinite" accel="2500" autoRev="1" fill="hold" nodeType="withEffect">
                                      <p:stCondLst>
                                        <p:cond delay="0"/>
                                      </p:stCondLst>
                                      <p:childTnLst>
                                        <p:animRot by="300000">
                                          <p:cBhvr>
                                            <p:cTn id="12" dur="3500" fill="hold"/>
                                            <p:tgtEl>
                                              <p:spTgt spid="3"/>
                                            </p:tgtEl>
                                            <p:attrNameLst>
                                              <p:attrName>r</p:attrName>
                                            </p:attrNameLst>
                                          </p:cBhvr>
                                        </p:animRot>
                                      </p:childTnLst>
                                    </p:cTn>
                                  </p:par>
                                  <p:par>
                                    <p:cTn id="13" presetID="42" presetClass="path" presetSubtype="0" repeatCount="indefinite" accel="3636" autoRev="1" fill="hold" nodeType="withEffect">
                                      <p:stCondLst>
                                        <p:cond delay="100"/>
                                      </p:stCondLst>
                                      <p:childTnLst>
                                        <p:animMotion origin="layout" path="M -0.02517 0.04228 L 5.55556E-7 3.7037E-7 " pathEditMode="relative" rAng="0" ptsTypes="AA">
                                          <p:cBhvr>
                                            <p:cTn id="14" dur="6750" fill="hold"/>
                                            <p:tgtEl>
                                              <p:spTgt spid="5"/>
                                            </p:tgtEl>
                                            <p:attrNameLst>
                                              <p:attrName>ppt_x</p:attrName>
                                              <p:attrName>ppt_y</p:attrName>
                                            </p:attrNameLst>
                                          </p:cBhvr>
                                          <p:rCtr x="1250" y="-2130"/>
                                        </p:animMotion>
                                      </p:childTnLst>
                                    </p:cTn>
                                  </p:par>
                                  <p:par>
                                    <p:cTn id="15" presetID="8" presetClass="emph" presetSubtype="0" repeatCount="indefinite" accel="2500" autoRev="1" fill="hold" nodeType="withEffect">
                                      <p:stCondLst>
                                        <p:cond delay="0"/>
                                      </p:stCondLst>
                                      <p:childTnLst>
                                        <p:animRot by="300000">
                                          <p:cBhvr>
                                            <p:cTn id="16" dur="3500" fill="hold"/>
                                            <p:tgtEl>
                                              <p:spTgt spid="5"/>
                                            </p:tgtEl>
                                            <p:attrNameLst>
                                              <p:attrName>r</p:attrName>
                                            </p:attrNameLst>
                                          </p:cBhvr>
                                        </p:animRot>
                                      </p:childTnLst>
                                    </p:cTn>
                                  </p:par>
                                  <p:par>
                                    <p:cTn id="17" presetID="42" presetClass="path" presetSubtype="0" repeatCount="indefinite" accel="3636" autoRev="1" fill="hold" nodeType="withEffect">
                                      <p:stCondLst>
                                        <p:cond delay="100"/>
                                      </p:stCondLst>
                                      <p:childTnLst>
                                        <p:animMotion origin="layout" path="M -0.01545 0.01204 L -5.55556E-7 -9.87654E-7 " pathEditMode="relative" rAng="0" ptsTypes="AA">
                                          <p:cBhvr>
                                            <p:cTn id="18" dur="3250" fill="hold"/>
                                            <p:tgtEl>
                                              <p:spTgt spid="12"/>
                                            </p:tgtEl>
                                            <p:attrNameLst>
                                              <p:attrName>ppt_x</p:attrName>
                                              <p:attrName>ppt_y</p:attrName>
                                            </p:attrNameLst>
                                          </p:cBhvr>
                                          <p:rCtr x="764" y="-617"/>
                                        </p:animMotion>
                                      </p:childTnLst>
                                    </p:cTn>
                                  </p:par>
                                  <p:par>
                                    <p:cTn id="19" presetID="8" presetClass="emph" presetSubtype="0" repeatCount="indefinite" accel="2500" autoRev="1" fill="hold" nodeType="withEffect">
                                      <p:stCondLst>
                                        <p:cond delay="0"/>
                                      </p:stCondLst>
                                      <p:childTnLst>
                                        <p:animRot by="300000">
                                          <p:cBhvr>
                                            <p:cTn id="20" dur="8250" fill="hold"/>
                                            <p:tgtEl>
                                              <p:spTgt spid="12"/>
                                            </p:tgtEl>
                                            <p:attrNameLst>
                                              <p:attrName>r</p:attrName>
                                            </p:attrNameLst>
                                          </p:cBhvr>
                                        </p:animRot>
                                      </p:childTnLst>
                                    </p:cTn>
                                  </p:par>
                                  <p:par>
                                    <p:cTn id="21" presetID="35" presetClass="path" presetSubtype="0" repeatCount="indefinite" accel="29000" decel="26000" autoRev="1" fill="hold" nodeType="withEffect">
                                      <p:stCondLst>
                                        <p:cond delay="0"/>
                                      </p:stCondLst>
                                      <p:childTnLst>
                                        <p:animMotion origin="layout" path="M 0.0349 4.5679E-6 L -0.03489 4.5679E-6 " pathEditMode="relative" rAng="0" ptsTypes="AA">
                                          <p:cBhvr>
                                            <p:cTn id="22" dur="4750" fill="hold"/>
                                            <p:tgtEl>
                                              <p:spTgt spid="13"/>
                                            </p:tgtEl>
                                            <p:attrNameLst>
                                              <p:attrName>ppt_x</p:attrName>
                                              <p:attrName>ppt_y</p:attrName>
                                            </p:attrNameLst>
                                          </p:cBhvr>
                                          <p:rCtr x="-3490" y="0"/>
                                        </p:animMotion>
                                      </p:childTnLst>
                                    </p:cTn>
                                  </p:par>
                                  <p:par>
                                    <p:cTn id="23" presetID="35" presetClass="path" presetSubtype="0" repeatCount="indefinite" accel="29000" decel="26000" autoRev="1" fill="hold" nodeType="withEffect">
                                      <p:stCondLst>
                                        <p:cond delay="0"/>
                                      </p:stCondLst>
                                      <p:childTnLst>
                                        <p:animMotion origin="layout" path="M 3.61111E-6 2.83951E-6 L 0.07135 0.00061 " pathEditMode="relative" rAng="0" ptsTypes="AA">
                                          <p:cBhvr>
                                            <p:cTn id="24" dur="7250" fill="hold"/>
                                            <p:tgtEl>
                                              <p:spTgt spid="14"/>
                                            </p:tgtEl>
                                            <p:attrNameLst>
                                              <p:attrName>ppt_x</p:attrName>
                                              <p:attrName>ppt_y</p:attrName>
                                            </p:attrNameLst>
                                          </p:cBhvr>
                                          <p:rCtr x="3576"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15001A8A-891E-D2AE-FE4D-AB857A222EB5}"/>
              </a:ext>
            </a:extLst>
          </p:cNvPr>
          <p:cNvSpPr>
            <a:spLocks noGrp="1"/>
          </p:cNvSpPr>
          <p:nvPr>
            <p:ph type="ctrTitle" hasCustomPrompt="1"/>
          </p:nvPr>
        </p:nvSpPr>
        <p:spPr>
          <a:xfrm>
            <a:off x="2776078" y="1741336"/>
            <a:ext cx="3591845" cy="2325085"/>
          </a:xfrm>
        </p:spPr>
        <p:txBody>
          <a:bodyPr anchor="b">
            <a:noAutofit/>
          </a:bodyPr>
          <a:lstStyle>
            <a:lvl1pPr algn="ctr">
              <a:lnSpc>
                <a:spcPct val="80000"/>
              </a:lnSpc>
              <a:defRPr sz="9000">
                <a:latin typeface="Staatliches" pitchFamily="2" charset="0"/>
              </a:defRPr>
            </a:lvl1pPr>
          </a:lstStyle>
          <a:p>
            <a:r>
              <a:rPr lang="en-US" dirty="0"/>
              <a:t>Click to edit Master title style</a:t>
            </a:r>
          </a:p>
        </p:txBody>
      </p:sp>
      <p:sp>
        <p:nvSpPr>
          <p:cNvPr id="11" name="Subtitle 2">
            <a:extLst>
              <a:ext uri="{FF2B5EF4-FFF2-40B4-BE49-F238E27FC236}">
                <a16:creationId xmlns:a16="http://schemas.microsoft.com/office/drawing/2014/main" xmlns="" id="{87D85608-CD86-DB54-886E-5B0C1DCC94D2}"/>
              </a:ext>
            </a:extLst>
          </p:cNvPr>
          <p:cNvSpPr>
            <a:spLocks noGrp="1"/>
          </p:cNvSpPr>
          <p:nvPr>
            <p:ph type="subTitle" idx="1" hasCustomPrompt="1"/>
          </p:nvPr>
        </p:nvSpPr>
        <p:spPr>
          <a:xfrm>
            <a:off x="3335468" y="3942677"/>
            <a:ext cx="2473065" cy="529090"/>
          </a:xfrm>
        </p:spPr>
        <p:txBody>
          <a:bodyPr>
            <a:noAutofit/>
          </a:bodyPr>
          <a:lstStyle>
            <a:lvl1pPr marL="0" indent="0" algn="ctr">
              <a:buNone/>
              <a:defRPr sz="1600">
                <a:latin typeface="Manrope Medium" pitchFamily="2"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8" name="Text Placeholder 2">
            <a:extLst>
              <a:ext uri="{FF2B5EF4-FFF2-40B4-BE49-F238E27FC236}">
                <a16:creationId xmlns:a16="http://schemas.microsoft.com/office/drawing/2014/main" xmlns="" id="{53FEA4E8-678D-4279-BA7C-4E624B9ABEBE}"/>
              </a:ext>
            </a:extLst>
          </p:cNvPr>
          <p:cNvSpPr>
            <a:spLocks noGrp="1"/>
          </p:cNvSpPr>
          <p:nvPr>
            <p:ph type="body" idx="10" hasCustomPrompt="1"/>
          </p:nvPr>
        </p:nvSpPr>
        <p:spPr>
          <a:xfrm>
            <a:off x="3016973" y="916611"/>
            <a:ext cx="3110054" cy="615714"/>
          </a:xfrm>
        </p:spPr>
        <p:txBody>
          <a:bodyPr anchor="ctr">
            <a:noAutofit/>
          </a:bodyPr>
          <a:lstStyle>
            <a:lvl1pPr marL="0" indent="0" algn="ctr">
              <a:buNone/>
              <a:defRPr sz="50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5453918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body">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268819" y="2169042"/>
            <a:ext cx="6606362" cy="2422008"/>
          </a:xfrm>
        </p:spPr>
        <p:txBody>
          <a:bodyPr>
            <a:noAutofit/>
          </a:bodyPr>
          <a:lstStyle>
            <a:lvl1pPr marL="0" indent="0">
              <a:buNone/>
              <a:defRPr sz="12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p>
          <a:p>
            <a:pPr lvl="0"/>
            <a:r>
              <a:rPr lang="en-US" dirty="0"/>
              <a:t>Second level</a:t>
            </a:r>
          </a:p>
          <a:p>
            <a:pPr lvl="0"/>
            <a:r>
              <a:rPr lang="en-US" dirty="0"/>
              <a:t>Third level</a:t>
            </a:r>
          </a:p>
          <a:p>
            <a:pPr lvl="0"/>
            <a:r>
              <a:rPr lang="en-US" dirty="0"/>
              <a:t>Fourth level</a:t>
            </a:r>
          </a:p>
          <a:p>
            <a:pPr lvl="0"/>
            <a:r>
              <a:rPr lang="en-US" dirty="0"/>
              <a:t>Fifth level</a:t>
            </a:r>
          </a:p>
        </p:txBody>
      </p:sp>
      <p:sp>
        <p:nvSpPr>
          <p:cNvPr id="5" name="Title 1">
            <a:extLst>
              <a:ext uri="{FF2B5EF4-FFF2-40B4-BE49-F238E27FC236}">
                <a16:creationId xmlns:a16="http://schemas.microsoft.com/office/drawing/2014/main" xmlns="" id="{3AB21134-96A1-CABC-DEB1-978023910167}"/>
              </a:ext>
            </a:extLst>
          </p:cNvPr>
          <p:cNvSpPr>
            <a:spLocks noGrp="1"/>
          </p:cNvSpPr>
          <p:nvPr>
            <p:ph type="ctrTitle" hasCustomPrompt="1"/>
          </p:nvPr>
        </p:nvSpPr>
        <p:spPr>
          <a:xfrm>
            <a:off x="2516372" y="552452"/>
            <a:ext cx="4111256"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Tree>
    <p:extLst>
      <p:ext uri="{BB962C8B-B14F-4D97-AF65-F5344CB8AC3E}">
        <p14:creationId xmlns:p14="http://schemas.microsoft.com/office/powerpoint/2010/main" val="22265950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s">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pic>
        <p:nvPicPr>
          <p:cNvPr id="21" name="Imagen 20" descr="Icono&#10;&#10;Descripción generada automáticamente">
            <a:extLst>
              <a:ext uri="{FF2B5EF4-FFF2-40B4-BE49-F238E27FC236}">
                <a16:creationId xmlns:a16="http://schemas.microsoft.com/office/drawing/2014/main" xmlns="" id="{3C7939A1-0E92-74B6-5DFE-69AB56B1719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67645" t="24064" r="2121" b="27803"/>
          <a:stretch/>
        </p:blipFill>
        <p:spPr>
          <a:xfrm flipH="1" flipV="1">
            <a:off x="7475359" y="-228601"/>
            <a:ext cx="1851519" cy="1657995"/>
          </a:xfrm>
          <a:prstGeom prst="rect">
            <a:avLst/>
          </a:prstGeom>
        </p:spPr>
      </p:pic>
      <p:pic>
        <p:nvPicPr>
          <p:cNvPr id="2" name="Imagen 1" descr="Forma&#10;&#10;Descripción generada automáticamente">
            <a:extLst>
              <a:ext uri="{FF2B5EF4-FFF2-40B4-BE49-F238E27FC236}">
                <a16:creationId xmlns:a16="http://schemas.microsoft.com/office/drawing/2014/main" xmlns="" id="{48A88EED-AAAA-00FF-48A0-D45831195A1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6337" t="11190" r="6996" b="12346"/>
          <a:stretch/>
        </p:blipFill>
        <p:spPr>
          <a:xfrm flipH="1">
            <a:off x="-913013" y="679493"/>
            <a:ext cx="2286955" cy="1134961"/>
          </a:xfrm>
          <a:prstGeom prst="rect">
            <a:avLst/>
          </a:prstGeom>
        </p:spPr>
      </p:pic>
      <p:pic>
        <p:nvPicPr>
          <p:cNvPr id="5" name="Imagen 4" descr="Patrón de fondo&#10;&#10;Descripción generada automáticamente con confianza baja">
            <a:extLst>
              <a:ext uri="{FF2B5EF4-FFF2-40B4-BE49-F238E27FC236}">
                <a16:creationId xmlns:a16="http://schemas.microsoft.com/office/drawing/2014/main" xmlns="" id="{A5FB7142-D816-1946-DC3C-197B447D1A3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69407" t="37085" r="2754" b="15750"/>
          <a:stretch/>
        </p:blipFill>
        <p:spPr>
          <a:xfrm flipH="1" flipV="1">
            <a:off x="8416774" y="-91441"/>
            <a:ext cx="910105" cy="867295"/>
          </a:xfrm>
          <a:prstGeom prst="rect">
            <a:avLst/>
          </a:prstGeom>
        </p:spPr>
      </p:pic>
      <p:pic>
        <p:nvPicPr>
          <p:cNvPr id="7" name="Imagen 6" descr="Icono&#10;&#10;Descripción generada automáticamente">
            <a:extLst>
              <a:ext uri="{FF2B5EF4-FFF2-40B4-BE49-F238E27FC236}">
                <a16:creationId xmlns:a16="http://schemas.microsoft.com/office/drawing/2014/main" xmlns="" id="{AE5A8C9C-274D-AFF7-7E9F-EC21A56F2580}"/>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47231" t="26660" r="-1628" b="28084"/>
          <a:stretch/>
        </p:blipFill>
        <p:spPr>
          <a:xfrm>
            <a:off x="-265176" y="4334468"/>
            <a:ext cx="2031631" cy="950763"/>
          </a:xfrm>
          <a:prstGeom prst="rect">
            <a:avLst/>
          </a:prstGeom>
        </p:spPr>
      </p:pic>
      <p:sp>
        <p:nvSpPr>
          <p:cNvPr id="16" name="Title 1">
            <a:extLst>
              <a:ext uri="{FF2B5EF4-FFF2-40B4-BE49-F238E27FC236}">
                <a16:creationId xmlns:a16="http://schemas.microsoft.com/office/drawing/2014/main" xmlns="" id="{5BD6EBA5-A69D-AA95-B0EF-CB2A280E091E}"/>
              </a:ext>
            </a:extLst>
          </p:cNvPr>
          <p:cNvSpPr>
            <a:spLocks noGrp="1"/>
          </p:cNvSpPr>
          <p:nvPr userDrawn="1">
            <p:ph type="ctrTitle" hasCustomPrompt="1"/>
          </p:nvPr>
        </p:nvSpPr>
        <p:spPr>
          <a:xfrm>
            <a:off x="2736273" y="552452"/>
            <a:ext cx="3671454"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
        <p:nvSpPr>
          <p:cNvPr id="17" name="Text Placeholder 2">
            <a:extLst>
              <a:ext uri="{FF2B5EF4-FFF2-40B4-BE49-F238E27FC236}">
                <a16:creationId xmlns:a16="http://schemas.microsoft.com/office/drawing/2014/main" xmlns="" id="{8FDD306B-4B15-65F7-AA39-8D3BC6EA0A8E}"/>
              </a:ext>
            </a:extLst>
          </p:cNvPr>
          <p:cNvSpPr>
            <a:spLocks noGrp="1"/>
          </p:cNvSpPr>
          <p:nvPr userDrawn="1">
            <p:ph type="body" idx="24" hasCustomPrompt="1"/>
          </p:nvPr>
        </p:nvSpPr>
        <p:spPr>
          <a:xfrm>
            <a:off x="1547842" y="3508882"/>
            <a:ext cx="2690611" cy="859759"/>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8" name="Text Placeholder 2">
            <a:extLst>
              <a:ext uri="{FF2B5EF4-FFF2-40B4-BE49-F238E27FC236}">
                <a16:creationId xmlns:a16="http://schemas.microsoft.com/office/drawing/2014/main" xmlns="" id="{E2643C61-59B4-A58F-A228-D9F7D6EB82E9}"/>
              </a:ext>
            </a:extLst>
          </p:cNvPr>
          <p:cNvSpPr>
            <a:spLocks noGrp="1"/>
          </p:cNvSpPr>
          <p:nvPr userDrawn="1">
            <p:ph type="body" idx="26" hasCustomPrompt="1"/>
          </p:nvPr>
        </p:nvSpPr>
        <p:spPr>
          <a:xfrm>
            <a:off x="1547842" y="3162296"/>
            <a:ext cx="2690611" cy="392481"/>
          </a:xfrm>
        </p:spPr>
        <p:txBody>
          <a:bodyPr anchor="b">
            <a:noAutofit/>
          </a:bodyPr>
          <a:lstStyle>
            <a:lvl1pPr marL="0" indent="0" algn="ctr">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9" name="Text Placeholder 2">
            <a:extLst>
              <a:ext uri="{FF2B5EF4-FFF2-40B4-BE49-F238E27FC236}">
                <a16:creationId xmlns:a16="http://schemas.microsoft.com/office/drawing/2014/main" xmlns="" id="{593377C4-7D1C-7B6A-FAC4-B70137765F5B}"/>
              </a:ext>
            </a:extLst>
          </p:cNvPr>
          <p:cNvSpPr>
            <a:spLocks noGrp="1"/>
          </p:cNvSpPr>
          <p:nvPr userDrawn="1">
            <p:ph type="body" idx="27" hasCustomPrompt="1"/>
          </p:nvPr>
        </p:nvSpPr>
        <p:spPr>
          <a:xfrm>
            <a:off x="4887825" y="3508882"/>
            <a:ext cx="2690611" cy="859759"/>
          </a:xfrm>
        </p:spPr>
        <p:txBody>
          <a:bodyPr>
            <a:noAutofit/>
          </a:bodyPr>
          <a:lstStyle>
            <a:lvl1pPr marL="0" indent="0" algn="ctr">
              <a:buNone/>
              <a:defRPr sz="1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0" name="Text Placeholder 2">
            <a:extLst>
              <a:ext uri="{FF2B5EF4-FFF2-40B4-BE49-F238E27FC236}">
                <a16:creationId xmlns:a16="http://schemas.microsoft.com/office/drawing/2014/main" xmlns="" id="{8E4FCE2E-88A9-25FA-BAD7-80A6B75AD5DF}"/>
              </a:ext>
            </a:extLst>
          </p:cNvPr>
          <p:cNvSpPr>
            <a:spLocks noGrp="1"/>
          </p:cNvSpPr>
          <p:nvPr userDrawn="1">
            <p:ph type="body" idx="29" hasCustomPrompt="1"/>
          </p:nvPr>
        </p:nvSpPr>
        <p:spPr>
          <a:xfrm>
            <a:off x="4887825" y="3162296"/>
            <a:ext cx="2690611" cy="392481"/>
          </a:xfrm>
        </p:spPr>
        <p:txBody>
          <a:bodyPr anchor="b">
            <a:noAutofit/>
          </a:bodyPr>
          <a:lstStyle>
            <a:lvl1pPr marL="0" indent="0" algn="ctr">
              <a:buNone/>
              <a:defRPr sz="3200">
                <a:solidFill>
                  <a:schemeClr val="tx1"/>
                </a:solidFill>
                <a:latin typeface="Staatliches"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8022940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3.61111E-6 -3.95062E-6 L 0.07136 0.00062 " pathEditMode="relative" rAng="0" ptsTypes="AA">
                                          <p:cBhvr>
                                            <p:cTn id="6" dur="5500" fill="hold"/>
                                            <p:tgtEl>
                                              <p:spTgt spid="2"/>
                                            </p:tgtEl>
                                            <p:attrNameLst>
                                              <p:attrName>ppt_x</p:attrName>
                                              <p:attrName>ppt_y</p:attrName>
                                            </p:attrNameLst>
                                          </p:cBhvr>
                                          <p:rCtr x="3559" y="31"/>
                                        </p:animMotion>
                                      </p:childTnLst>
                                    </p:cTn>
                                  </p:par>
                                  <p:par>
                                    <p:cTn id="7" presetID="42" presetClass="path" presetSubtype="0" repeatCount="indefinite" accel="9000" decel="8000" autoRev="1" fill="hold" nodeType="withEffect">
                                      <p:stCondLst>
                                        <p:cond delay="100"/>
                                      </p:stCondLst>
                                      <p:childTnLst>
                                        <p:animMotion origin="layout" path="M 1.11111E-6 1.97531E-6 L 0.00677 -0.0179 " pathEditMode="relative" rAng="0" ptsTypes="AA">
                                          <p:cBhvr>
                                            <p:cTn id="8" dur="2750" fill="hold"/>
                                            <p:tgtEl>
                                              <p:spTgt spid="5"/>
                                            </p:tgtEl>
                                            <p:attrNameLst>
                                              <p:attrName>ppt_x</p:attrName>
                                              <p:attrName>ppt_y</p:attrName>
                                            </p:attrNameLst>
                                          </p:cBhvr>
                                          <p:rCtr x="330" y="-895"/>
                                        </p:animMotion>
                                      </p:childTnLst>
                                    </p:cTn>
                                  </p:par>
                                  <p:par>
                                    <p:cTn id="9" presetID="8" presetClass="emph" presetSubtype="0" repeatCount="indefinite" accel="2500" autoRev="1" fill="hold" nodeType="withEffect" p14:presetBounceEnd="3500">
                                      <p:stCondLst>
                                        <p:cond delay="0"/>
                                      </p:stCondLst>
                                      <p:childTnLst>
                                        <p:animRot by="300000" p14:bounceEnd="3500">
                                          <p:cBhvr>
                                            <p:cTn id="10" dur="6750" fill="hold"/>
                                            <p:tgtEl>
                                              <p:spTgt spid="5"/>
                                            </p:tgtEl>
                                            <p:attrNameLst>
                                              <p:attrName>r</p:attrName>
                                            </p:attrNameLst>
                                          </p:cBhvr>
                                        </p:animRot>
                                      </p:childTnLst>
                                    </p:cTn>
                                  </p:par>
                                  <p:par>
                                    <p:cTn id="11" presetID="42" presetClass="path" presetSubtype="0" repeatCount="indefinite" accel="3636" decel="4000" autoRev="1" fill="hold" nodeType="withEffect">
                                      <p:stCondLst>
                                        <p:cond delay="100"/>
                                      </p:stCondLst>
                                      <p:childTnLst>
                                        <p:animMotion origin="layout" path="M 0 3.33333E-6 L 0.00538 -0.0105 " pathEditMode="relative" rAng="0" ptsTypes="AA">
                                          <p:cBhvr>
                                            <p:cTn id="12" dur="4500" fill="hold"/>
                                            <p:tgtEl>
                                              <p:spTgt spid="21"/>
                                            </p:tgtEl>
                                            <p:attrNameLst>
                                              <p:attrName>ppt_x</p:attrName>
                                              <p:attrName>ppt_y</p:attrName>
                                            </p:attrNameLst>
                                          </p:cBhvr>
                                          <p:rCtr x="260" y="-525"/>
                                        </p:animMotion>
                                      </p:childTnLst>
                                    </p:cTn>
                                  </p:par>
                                  <p:par>
                                    <p:cTn id="13" presetID="8" presetClass="emph" presetSubtype="0" repeatCount="indefinite" accel="2500" autoRev="1" fill="hold" nodeType="withEffect" p14:presetBounceEnd="3500">
                                      <p:stCondLst>
                                        <p:cond delay="0"/>
                                      </p:stCondLst>
                                      <p:childTnLst>
                                        <p:animRot by="300000" p14:bounceEnd="3500">
                                          <p:cBhvr>
                                            <p:cTn id="14" dur="3500" fill="hold"/>
                                            <p:tgtEl>
                                              <p:spTgt spid="21"/>
                                            </p:tgtEl>
                                            <p:attrNameLst>
                                              <p:attrName>r</p:attrName>
                                            </p:attrNameLst>
                                          </p:cBhvr>
                                        </p:animRot>
                                      </p:childTnLst>
                                    </p:cTn>
                                  </p:par>
                                  <p:par>
                                    <p:cTn id="15" presetID="42" presetClass="path" presetSubtype="0" repeatCount="indefinite" accel="3636" autoRev="1" fill="hold" nodeType="withEffect" p14:presetBounceEnd="5091">
                                      <p:stCondLst>
                                        <p:cond delay="100"/>
                                      </p:stCondLst>
                                      <p:childTnLst>
                                        <p:animMotion origin="layout" path="M -0.01545 0.01203 L 1.94444E-6 3.45679E-6 " pathEditMode="relative" rAng="0" ptsTypes="AA" p14:bounceEnd="5091">
                                          <p:cBhvr>
                                            <p:cTn id="16" dur="3250" fill="hold"/>
                                            <p:tgtEl>
                                              <p:spTgt spid="7"/>
                                            </p:tgtEl>
                                            <p:attrNameLst>
                                              <p:attrName>ppt_x</p:attrName>
                                              <p:attrName>ppt_y</p:attrName>
                                            </p:attrNameLst>
                                          </p:cBhvr>
                                          <p:rCtr x="764" y="-617"/>
                                        </p:animMotion>
                                      </p:childTnLst>
                                    </p:cTn>
                                  </p:par>
                                  <p:par>
                                    <p:cTn id="17" presetID="8" presetClass="emph" presetSubtype="0" repeatCount="indefinite" accel="2500" autoRev="1" fill="hold" nodeType="withEffect" p14:presetBounceEnd="3500">
                                      <p:stCondLst>
                                        <p:cond delay="0"/>
                                      </p:stCondLst>
                                      <p:childTnLst>
                                        <p:animRot by="300000" p14:bounceEnd="3500">
                                          <p:cBhvr>
                                            <p:cTn id="18" dur="825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3.61111E-6 -3.95062E-6 L 0.07136 0.00062 " pathEditMode="relative" rAng="0" ptsTypes="AA">
                                          <p:cBhvr>
                                            <p:cTn id="6" dur="5500" fill="hold"/>
                                            <p:tgtEl>
                                              <p:spTgt spid="2"/>
                                            </p:tgtEl>
                                            <p:attrNameLst>
                                              <p:attrName>ppt_x</p:attrName>
                                              <p:attrName>ppt_y</p:attrName>
                                            </p:attrNameLst>
                                          </p:cBhvr>
                                          <p:rCtr x="3559" y="31"/>
                                        </p:animMotion>
                                      </p:childTnLst>
                                    </p:cTn>
                                  </p:par>
                                  <p:par>
                                    <p:cTn id="7" presetID="42" presetClass="path" presetSubtype="0" repeatCount="indefinite" accel="9000" decel="8000" autoRev="1" fill="hold" nodeType="withEffect">
                                      <p:stCondLst>
                                        <p:cond delay="100"/>
                                      </p:stCondLst>
                                      <p:childTnLst>
                                        <p:animMotion origin="layout" path="M 1.11111E-6 1.97531E-6 L 0.00677 -0.0179 " pathEditMode="relative" rAng="0" ptsTypes="AA">
                                          <p:cBhvr>
                                            <p:cTn id="8" dur="2750" fill="hold"/>
                                            <p:tgtEl>
                                              <p:spTgt spid="5"/>
                                            </p:tgtEl>
                                            <p:attrNameLst>
                                              <p:attrName>ppt_x</p:attrName>
                                              <p:attrName>ppt_y</p:attrName>
                                            </p:attrNameLst>
                                          </p:cBhvr>
                                          <p:rCtr x="330" y="-895"/>
                                        </p:animMotion>
                                      </p:childTnLst>
                                    </p:cTn>
                                  </p:par>
                                  <p:par>
                                    <p:cTn id="9" presetID="8" presetClass="emph" presetSubtype="0" repeatCount="indefinite" accel="2500" autoRev="1" fill="hold" nodeType="withEffect">
                                      <p:stCondLst>
                                        <p:cond delay="0"/>
                                      </p:stCondLst>
                                      <p:childTnLst>
                                        <p:animRot by="300000">
                                          <p:cBhvr>
                                            <p:cTn id="10" dur="6750" fill="hold"/>
                                            <p:tgtEl>
                                              <p:spTgt spid="5"/>
                                            </p:tgtEl>
                                            <p:attrNameLst>
                                              <p:attrName>r</p:attrName>
                                            </p:attrNameLst>
                                          </p:cBhvr>
                                        </p:animRot>
                                      </p:childTnLst>
                                    </p:cTn>
                                  </p:par>
                                  <p:par>
                                    <p:cTn id="11" presetID="42" presetClass="path" presetSubtype="0" repeatCount="indefinite" accel="3636" decel="4000" autoRev="1" fill="hold" nodeType="withEffect">
                                      <p:stCondLst>
                                        <p:cond delay="100"/>
                                      </p:stCondLst>
                                      <p:childTnLst>
                                        <p:animMotion origin="layout" path="M 0 3.33333E-6 L 0.00538 -0.0105 " pathEditMode="relative" rAng="0" ptsTypes="AA">
                                          <p:cBhvr>
                                            <p:cTn id="12" dur="4500" fill="hold"/>
                                            <p:tgtEl>
                                              <p:spTgt spid="21"/>
                                            </p:tgtEl>
                                            <p:attrNameLst>
                                              <p:attrName>ppt_x</p:attrName>
                                              <p:attrName>ppt_y</p:attrName>
                                            </p:attrNameLst>
                                          </p:cBhvr>
                                          <p:rCtr x="260" y="-525"/>
                                        </p:animMotion>
                                      </p:childTnLst>
                                    </p:cTn>
                                  </p:par>
                                  <p:par>
                                    <p:cTn id="13" presetID="8" presetClass="emph" presetSubtype="0" repeatCount="indefinite" accel="2500" autoRev="1" fill="hold" nodeType="withEffect">
                                      <p:stCondLst>
                                        <p:cond delay="0"/>
                                      </p:stCondLst>
                                      <p:childTnLst>
                                        <p:animRot by="300000">
                                          <p:cBhvr>
                                            <p:cTn id="14" dur="3500" fill="hold"/>
                                            <p:tgtEl>
                                              <p:spTgt spid="21"/>
                                            </p:tgtEl>
                                            <p:attrNameLst>
                                              <p:attrName>r</p:attrName>
                                            </p:attrNameLst>
                                          </p:cBhvr>
                                        </p:animRot>
                                      </p:childTnLst>
                                    </p:cTn>
                                  </p:par>
                                  <p:par>
                                    <p:cTn id="15" presetID="42" presetClass="path" presetSubtype="0" repeatCount="indefinite" accel="3636" autoRev="1" fill="hold" nodeType="withEffect">
                                      <p:stCondLst>
                                        <p:cond delay="100"/>
                                      </p:stCondLst>
                                      <p:childTnLst>
                                        <p:animMotion origin="layout" path="M -0.01545 0.01203 L 1.94444E-6 3.45679E-6 " pathEditMode="relative" rAng="0" ptsTypes="AA">
                                          <p:cBhvr>
                                            <p:cTn id="16" dur="3250" fill="hold"/>
                                            <p:tgtEl>
                                              <p:spTgt spid="7"/>
                                            </p:tgtEl>
                                            <p:attrNameLst>
                                              <p:attrName>ppt_x</p:attrName>
                                              <p:attrName>ppt_y</p:attrName>
                                            </p:attrNameLst>
                                          </p:cBhvr>
                                          <p:rCtr x="764" y="-617"/>
                                        </p:animMotion>
                                      </p:childTnLst>
                                    </p:cTn>
                                  </p:par>
                                  <p:par>
                                    <p:cTn id="17" presetID="8" presetClass="emph" presetSubtype="0" repeatCount="indefinite" accel="2500" autoRev="1" fill="hold" nodeType="withEffect">
                                      <p:stCondLst>
                                        <p:cond delay="0"/>
                                      </p:stCondLst>
                                      <p:childTnLst>
                                        <p:animRot by="300000">
                                          <p:cBhvr>
                                            <p:cTn id="18" dur="825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74959601-4BE1-E5E5-A7F9-E129DDA7AEF8}"/>
              </a:ext>
            </a:extLst>
          </p:cNvPr>
          <p:cNvSpPr>
            <a:spLocks noGrp="1"/>
          </p:cNvSpPr>
          <p:nvPr>
            <p:ph type="ctrTitle" hasCustomPrompt="1"/>
          </p:nvPr>
        </p:nvSpPr>
        <p:spPr>
          <a:xfrm>
            <a:off x="2721685" y="552451"/>
            <a:ext cx="3700630" cy="1158014"/>
          </a:xfrm>
        </p:spPr>
        <p:txBody>
          <a:bodyPr anchor="t">
            <a:noAutofit/>
          </a:bodyPr>
          <a:lstStyle>
            <a:lvl1pPr algn="ctr">
              <a:lnSpc>
                <a:spcPct val="80000"/>
              </a:lnSpc>
              <a:defRPr sz="5400" b="1">
                <a:latin typeface="Staatliches" pitchFamily="2" charset="0"/>
              </a:defRPr>
            </a:lvl1pPr>
          </a:lstStyle>
          <a:p>
            <a:r>
              <a:rPr lang="en-US" dirty="0"/>
              <a:t>Click to edit Master title style</a:t>
            </a:r>
          </a:p>
        </p:txBody>
      </p:sp>
    </p:spTree>
    <p:extLst>
      <p:ext uri="{BB962C8B-B14F-4D97-AF65-F5344CB8AC3E}">
        <p14:creationId xmlns:p14="http://schemas.microsoft.com/office/powerpoint/2010/main" val="18968183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One column text">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768F7DF3-02F3-41BF-A060-159BA21B5D03}"/>
              </a:ext>
            </a:extLst>
          </p:cNvPr>
          <p:cNvSpPr>
            <a:spLocks noGrp="1"/>
          </p:cNvSpPr>
          <p:nvPr>
            <p:ph sz="half" idx="2" hasCustomPrompt="1"/>
          </p:nvPr>
        </p:nvSpPr>
        <p:spPr>
          <a:xfrm>
            <a:off x="723900" y="2086672"/>
            <a:ext cx="4224183" cy="2270177"/>
          </a:xfrm>
        </p:spPr>
        <p:txBody>
          <a:bodyPr>
            <a:noAutofit/>
          </a:bodyPr>
          <a:lstStyle>
            <a:lvl1pPr marL="0" indent="0">
              <a:buNone/>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a:extLst>
              <a:ext uri="{FF2B5EF4-FFF2-40B4-BE49-F238E27FC236}">
                <a16:creationId xmlns:a16="http://schemas.microsoft.com/office/drawing/2014/main" xmlns="" id="{096EF09D-EFA4-B663-E5F4-CF64F187C1A2}"/>
              </a:ext>
            </a:extLst>
          </p:cNvPr>
          <p:cNvSpPr>
            <a:spLocks noGrp="1"/>
          </p:cNvSpPr>
          <p:nvPr>
            <p:ph type="ctrTitle" hasCustomPrompt="1"/>
          </p:nvPr>
        </p:nvSpPr>
        <p:spPr>
          <a:xfrm>
            <a:off x="723899" y="552451"/>
            <a:ext cx="4224183" cy="1158014"/>
          </a:xfrm>
        </p:spPr>
        <p:txBody>
          <a:bodyPr anchor="t">
            <a:noAutofit/>
          </a:bodyPr>
          <a:lstStyle>
            <a:lvl1pPr algn="l">
              <a:lnSpc>
                <a:spcPct val="80000"/>
              </a:lnSpc>
              <a:defRPr sz="5400" b="1">
                <a:latin typeface="Staatliches" pitchFamily="2" charset="0"/>
              </a:defRPr>
            </a:lvl1pPr>
          </a:lstStyle>
          <a:p>
            <a:r>
              <a:rPr lang="en-US" dirty="0"/>
              <a:t>Click to edit Master title style</a:t>
            </a:r>
          </a:p>
        </p:txBody>
      </p:sp>
      <p:sp>
        <p:nvSpPr>
          <p:cNvPr id="3" name="Marcador de posición de imagen 2">
            <a:extLst>
              <a:ext uri="{FF2B5EF4-FFF2-40B4-BE49-F238E27FC236}">
                <a16:creationId xmlns:a16="http://schemas.microsoft.com/office/drawing/2014/main" xmlns="" id="{E9E8F6C4-D890-F98C-8754-CB0360F01D6D}"/>
              </a:ext>
            </a:extLst>
          </p:cNvPr>
          <p:cNvSpPr>
            <a:spLocks noGrp="1"/>
          </p:cNvSpPr>
          <p:nvPr>
            <p:ph type="pic" sz="quarter" idx="10"/>
          </p:nvPr>
        </p:nvSpPr>
        <p:spPr>
          <a:xfrm>
            <a:off x="5517376" y="2072069"/>
            <a:ext cx="1768556" cy="1753044"/>
          </a:xfrm>
          <a:prstGeom prst="ellipse">
            <a:avLst/>
          </a:prstGeom>
        </p:spPr>
        <p:txBody>
          <a:bodyPr/>
          <a:lstStyle/>
          <a:p>
            <a:endParaRPr lang="es-ES" dirty="0"/>
          </a:p>
        </p:txBody>
      </p:sp>
    </p:spTree>
    <p:extLst>
      <p:ext uri="{BB962C8B-B14F-4D97-AF65-F5344CB8AC3E}">
        <p14:creationId xmlns:p14="http://schemas.microsoft.com/office/powerpoint/2010/main" val="19074605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in point">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D809043F-2CB1-4697-ADC0-1A4B5CEE02B4}"/>
              </a:ext>
            </a:extLst>
          </p:cNvPr>
          <p:cNvSpPr>
            <a:spLocks noGrp="1"/>
          </p:cNvSpPr>
          <p:nvPr>
            <p:ph type="title"/>
          </p:nvPr>
        </p:nvSpPr>
        <p:spPr>
          <a:xfrm>
            <a:off x="723900" y="1243260"/>
            <a:ext cx="7696200" cy="2656981"/>
          </a:xfrm>
        </p:spPr>
        <p:txBody>
          <a:bodyPr/>
          <a:lstStyle/>
          <a:p>
            <a:r>
              <a:rPr lang="en-US" dirty="0"/>
              <a:t>Click to edit Master title style</a:t>
            </a:r>
          </a:p>
        </p:txBody>
      </p:sp>
    </p:spTree>
    <p:extLst>
      <p:ext uri="{BB962C8B-B14F-4D97-AF65-F5344CB8AC3E}">
        <p14:creationId xmlns:p14="http://schemas.microsoft.com/office/powerpoint/2010/main" val="16047820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nd description">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pic>
        <p:nvPicPr>
          <p:cNvPr id="13" name="Imagen 12" descr="Forma&#10;&#10;Descripción generada automáticamente">
            <a:extLst>
              <a:ext uri="{FF2B5EF4-FFF2-40B4-BE49-F238E27FC236}">
                <a16:creationId xmlns:a16="http://schemas.microsoft.com/office/drawing/2014/main" xmlns="" id="{175104E1-FF75-F03A-4E72-E4AD26F7E20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6337" t="11190" r="6761" b="12346"/>
          <a:stretch/>
        </p:blipFill>
        <p:spPr>
          <a:xfrm rot="10800000" flipH="1" flipV="1">
            <a:off x="7454375" y="423185"/>
            <a:ext cx="2293129" cy="1134961"/>
          </a:xfrm>
          <a:prstGeom prst="rect">
            <a:avLst/>
          </a:prstGeom>
        </p:spPr>
      </p:pic>
      <p:pic>
        <p:nvPicPr>
          <p:cNvPr id="10" name="Imagen 9" descr="Un dibujo de un animal&#10;&#10;Descripción generada automáticamente con confianza baja">
            <a:extLst>
              <a:ext uri="{FF2B5EF4-FFF2-40B4-BE49-F238E27FC236}">
                <a16:creationId xmlns:a16="http://schemas.microsoft.com/office/drawing/2014/main" xmlns="" id="{F6B481E3-3B9D-3FF3-6616-2306490D9BF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91" t="15216" r="41135" b="20031"/>
          <a:stretch/>
        </p:blipFill>
        <p:spPr>
          <a:xfrm rot="10800000" flipH="1" flipV="1">
            <a:off x="4315968" y="2124636"/>
            <a:ext cx="5065776" cy="3188028"/>
          </a:xfrm>
          <a:prstGeom prst="rect">
            <a:avLst/>
          </a:prstGeom>
        </p:spPr>
      </p:pic>
      <p:sp>
        <p:nvSpPr>
          <p:cNvPr id="6" name="Text Placeholder 3">
            <a:extLst>
              <a:ext uri="{FF2B5EF4-FFF2-40B4-BE49-F238E27FC236}">
                <a16:creationId xmlns:a16="http://schemas.microsoft.com/office/drawing/2014/main" xmlns="" id="{A9051F0E-F8D2-B290-5ECB-737621E7077B}"/>
              </a:ext>
            </a:extLst>
          </p:cNvPr>
          <p:cNvSpPr>
            <a:spLocks noGrp="1"/>
          </p:cNvSpPr>
          <p:nvPr>
            <p:ph type="body" sz="half" idx="2" hasCustomPrompt="1"/>
          </p:nvPr>
        </p:nvSpPr>
        <p:spPr>
          <a:xfrm>
            <a:off x="723901" y="3556751"/>
            <a:ext cx="2919632" cy="845128"/>
          </a:xfrm>
        </p:spPr>
        <p:txBody>
          <a:bodyPr>
            <a:no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8" name="Title 1">
            <a:extLst>
              <a:ext uri="{FF2B5EF4-FFF2-40B4-BE49-F238E27FC236}">
                <a16:creationId xmlns:a16="http://schemas.microsoft.com/office/drawing/2014/main" xmlns="" id="{47BEFE41-2B4A-7DEB-7A96-96946891311F}"/>
              </a:ext>
            </a:extLst>
          </p:cNvPr>
          <p:cNvSpPr>
            <a:spLocks noGrp="1"/>
          </p:cNvSpPr>
          <p:nvPr>
            <p:ph type="ctrTitle" hasCustomPrompt="1"/>
          </p:nvPr>
        </p:nvSpPr>
        <p:spPr>
          <a:xfrm>
            <a:off x="723899" y="800978"/>
            <a:ext cx="3429887" cy="2734785"/>
          </a:xfrm>
        </p:spPr>
        <p:txBody>
          <a:bodyPr anchor="b">
            <a:noAutofit/>
          </a:bodyPr>
          <a:lstStyle>
            <a:lvl1pPr algn="l">
              <a:lnSpc>
                <a:spcPct val="80000"/>
              </a:lnSpc>
              <a:defRPr sz="5400" b="1">
                <a:latin typeface="Staatliches" pitchFamily="2" charset="0"/>
              </a:defRPr>
            </a:lvl1pPr>
          </a:lstStyle>
          <a:p>
            <a:r>
              <a:rPr lang="en-US" dirty="0"/>
              <a:t>Click to edit Master title style</a:t>
            </a:r>
          </a:p>
        </p:txBody>
      </p:sp>
      <p:sp>
        <p:nvSpPr>
          <p:cNvPr id="3" name="Marcador de posición de imagen 9">
            <a:extLst>
              <a:ext uri="{FF2B5EF4-FFF2-40B4-BE49-F238E27FC236}">
                <a16:creationId xmlns:a16="http://schemas.microsoft.com/office/drawing/2014/main" xmlns="" id="{3AF2FBCA-206D-E060-CA0A-D0D1F42A738B}"/>
              </a:ext>
            </a:extLst>
          </p:cNvPr>
          <p:cNvSpPr>
            <a:spLocks noGrp="1"/>
          </p:cNvSpPr>
          <p:nvPr>
            <p:ph type="pic" sz="quarter" idx="10"/>
          </p:nvPr>
        </p:nvSpPr>
        <p:spPr>
          <a:xfrm rot="185466">
            <a:off x="5181490" y="680791"/>
            <a:ext cx="3001482" cy="3759733"/>
          </a:xfrm>
          <a:prstGeom prst="roundRect">
            <a:avLst>
              <a:gd name="adj" fmla="val 9934"/>
            </a:avLst>
          </a:prstGeom>
        </p:spPr>
      </p:sp>
    </p:spTree>
    <p:extLst>
      <p:ext uri="{BB962C8B-B14F-4D97-AF65-F5344CB8AC3E}">
        <p14:creationId xmlns:p14="http://schemas.microsoft.com/office/powerpoint/2010/main" val="16358001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autoRev="1" fill="hold" nodeType="withEffect" p14:presetBounceEnd="5091">
                                      <p:stCondLst>
                                        <p:cond delay="100"/>
                                      </p:stCondLst>
                                      <p:childTnLst>
                                        <p:animMotion origin="layout" path="M 1.66667E-6 0.00123 L 0.01337 0.03056 " pathEditMode="relative" rAng="0" ptsTypes="AA" p14:bounceEnd="5091">
                                          <p:cBhvr>
                                            <p:cTn id="6" dur="6750" fill="hold"/>
                                            <p:tgtEl>
                                              <p:spTgt spid="10"/>
                                            </p:tgtEl>
                                            <p:attrNameLst>
                                              <p:attrName>ppt_x</p:attrName>
                                              <p:attrName>ppt_y</p:attrName>
                                            </p:attrNameLst>
                                          </p:cBhvr>
                                          <p:rCtr x="660" y="1451"/>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3500" fill="hold"/>
                                            <p:tgtEl>
                                              <p:spTgt spid="10"/>
                                            </p:tgtEl>
                                            <p:attrNameLst>
                                              <p:attrName>r</p:attrName>
                                            </p:attrNameLst>
                                          </p:cBhvr>
                                        </p:animRot>
                                      </p:childTnLst>
                                    </p:cTn>
                                  </p:par>
                                  <p:par>
                                    <p:cTn id="9" presetID="35" presetClass="path" presetSubtype="0" repeatCount="indefinite" accel="29000" decel="26000" autoRev="1" fill="hold" nodeType="withEffect">
                                      <p:stCondLst>
                                        <p:cond delay="0"/>
                                      </p:stCondLst>
                                      <p:childTnLst>
                                        <p:animMotion origin="layout" path="M 5E-6 -2.59259E-6 L 0.07135 0.00062 " pathEditMode="relative" rAng="0" ptsTypes="AA">
                                          <p:cBhvr>
                                            <p:cTn id="10" dur="7250" fill="hold"/>
                                            <p:tgtEl>
                                              <p:spTgt spid="13"/>
                                            </p:tgtEl>
                                            <p:attrNameLst>
                                              <p:attrName>ppt_x</p:attrName>
                                              <p:attrName>ppt_y</p:attrName>
                                            </p:attrNameLst>
                                          </p:cBhvr>
                                          <p:rCtr x="3559"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autoRev="1" fill="hold" nodeType="withEffect">
                                      <p:stCondLst>
                                        <p:cond delay="100"/>
                                      </p:stCondLst>
                                      <p:childTnLst>
                                        <p:animMotion origin="layout" path="M 1.66667E-6 0.00123 L 0.01337 0.03056 " pathEditMode="relative" rAng="0" ptsTypes="AA">
                                          <p:cBhvr>
                                            <p:cTn id="6" dur="6750" fill="hold"/>
                                            <p:tgtEl>
                                              <p:spTgt spid="10"/>
                                            </p:tgtEl>
                                            <p:attrNameLst>
                                              <p:attrName>ppt_x</p:attrName>
                                              <p:attrName>ppt_y</p:attrName>
                                            </p:attrNameLst>
                                          </p:cBhvr>
                                          <p:rCtr x="660" y="1451"/>
                                        </p:animMotion>
                                      </p:childTnLst>
                                    </p:cTn>
                                  </p:par>
                                  <p:par>
                                    <p:cTn id="7" presetID="8" presetClass="emph" presetSubtype="0" repeatCount="indefinite" accel="2500" autoRev="1" fill="hold" nodeType="withEffect">
                                      <p:stCondLst>
                                        <p:cond delay="0"/>
                                      </p:stCondLst>
                                      <p:childTnLst>
                                        <p:animRot by="300000">
                                          <p:cBhvr>
                                            <p:cTn id="8" dur="3500" fill="hold"/>
                                            <p:tgtEl>
                                              <p:spTgt spid="10"/>
                                            </p:tgtEl>
                                            <p:attrNameLst>
                                              <p:attrName>r</p:attrName>
                                            </p:attrNameLst>
                                          </p:cBhvr>
                                        </p:animRot>
                                      </p:childTnLst>
                                    </p:cTn>
                                  </p:par>
                                  <p:par>
                                    <p:cTn id="9" presetID="35" presetClass="path" presetSubtype="0" repeatCount="indefinite" accel="29000" decel="26000" autoRev="1" fill="hold" nodeType="withEffect">
                                      <p:stCondLst>
                                        <p:cond delay="0"/>
                                      </p:stCondLst>
                                      <p:childTnLst>
                                        <p:animMotion origin="layout" path="M 5E-6 -2.59259E-6 L 0.07135 0.00062 " pathEditMode="relative" rAng="0" ptsTypes="AA">
                                          <p:cBhvr>
                                            <p:cTn id="10" dur="7250" fill="hold"/>
                                            <p:tgtEl>
                                              <p:spTgt spid="13"/>
                                            </p:tgtEl>
                                            <p:attrNameLst>
                                              <p:attrName>ppt_x</p:attrName>
                                              <p:attrName>ppt_y</p:attrName>
                                            </p:attrNameLst>
                                          </p:cBhvr>
                                          <p:rCtr x="3559"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ption">
    <p:bg>
      <p:bgPr>
        <a:gradFill>
          <a:gsLst>
            <a:gs pos="0">
              <a:schemeClr val="bg2"/>
            </a:gs>
            <a:gs pos="100000">
              <a:schemeClr val="accent1"/>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3900" y="3844151"/>
            <a:ext cx="7696199" cy="746899"/>
          </a:xfrm>
        </p:spPr>
        <p:txBody>
          <a:bodyPr anchor="b">
            <a:noAutofit/>
          </a:bodyPr>
          <a:lstStyle>
            <a:lvl1pPr>
              <a:defRPr sz="35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5043750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3900" y="552450"/>
            <a:ext cx="7696200" cy="71556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23900" y="1369219"/>
            <a:ext cx="7696200" cy="322183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50480007"/>
      </p:ext>
    </p:extLst>
  </p:cSld>
  <p:clrMap bg1="lt1" tx1="dk1" bg2="lt2" tx2="dk2" accent1="accent1" accent2="accent2" accent3="accent3" accent4="accent4" accent5="accent5" accent6="accent6" hlink="hlink" folHlink="folHlink"/>
  <p:sldLayoutIdLst>
    <p:sldLayoutId id="2147483664" r:id="rId1"/>
    <p:sldLayoutId id="2147483666" r:id="rId2"/>
    <p:sldLayoutId id="2147483665" r:id="rId3"/>
    <p:sldLayoutId id="2147483667" r:id="rId4"/>
    <p:sldLayoutId id="2147483669" r:id="rId5"/>
    <p:sldLayoutId id="2147483676" r:id="rId6"/>
    <p:sldLayoutId id="2147483658" r:id="rId7"/>
    <p:sldLayoutId id="2147483671" r:id="rId8"/>
    <p:sldLayoutId id="2147483672" r:id="rId9"/>
    <p:sldLayoutId id="2147483659" r:id="rId10"/>
    <p:sldLayoutId id="2147483670" r:id="rId11"/>
    <p:sldLayoutId id="2147483675" r:id="rId12"/>
    <p:sldLayoutId id="2147483677" r:id="rId1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685800" rtl="0" eaLnBrk="1" latinLnBrk="0" hangingPunct="1">
        <a:lnSpc>
          <a:spcPct val="90000"/>
        </a:lnSpc>
        <a:spcBef>
          <a:spcPct val="0"/>
        </a:spcBef>
        <a:buNone/>
        <a:defRPr sz="3500" kern="1200">
          <a:solidFill>
            <a:schemeClr val="tx1"/>
          </a:solidFill>
          <a:latin typeface="Staatliches"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anrope Medium" pitchFamily="2"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anrope Medium" pitchFamily="2"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anrope Medium" pitchFamily="2"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anrope Medium" pitchFamily="2"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8">
          <p15:clr>
            <a:srgbClr val="F26B43"/>
          </p15:clr>
        </p15:guide>
        <p15:guide id="2" orient="horz" pos="2892">
          <p15:clr>
            <a:srgbClr val="F26B43"/>
          </p15:clr>
        </p15:guide>
        <p15:guide id="3" pos="456">
          <p15:clr>
            <a:srgbClr val="F26B43"/>
          </p15:clr>
        </p15:guide>
        <p15:guide id="4" pos="5304">
          <p15:clr>
            <a:srgbClr val="F26B43"/>
          </p15:clr>
        </p15:guide>
        <p15:guide id="5" pos="2880">
          <p15:clr>
            <a:srgbClr val="F26B43"/>
          </p15:clr>
        </p15:guide>
        <p15:guide id="6" orient="horz" pos="162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4.png"/><Relationship Id="rId5" Type="http://schemas.openxmlformats.org/officeDocument/2006/relationships/image" Target="../media/image11.png"/><Relationship Id="rId15" Type="http://schemas.openxmlformats.org/officeDocument/2006/relationships/image" Target="../media/image18.png"/><Relationship Id="rId10"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13.png"/><Relationship Id="rId14" Type="http://schemas.openxmlformats.org/officeDocument/2006/relationships/image" Target="../media/image17.png"/></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0.png"/><Relationship Id="rId7"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6.png"/><Relationship Id="rId5" Type="http://schemas.openxmlformats.org/officeDocument/2006/relationships/image" Target="../media/image5.png"/><Relationship Id="rId10" Type="http://schemas.openxmlformats.org/officeDocument/2006/relationships/image" Target="../media/image22.png"/><Relationship Id="rId4" Type="http://schemas.openxmlformats.org/officeDocument/2006/relationships/image" Target="../media/image4.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0.png"/><Relationship Id="rId7"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6.png"/><Relationship Id="rId5" Type="http://schemas.openxmlformats.org/officeDocument/2006/relationships/image" Target="../media/image5.png"/><Relationship Id="rId10" Type="http://schemas.openxmlformats.org/officeDocument/2006/relationships/image" Target="../media/image22.png"/><Relationship Id="rId4" Type="http://schemas.openxmlformats.org/officeDocument/2006/relationships/image" Target="../media/image4.png"/><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0.png"/><Relationship Id="rId7"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6.png"/><Relationship Id="rId5" Type="http://schemas.openxmlformats.org/officeDocument/2006/relationships/image" Target="../media/image5.png"/><Relationship Id="rId10" Type="http://schemas.openxmlformats.org/officeDocument/2006/relationships/image" Target="../media/image22.png"/><Relationship Id="rId4" Type="http://schemas.openxmlformats.org/officeDocument/2006/relationships/image" Target="../media/image4.png"/><Relationship Id="rId9"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0.png"/><Relationship Id="rId7"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6.png"/><Relationship Id="rId5" Type="http://schemas.openxmlformats.org/officeDocument/2006/relationships/image" Target="../media/image5.png"/><Relationship Id="rId10" Type="http://schemas.openxmlformats.org/officeDocument/2006/relationships/image" Target="../media/image22.png"/><Relationship Id="rId4" Type="http://schemas.openxmlformats.org/officeDocument/2006/relationships/image" Target="../media/image4.png"/><Relationship Id="rId9"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4.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0.png"/><Relationship Id="rId7"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6.png"/><Relationship Id="rId5" Type="http://schemas.openxmlformats.org/officeDocument/2006/relationships/image" Target="../media/image5.png"/><Relationship Id="rId10" Type="http://schemas.openxmlformats.org/officeDocument/2006/relationships/image" Target="../media/image22.png"/><Relationship Id="rId4" Type="http://schemas.openxmlformats.org/officeDocument/2006/relationships/image" Target="../media/image4.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0.png"/><Relationship Id="rId7"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6.png"/><Relationship Id="rId5" Type="http://schemas.openxmlformats.org/officeDocument/2006/relationships/image" Target="../media/image5.png"/><Relationship Id="rId10" Type="http://schemas.openxmlformats.org/officeDocument/2006/relationships/image" Target="../media/image22.png"/><Relationship Id="rId4" Type="http://schemas.openxmlformats.org/officeDocument/2006/relationships/image" Target="../media/image4.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a:off x="3740368" y="722693"/>
            <a:ext cx="1758461" cy="1713304"/>
          </a:xfrm>
          <a:prstGeom prst="ellipse">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Forma&#10;&#10;Descripción generada automáticamente">
            <a:extLst>
              <a:ext uri="{FF2B5EF4-FFF2-40B4-BE49-F238E27FC236}">
                <a16:creationId xmlns:a16="http://schemas.microsoft.com/office/drawing/2014/main" xmlns="" id="{0616DF4A-2FFF-2C13-7E9C-4F919C3197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337" t="11190" r="6996" b="12346"/>
          <a:stretch/>
        </p:blipFill>
        <p:spPr>
          <a:xfrm>
            <a:off x="-94891" y="3405721"/>
            <a:ext cx="2286955" cy="1134961"/>
          </a:xfrm>
          <a:prstGeom prst="rect">
            <a:avLst/>
          </a:prstGeom>
        </p:spPr>
      </p:pic>
      <p:pic>
        <p:nvPicPr>
          <p:cNvPr id="5" name="Imagen 4" descr="Imagen que contiene electrónica, cd, computadora&#10;&#10;Descripción generada automáticamente">
            <a:extLst>
              <a:ext uri="{FF2B5EF4-FFF2-40B4-BE49-F238E27FC236}">
                <a16:creationId xmlns:a16="http://schemas.microsoft.com/office/drawing/2014/main" xmlns="" id="{B33848EC-A231-1995-0AA4-F7B721A2404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1564" t="-1" r="13066" b="2056"/>
          <a:stretch/>
        </p:blipFill>
        <p:spPr>
          <a:xfrm>
            <a:off x="-403665" y="2125543"/>
            <a:ext cx="2553002" cy="3100153"/>
          </a:xfrm>
          <a:prstGeom prst="rect">
            <a:avLst/>
          </a:prstGeom>
        </p:spPr>
      </p:pic>
      <p:grpSp>
        <p:nvGrpSpPr>
          <p:cNvPr id="27" name="Grupo 26">
            <a:extLst>
              <a:ext uri="{FF2B5EF4-FFF2-40B4-BE49-F238E27FC236}">
                <a16:creationId xmlns:a16="http://schemas.microsoft.com/office/drawing/2014/main" xmlns="" id="{0252CE12-3B36-12AF-BC31-EECE72395B89}"/>
              </a:ext>
            </a:extLst>
          </p:cNvPr>
          <p:cNvGrpSpPr/>
          <p:nvPr/>
        </p:nvGrpSpPr>
        <p:grpSpPr>
          <a:xfrm>
            <a:off x="1394737" y="552451"/>
            <a:ext cx="6221780" cy="3538714"/>
            <a:chOff x="1217515" y="451653"/>
            <a:chExt cx="6576224" cy="3740309"/>
          </a:xfrm>
        </p:grpSpPr>
        <p:sp>
          <p:nvSpPr>
            <p:cNvPr id="12" name="Rectángulo 11">
              <a:extLst>
                <a:ext uri="{FF2B5EF4-FFF2-40B4-BE49-F238E27FC236}">
                  <a16:creationId xmlns:a16="http://schemas.microsoft.com/office/drawing/2014/main" xmlns="" id="{1A55D6E9-C2A1-7AC4-CFE8-517A0B47B1E3}"/>
                </a:ext>
              </a:extLst>
            </p:cNvPr>
            <p:cNvSpPr/>
            <p:nvPr/>
          </p:nvSpPr>
          <p:spPr>
            <a:xfrm>
              <a:off x="7708161" y="2528961"/>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Elipse 12">
              <a:extLst>
                <a:ext uri="{FF2B5EF4-FFF2-40B4-BE49-F238E27FC236}">
                  <a16:creationId xmlns:a16="http://schemas.microsoft.com/office/drawing/2014/main" xmlns="" id="{509F50E8-8908-9D49-CF25-75AA9E31E354}"/>
                </a:ext>
              </a:extLst>
            </p:cNvPr>
            <p:cNvSpPr/>
            <p:nvPr/>
          </p:nvSpPr>
          <p:spPr>
            <a:xfrm>
              <a:off x="7092436" y="1245289"/>
              <a:ext cx="108243" cy="1082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Elipse 15">
              <a:extLst>
                <a:ext uri="{FF2B5EF4-FFF2-40B4-BE49-F238E27FC236}">
                  <a16:creationId xmlns:a16="http://schemas.microsoft.com/office/drawing/2014/main" xmlns="" id="{D76080A4-25C7-3DBE-F73F-160910291B56}"/>
                </a:ext>
              </a:extLst>
            </p:cNvPr>
            <p:cNvSpPr/>
            <p:nvPr/>
          </p:nvSpPr>
          <p:spPr>
            <a:xfrm>
              <a:off x="6571806" y="4032800"/>
              <a:ext cx="159162" cy="1591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Rectángulo 16">
              <a:extLst>
                <a:ext uri="{FF2B5EF4-FFF2-40B4-BE49-F238E27FC236}">
                  <a16:creationId xmlns:a16="http://schemas.microsoft.com/office/drawing/2014/main" xmlns="" id="{E4D46114-2E67-E3A5-A6FC-59CE6B7A57FD}"/>
                </a:ext>
              </a:extLst>
            </p:cNvPr>
            <p:cNvSpPr/>
            <p:nvPr/>
          </p:nvSpPr>
          <p:spPr>
            <a:xfrm>
              <a:off x="1217515" y="2357327"/>
              <a:ext cx="93867" cy="9386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Elipse 23">
              <a:extLst>
                <a:ext uri="{FF2B5EF4-FFF2-40B4-BE49-F238E27FC236}">
                  <a16:creationId xmlns:a16="http://schemas.microsoft.com/office/drawing/2014/main" xmlns="" id="{B4D9B40B-F94C-9D00-0511-4B0E931BD7A2}"/>
                </a:ext>
              </a:extLst>
            </p:cNvPr>
            <p:cNvSpPr/>
            <p:nvPr/>
          </p:nvSpPr>
          <p:spPr>
            <a:xfrm>
              <a:off x="1874240" y="451653"/>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xmlns="" id="{F341BF1A-72C5-837F-B2EA-F87553846C24}"/>
                </a:ext>
              </a:extLst>
            </p:cNvPr>
            <p:cNvSpPr/>
            <p:nvPr/>
          </p:nvSpPr>
          <p:spPr>
            <a:xfrm>
              <a:off x="7460195" y="3220214"/>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6" name="Imagen 5" descr="Patrón de fondo&#10;&#10;Descripción generada automáticamente con confianza baja">
            <a:extLst>
              <a:ext uri="{FF2B5EF4-FFF2-40B4-BE49-F238E27FC236}">
                <a16:creationId xmlns:a16="http://schemas.microsoft.com/office/drawing/2014/main" xmlns="" id="{2C9551F7-1CC2-17DA-E795-426C995C9BA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5460" t="16723" r="2754" b="16297"/>
          <a:stretch/>
        </p:blipFill>
        <p:spPr>
          <a:xfrm>
            <a:off x="-278361" y="3485385"/>
            <a:ext cx="3276213" cy="1719481"/>
          </a:xfrm>
          <a:prstGeom prst="rect">
            <a:avLst/>
          </a:prstGeom>
        </p:spPr>
      </p:pic>
      <p:pic>
        <p:nvPicPr>
          <p:cNvPr id="7" name="Imagen 6" descr="Icono&#10;&#10;Descripción generada automáticamente">
            <a:extLst>
              <a:ext uri="{FF2B5EF4-FFF2-40B4-BE49-F238E27FC236}">
                <a16:creationId xmlns:a16="http://schemas.microsoft.com/office/drawing/2014/main" xmlns="" id="{FBB2D7DD-F93E-8C14-FD55-F8D608F6BC80}"/>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3698" t="24065" r="2121" b="29834"/>
          <a:stretch/>
        </p:blipFill>
        <p:spPr>
          <a:xfrm>
            <a:off x="-278360" y="4334470"/>
            <a:ext cx="2023578" cy="968518"/>
          </a:xfrm>
          <a:prstGeom prst="rect">
            <a:avLst/>
          </a:prstGeom>
        </p:spPr>
      </p:pic>
      <p:pic>
        <p:nvPicPr>
          <p:cNvPr id="8" name="Imagen 7" descr="Un dibujo de un animal&#10;&#10;Descripción generada automáticamente con confianza baja">
            <a:extLst>
              <a:ext uri="{FF2B5EF4-FFF2-40B4-BE49-F238E27FC236}">
                <a16:creationId xmlns:a16="http://schemas.microsoft.com/office/drawing/2014/main" xmlns="" id="{36DE4F0E-359C-8659-9F6A-E7FB60FA61C1}"/>
              </a:ext>
            </a:extLst>
          </p:cNvPr>
          <p:cNvPicPr>
            <a:picLocks noChangeAspect="1"/>
          </p:cNvPicPr>
          <p:nvPr/>
        </p:nvPicPr>
        <p:blipFill rotWithShape="1">
          <a:blip r:embed="rId7">
            <a:extLst>
              <a:ext uri="{28A0092B-C50C-407E-A947-70E740481C1C}">
                <a14:useLocalDpi xmlns:a14="http://schemas.microsoft.com/office/drawing/2010/main" val="0"/>
              </a:ext>
            </a:extLst>
          </a:blip>
          <a:srcRect l="1080" t="20768" r="52157" b="16265"/>
          <a:stretch/>
        </p:blipFill>
        <p:spPr>
          <a:xfrm>
            <a:off x="5241272" y="2218713"/>
            <a:ext cx="4093228" cy="3100152"/>
          </a:xfrm>
          <a:prstGeom prst="rect">
            <a:avLst/>
          </a:prstGeom>
        </p:spPr>
      </p:pic>
      <p:pic>
        <p:nvPicPr>
          <p:cNvPr id="9" name="Imagen 8" descr="Dibujo de una persona&#10;&#10;Descripción generada automáticamente con confianza media">
            <a:extLst>
              <a:ext uri="{FF2B5EF4-FFF2-40B4-BE49-F238E27FC236}">
                <a16:creationId xmlns:a16="http://schemas.microsoft.com/office/drawing/2014/main" xmlns="" id="{A2D65546-0E04-829A-2C66-1EFA7456FC6E}"/>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5743" t="3625" r="32257" b="25757"/>
          <a:stretch/>
        </p:blipFill>
        <p:spPr>
          <a:xfrm>
            <a:off x="7182577" y="3375447"/>
            <a:ext cx="2239784" cy="2118417"/>
          </a:xfrm>
          <a:prstGeom prst="rect">
            <a:avLst/>
          </a:prstGeom>
        </p:spPr>
      </p:pic>
      <p:pic>
        <p:nvPicPr>
          <p:cNvPr id="10" name="Imagen 9" descr="Icono&#10;&#10;Descripción generada automáticamente">
            <a:extLst>
              <a:ext uri="{FF2B5EF4-FFF2-40B4-BE49-F238E27FC236}">
                <a16:creationId xmlns:a16="http://schemas.microsoft.com/office/drawing/2014/main" xmlns="" id="{120EC8C9-E192-543B-41C9-9EE6E8E2567C}"/>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742" t="25327" r="75928" b="24553"/>
          <a:stretch/>
        </p:blipFill>
        <p:spPr>
          <a:xfrm>
            <a:off x="8292693" y="3830850"/>
            <a:ext cx="1129668" cy="1426196"/>
          </a:xfrm>
          <a:prstGeom prst="rect">
            <a:avLst/>
          </a:prstGeom>
        </p:spPr>
      </p:pic>
      <p:sp>
        <p:nvSpPr>
          <p:cNvPr id="2" name="Title 1">
            <a:extLst>
              <a:ext uri="{FF2B5EF4-FFF2-40B4-BE49-F238E27FC236}">
                <a16:creationId xmlns:a16="http://schemas.microsoft.com/office/drawing/2014/main" xmlns="" id="{A34BEBE0-30E7-49E4-A816-DCA7EB6618A7}"/>
              </a:ext>
            </a:extLst>
          </p:cNvPr>
          <p:cNvSpPr>
            <a:spLocks noGrp="1"/>
          </p:cNvSpPr>
          <p:nvPr>
            <p:ph type="ctrTitle"/>
          </p:nvPr>
        </p:nvSpPr>
        <p:spPr>
          <a:xfrm>
            <a:off x="1560497" y="2506888"/>
            <a:ext cx="6289515" cy="1386700"/>
          </a:xfrm>
        </p:spPr>
        <p:txBody>
          <a:bodyPr anchor="b"/>
          <a:lstStyle/>
          <a:p>
            <a:pPr>
              <a:lnSpc>
                <a:spcPct val="80000"/>
              </a:lnSpc>
            </a:pPr>
            <a:r>
              <a:rPr lang="en-US" sz="8800" b="1" dirty="0" smtClean="0"/>
              <a:t>HYPECHAT</a:t>
            </a:r>
            <a:endParaRPr lang="en-US" sz="4000" dirty="0"/>
          </a:p>
        </p:txBody>
      </p:sp>
      <p:pic>
        <p:nvPicPr>
          <p:cNvPr id="15" name="Imagen 14" descr="Forma&#10;&#10;Descripción generada automáticamente">
            <a:extLst>
              <a:ext uri="{FF2B5EF4-FFF2-40B4-BE49-F238E27FC236}">
                <a16:creationId xmlns:a16="http://schemas.microsoft.com/office/drawing/2014/main" xmlns="" id="{2E0AF15B-946B-E61F-27E1-33F2B2A38248}"/>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6337" t="11190" r="6996" b="12346"/>
          <a:stretch/>
        </p:blipFill>
        <p:spPr>
          <a:xfrm>
            <a:off x="8202470" y="1179535"/>
            <a:ext cx="1097627" cy="544726"/>
          </a:xfrm>
          <a:prstGeom prst="rect">
            <a:avLst/>
          </a:prstGeom>
        </p:spPr>
      </p:pic>
      <p:pic>
        <p:nvPicPr>
          <p:cNvPr id="19" name="Imagen 18" descr="Logotipo&#10;&#10;Descripción generada automáticamente">
            <a:extLst>
              <a:ext uri="{FF2B5EF4-FFF2-40B4-BE49-F238E27FC236}">
                <a16:creationId xmlns:a16="http://schemas.microsoft.com/office/drawing/2014/main" xmlns="" id="{A6C64AD8-0DB0-2832-F1C1-35805C11EF38}"/>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28151" t="7067" r="23582" b="7841"/>
          <a:stretch/>
        </p:blipFill>
        <p:spPr>
          <a:xfrm>
            <a:off x="-1262910" y="-1437473"/>
            <a:ext cx="2759858" cy="2736884"/>
          </a:xfrm>
          <a:prstGeom prst="rect">
            <a:avLst/>
          </a:prstGeom>
        </p:spPr>
      </p:pic>
      <p:pic>
        <p:nvPicPr>
          <p:cNvPr id="21" name="Imagen 20" descr="Imagen que contiene Forma&#10;&#10;Descripción generada automáticamente">
            <a:extLst>
              <a:ext uri="{FF2B5EF4-FFF2-40B4-BE49-F238E27FC236}">
                <a16:creationId xmlns:a16="http://schemas.microsoft.com/office/drawing/2014/main" xmlns="" id="{632DD628-04C5-CA87-E1EE-559AE69DA893}"/>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26800" t="4583" r="22933" b="6607"/>
          <a:stretch/>
        </p:blipFill>
        <p:spPr>
          <a:xfrm>
            <a:off x="6651387" y="-1303255"/>
            <a:ext cx="1835802" cy="1824428"/>
          </a:xfrm>
          <a:prstGeom prst="rect">
            <a:avLst/>
          </a:prstGeom>
        </p:spPr>
      </p:pic>
      <p:pic>
        <p:nvPicPr>
          <p:cNvPr id="23" name="Imagen 22" descr="Imagen que contiene luz, lámpara&#10;&#10;Descripción generada automáticamente">
            <a:extLst>
              <a:ext uri="{FF2B5EF4-FFF2-40B4-BE49-F238E27FC236}">
                <a16:creationId xmlns:a16="http://schemas.microsoft.com/office/drawing/2014/main" xmlns="" id="{DD46D984-9223-3367-6904-B3BCA1FAFDC4}"/>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24850" t="6158" r="23333" b="5607"/>
          <a:stretch/>
        </p:blipFill>
        <p:spPr>
          <a:xfrm>
            <a:off x="671495" y="1353532"/>
            <a:ext cx="471505" cy="451627"/>
          </a:xfrm>
          <a:prstGeom prst="rect">
            <a:avLst/>
          </a:prstGeom>
        </p:spPr>
      </p:pic>
      <p:pic>
        <p:nvPicPr>
          <p:cNvPr id="44" name="Imagen 43" descr="Icono&#10;&#10;Descripción generada automáticamente">
            <a:extLst>
              <a:ext uri="{FF2B5EF4-FFF2-40B4-BE49-F238E27FC236}">
                <a16:creationId xmlns:a16="http://schemas.microsoft.com/office/drawing/2014/main" xmlns="" id="{EEEBC7D9-ECC0-D71D-C3CB-0DE8581C005B}"/>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l="4400" t="8232" r="2400" b="10923"/>
          <a:stretch/>
        </p:blipFill>
        <p:spPr>
          <a:xfrm>
            <a:off x="736095" y="4533677"/>
            <a:ext cx="1550866" cy="756713"/>
          </a:xfrm>
          <a:prstGeom prst="rect">
            <a:avLst/>
          </a:prstGeom>
        </p:spPr>
      </p:pic>
      <p:pic>
        <p:nvPicPr>
          <p:cNvPr id="54" name="Imagen 53" descr="Círculo&#10;&#10;Descripción generada automáticamente">
            <a:extLst>
              <a:ext uri="{FF2B5EF4-FFF2-40B4-BE49-F238E27FC236}">
                <a16:creationId xmlns:a16="http://schemas.microsoft.com/office/drawing/2014/main" xmlns="" id="{F11A0CF4-010E-A5AB-9200-827BEFFCAB79}"/>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l="26300" t="6535" r="24866" b="6900"/>
          <a:stretch/>
        </p:blipFill>
        <p:spPr>
          <a:xfrm>
            <a:off x="6949405" y="3605748"/>
            <a:ext cx="801545" cy="799242"/>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555111" y="478898"/>
            <a:ext cx="2079381" cy="207938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41224272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6" dur="4750" fill="hold"/>
                                            <p:tgtEl>
                                              <p:spTgt spid="15"/>
                                            </p:tgtEl>
                                            <p:attrNameLst>
                                              <p:attrName>ppt_x</p:attrName>
                                              <p:attrName>ppt_y</p:attrName>
                                            </p:attrNameLst>
                                          </p:cBhvr>
                                          <p:rCtr x="-3490" y="0"/>
                                        </p:animMotion>
                                      </p:childTnLst>
                                    </p:cTn>
                                  </p:par>
                                  <p:par>
                                    <p:cTn id="7" presetID="42" presetClass="path" presetSubtype="0" repeatCount="indefinite" accel="5000" decel="5000" autoRev="1" fill="hold" nodeType="withEffect">
                                      <p:stCondLst>
                                        <p:cond delay="0"/>
                                      </p:stCondLst>
                                      <p:childTnLst>
                                        <p:animMotion origin="layout" path="M 8.33333E-7 2.22222E-6 L 0.00035 0.05031 " pathEditMode="relative" rAng="0" ptsTypes="AA">
                                          <p:cBhvr>
                                            <p:cTn id="8" dur="3500" fill="hold"/>
                                            <p:tgtEl>
                                              <p:spTgt spid="23"/>
                                            </p:tgtEl>
                                            <p:attrNameLst>
                                              <p:attrName>ppt_x</p:attrName>
                                              <p:attrName>ppt_y</p:attrName>
                                            </p:attrNameLst>
                                          </p:cBhvr>
                                          <p:rCtr x="0" y="2716"/>
                                        </p:animMotion>
                                      </p:childTnLst>
                                    </p:cTn>
                                  </p:par>
                                  <p:par>
                                    <p:cTn id="9"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10" dur="5250" fill="hold"/>
                                            <p:tgtEl>
                                              <p:spTgt spid="21"/>
                                            </p:tgtEl>
                                            <p:attrNameLst>
                                              <p:attrName>ppt_x</p:attrName>
                                              <p:attrName>ppt_y</p:attrName>
                                            </p:attrNameLst>
                                          </p:cBhvr>
                                          <p:rCtr x="17" y="2531"/>
                                        </p:animMotion>
                                      </p:childTnLst>
                                    </p:cTn>
                                  </p:par>
                                  <p:par>
                                    <p:cTn id="11" presetID="42" presetClass="path" presetSubtype="0" repeatCount="indefinite" accel="10000" decel="14000" autoRev="1" fill="hold" nodeType="withEffect">
                                      <p:stCondLst>
                                        <p:cond delay="0"/>
                                      </p:stCondLst>
                                      <p:childTnLst>
                                        <p:animMotion origin="layout" path="M -4.44444E-6 -2.09877E-6 L 0.00035 0.05031 " pathEditMode="relative" rAng="0" ptsTypes="AA">
                                          <p:cBhvr>
                                            <p:cTn id="12" dur="7250" fill="hold"/>
                                            <p:tgtEl>
                                              <p:spTgt spid="19"/>
                                            </p:tgtEl>
                                            <p:attrNameLst>
                                              <p:attrName>ppt_x</p:attrName>
                                              <p:attrName>ppt_y</p:attrName>
                                            </p:attrNameLst>
                                          </p:cBhvr>
                                          <p:rCtr x="17" y="2500"/>
                                        </p:animMotion>
                                      </p:childTnLst>
                                    </p:cTn>
                                  </p:par>
                                  <p:par>
                                    <p:cTn id="13"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4" dur="3250" fill="hold"/>
                                            <p:tgtEl>
                                              <p:spTgt spid="54"/>
                                            </p:tgtEl>
                                            <p:attrNameLst>
                                              <p:attrName>ppt_x</p:attrName>
                                              <p:attrName>ppt_y</p:attrName>
                                            </p:attrNameLst>
                                          </p:cBhvr>
                                          <p:rCtr x="0" y="3827"/>
                                        </p:animMotion>
                                      </p:childTnLst>
                                    </p:cTn>
                                  </p:par>
                                  <p:par>
                                    <p:cTn id="15" presetID="6" presetClass="emph" presetSubtype="0" repeatCount="indefinite" autoRev="1" fill="hold" nodeType="withEffect" p14:presetBounceEnd="22000">
                                      <p:stCondLst>
                                        <p:cond delay="0"/>
                                      </p:stCondLst>
                                      <p:childTnLst>
                                        <p:animScale p14:bounceEnd="22000">
                                          <p:cBhvr>
                                            <p:cTn id="16" dur="6000" fill="hold"/>
                                            <p:tgtEl>
                                              <p:spTgt spid="27"/>
                                            </p:tgtEl>
                                          </p:cBhvr>
                                          <p:by x="105000" y="105000"/>
                                        </p:animScale>
                                      </p:childTnLst>
                                    </p:cTn>
                                  </p:par>
                                  <p:par>
                                    <p:cTn id="17" presetID="8" presetClass="emph" presetSubtype="0" repeatCount="indefinite" accel="2500" autoRev="1" fill="hold" nodeType="withEffect" p14:presetBounceEnd="3500">
                                      <p:stCondLst>
                                        <p:cond delay="0"/>
                                      </p:stCondLst>
                                      <p:childTnLst>
                                        <p:animRot by="300000" p14:bounceEnd="3500">
                                          <p:cBhvr>
                                            <p:cTn id="18" dur="3500" fill="hold"/>
                                            <p:tgtEl>
                                              <p:spTgt spid="8"/>
                                            </p:tgtEl>
                                            <p:attrNameLst>
                                              <p:attrName>r</p:attrName>
                                            </p:attrNameLst>
                                          </p:cBhvr>
                                        </p:animRot>
                                      </p:childTnLst>
                                    </p:cTn>
                                  </p:par>
                                  <p:par>
                                    <p:cTn id="19" presetID="42" presetClass="path" presetSubtype="0" repeatCount="indefinite" accel="3636" autoRev="1" fill="hold" nodeType="withEffect" p14:presetBounceEnd="5091">
                                      <p:stCondLst>
                                        <p:cond delay="0"/>
                                      </p:stCondLst>
                                      <p:childTnLst>
                                        <p:animMotion origin="layout" path="M 1.38889E-6 0.00123 L 0.01337 0.03055 " pathEditMode="relative" rAng="0" ptsTypes="AA" p14:bounceEnd="5091">
                                          <p:cBhvr>
                                            <p:cTn id="20" dur="6750" fill="hold"/>
                                            <p:tgtEl>
                                              <p:spTgt spid="8"/>
                                            </p:tgtEl>
                                            <p:attrNameLst>
                                              <p:attrName>ppt_x</p:attrName>
                                              <p:attrName>ppt_y</p:attrName>
                                            </p:attrNameLst>
                                          </p:cBhvr>
                                          <p:rCtr x="660" y="1451"/>
                                        </p:animMotion>
                                      </p:childTnLst>
                                    </p:cTn>
                                  </p:par>
                                  <p:par>
                                    <p:cTn id="21" presetID="42" presetClass="path" presetSubtype="0" repeatCount="indefinite" accel="3636" autoRev="1" fill="hold" nodeType="withEffect" p14:presetBounceEnd="5091">
                                      <p:stCondLst>
                                        <p:cond delay="100"/>
                                      </p:stCondLst>
                                      <p:childTnLst>
                                        <p:animMotion origin="layout" path="M -2.5E-6 0.00123 L 0.01337 0.03055 " pathEditMode="relative" rAng="0" ptsTypes="AA" p14:bounceEnd="5091">
                                          <p:cBhvr>
                                            <p:cTn id="22" dur="3250" fill="hold"/>
                                            <p:tgtEl>
                                              <p:spTgt spid="9"/>
                                            </p:tgtEl>
                                            <p:attrNameLst>
                                              <p:attrName>ppt_x</p:attrName>
                                              <p:attrName>ppt_y</p:attrName>
                                            </p:attrNameLst>
                                          </p:cBhvr>
                                          <p:rCtr x="660" y="1451"/>
                                        </p:animMotion>
                                      </p:childTnLst>
                                    </p:cTn>
                                  </p:par>
                                  <p:par>
                                    <p:cTn id="23" presetID="8" presetClass="emph" presetSubtype="0" repeatCount="indefinite" accel="2500" autoRev="1" fill="hold" nodeType="withEffect" p14:presetBounceEnd="3500">
                                      <p:stCondLst>
                                        <p:cond delay="0"/>
                                      </p:stCondLst>
                                      <p:childTnLst>
                                        <p:animRot by="300000" p14:bounceEnd="3500">
                                          <p:cBhvr>
                                            <p:cTn id="24" dur="8250" fill="hold"/>
                                            <p:tgtEl>
                                              <p:spTgt spid="9"/>
                                            </p:tgtEl>
                                            <p:attrNameLst>
                                              <p:attrName>r</p:attrName>
                                            </p:attrNameLst>
                                          </p:cBhvr>
                                        </p:animRot>
                                      </p:childTnLst>
                                    </p:cTn>
                                  </p:par>
                                  <p:par>
                                    <p:cTn id="25" presetID="42" presetClass="path" presetSubtype="0" repeatCount="indefinite" accel="3636" decel="4000" autoRev="1" fill="hold" nodeType="withEffect">
                                      <p:stCondLst>
                                        <p:cond delay="100"/>
                                      </p:stCondLst>
                                      <p:childTnLst>
                                        <p:animMotion origin="layout" path="M 3.61111E-6 0.00124 L 0.01336 0.03056 " pathEditMode="relative" rAng="0" ptsTypes="AA">
                                          <p:cBhvr>
                                            <p:cTn id="26" dur="2000" fill="hold"/>
                                            <p:tgtEl>
                                              <p:spTgt spid="10"/>
                                            </p:tgtEl>
                                            <p:attrNameLst>
                                              <p:attrName>ppt_x</p:attrName>
                                              <p:attrName>ppt_y</p:attrName>
                                            </p:attrNameLst>
                                          </p:cBhvr>
                                          <p:rCtr x="660" y="1451"/>
                                        </p:animMotion>
                                      </p:childTnLst>
                                    </p:cTn>
                                  </p:par>
                                  <p:par>
                                    <p:cTn id="27" presetID="8" presetClass="emph" presetSubtype="0" repeatCount="indefinite" accel="2500" autoRev="1" fill="hold" nodeType="withEffect" p14:presetBounceEnd="3500">
                                      <p:stCondLst>
                                        <p:cond delay="0"/>
                                      </p:stCondLst>
                                      <p:childTnLst>
                                        <p:animRot by="300000" p14:bounceEnd="3500">
                                          <p:cBhvr>
                                            <p:cTn id="28" dur="9750" fill="hold"/>
                                            <p:tgtEl>
                                              <p:spTgt spid="10"/>
                                            </p:tgtEl>
                                            <p:attrNameLst>
                                              <p:attrName>r</p:attrName>
                                            </p:attrNameLst>
                                          </p:cBhvr>
                                        </p:animRot>
                                      </p:childTnLst>
                                    </p:cTn>
                                  </p:par>
                                  <p:par>
                                    <p:cTn id="29"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30" dur="7250" fill="hold"/>
                                            <p:tgtEl>
                                              <p:spTgt spid="4"/>
                                            </p:tgtEl>
                                            <p:attrNameLst>
                                              <p:attrName>ppt_x</p:attrName>
                                              <p:attrName>ppt_y</p:attrName>
                                            </p:attrNameLst>
                                          </p:cBhvr>
                                          <p:rCtr x="3559" y="31"/>
                                        </p:animMotion>
                                      </p:childTnLst>
                                    </p:cTn>
                                  </p:par>
                                  <p:par>
                                    <p:cTn id="31" presetID="42" presetClass="path" presetSubtype="0" repeatCount="indefinite" accel="3636" decel="4000" autoRev="1" fill="hold" nodeType="withEffect">
                                      <p:stCondLst>
                                        <p:cond delay="100"/>
                                      </p:stCondLst>
                                      <p:childTnLst>
                                        <p:animMotion origin="layout" path="M 0.02378 0.0179 L 0.00191 0.05154 " pathEditMode="relative" rAng="0" ptsTypes="AA">
                                          <p:cBhvr>
                                            <p:cTn id="32" dur="6000" fill="hold"/>
                                            <p:tgtEl>
                                              <p:spTgt spid="5"/>
                                            </p:tgtEl>
                                            <p:attrNameLst>
                                              <p:attrName>ppt_x</p:attrName>
                                              <p:attrName>ppt_y</p:attrName>
                                            </p:attrNameLst>
                                          </p:cBhvr>
                                          <p:rCtr x="-1094" y="1667"/>
                                        </p:animMotion>
                                      </p:childTnLst>
                                    </p:cTn>
                                  </p:par>
                                  <p:par>
                                    <p:cTn id="33" presetID="8" presetClass="emph" presetSubtype="0" repeatCount="indefinite" accel="2500" autoRev="1" fill="hold" nodeType="withEffect" p14:presetBounceEnd="3500">
                                      <p:stCondLst>
                                        <p:cond delay="0"/>
                                      </p:stCondLst>
                                      <p:childTnLst>
                                        <p:animRot by="300000" p14:bounceEnd="3500">
                                          <p:cBhvr>
                                            <p:cTn id="34" dur="3500" fill="hold"/>
                                            <p:tgtEl>
                                              <p:spTgt spid="5"/>
                                            </p:tgtEl>
                                            <p:attrNameLst>
                                              <p:attrName>r</p:attrName>
                                            </p:attrNameLst>
                                          </p:cBhvr>
                                        </p:animRot>
                                      </p:childTnLst>
                                    </p:cTn>
                                  </p:par>
                                  <p:par>
                                    <p:cTn id="35" presetID="42" presetClass="path" presetSubtype="0" repeatCount="indefinite" accel="9000" decel="8000" autoRev="1" fill="hold" nodeType="withEffect">
                                      <p:stCondLst>
                                        <p:cond delay="100"/>
                                      </p:stCondLst>
                                      <p:childTnLst>
                                        <p:animMotion origin="layout" path="M 0.02378 0.0179 L 0.00191 0.05154 " pathEditMode="relative" rAng="0" ptsTypes="AA">
                                          <p:cBhvr>
                                            <p:cTn id="36" dur="4250" fill="hold"/>
                                            <p:tgtEl>
                                              <p:spTgt spid="6"/>
                                            </p:tgtEl>
                                            <p:attrNameLst>
                                              <p:attrName>ppt_x</p:attrName>
                                              <p:attrName>ppt_y</p:attrName>
                                            </p:attrNameLst>
                                          </p:cBhvr>
                                          <p:rCtr x="-1094" y="1667"/>
                                        </p:animMotion>
                                      </p:childTnLst>
                                    </p:cTn>
                                  </p:par>
                                  <p:par>
                                    <p:cTn id="37" presetID="8" presetClass="emph" presetSubtype="0" repeatCount="indefinite" accel="2500" autoRev="1" fill="hold" nodeType="withEffect" p14:presetBounceEnd="3500">
                                      <p:stCondLst>
                                        <p:cond delay="0"/>
                                      </p:stCondLst>
                                      <p:childTnLst>
                                        <p:animRot by="300000" p14:bounceEnd="3500">
                                          <p:cBhvr>
                                            <p:cTn id="38" dur="6750" fill="hold"/>
                                            <p:tgtEl>
                                              <p:spTgt spid="6"/>
                                            </p:tgtEl>
                                            <p:attrNameLst>
                                              <p:attrName>r</p:attrName>
                                            </p:attrNameLst>
                                          </p:cBhvr>
                                        </p:animRot>
                                      </p:childTnLst>
                                    </p:cTn>
                                  </p:par>
                                  <p:par>
                                    <p:cTn id="39" presetID="42" presetClass="path" presetSubtype="0" repeatCount="indefinite" accel="4727" decel="3636" autoRev="1" fill="hold" nodeType="withEffect">
                                      <p:stCondLst>
                                        <p:cond delay="100"/>
                                      </p:stCondLst>
                                      <p:childTnLst>
                                        <p:animMotion origin="layout" path="M 0.02378 0.0179 L 0.00191 0.05154 " pathEditMode="relative" rAng="0" ptsTypes="AA">
                                          <p:cBhvr>
                                            <p:cTn id="40" dur="2750" fill="hold"/>
                                            <p:tgtEl>
                                              <p:spTgt spid="7"/>
                                            </p:tgtEl>
                                            <p:attrNameLst>
                                              <p:attrName>ppt_x</p:attrName>
                                              <p:attrName>ppt_y</p:attrName>
                                            </p:attrNameLst>
                                          </p:cBhvr>
                                          <p:rCtr x="-1094" y="1667"/>
                                        </p:animMotion>
                                      </p:childTnLst>
                                    </p:cTn>
                                  </p:par>
                                  <p:par>
                                    <p:cTn id="41" presetID="8" presetClass="emph" presetSubtype="0" repeatCount="indefinite" accel="1405" decel="1081" autoRev="1" fill="hold" nodeType="withEffect">
                                      <p:stCondLst>
                                        <p:cond delay="0"/>
                                      </p:stCondLst>
                                      <p:childTnLst>
                                        <p:animRot by="300000">
                                          <p:cBhvr>
                                            <p:cTn id="42" dur="9250" fill="hold"/>
                                            <p:tgtEl>
                                              <p:spTgt spid="7"/>
                                            </p:tgtEl>
                                            <p:attrNameLst>
                                              <p:attrName>r</p:attrName>
                                            </p:attrNameLst>
                                          </p:cBhvr>
                                        </p:animRot>
                                      </p:childTnLst>
                                    </p:cTn>
                                  </p:par>
                                  <p:par>
                                    <p:cTn id="43" presetID="8" presetClass="emph" presetSubtype="0" repeatCount="indefinite" accel="8000" decel="9000" autoRev="1" fill="hold" nodeType="withEffect">
                                      <p:stCondLst>
                                        <p:cond delay="0"/>
                                      </p:stCondLst>
                                      <p:childTnLst>
                                        <p:animRot by="600000">
                                          <p:cBhvr>
                                            <p:cTn id="44" dur="3250" fill="hold"/>
                                            <p:tgtEl>
                                              <p:spTgt spid="44"/>
                                            </p:tgtEl>
                                            <p:attrNameLst>
                                              <p:attrName>r</p:attrName>
                                            </p:attrNameLst>
                                          </p:cBhvr>
                                        </p:animRot>
                                      </p:childTnLst>
                                    </p:cTn>
                                  </p:par>
                                  <p:par>
                                    <p:cTn id="45"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46" dur="5000" fill="hold"/>
                                            <p:tgtEl>
                                              <p:spTgt spid="44"/>
                                            </p:tgtEl>
                                            <p:attrNameLst>
                                              <p:attrName>ppt_x</p:attrName>
                                              <p:attrName>ppt_y</p:attrName>
                                            </p:attrNameLst>
                                          </p:cBhvr>
                                          <p:rCtr x="0" y="1975"/>
                                        </p:animMotion>
                                      </p:childTnLst>
                                    </p:cTn>
                                  </p:par>
                                  <p:par>
                                    <p:cTn id="47" presetID="10" presetClass="entr" presetSubtype="0" fill="hold" grpId="0" nodeType="withEffect">
                                      <p:stCondLst>
                                        <p:cond delay="80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6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accel="29000" decel="26000" autoRev="1" fill="hold" nodeType="withEffect">
                                      <p:stCondLst>
                                        <p:cond delay="0"/>
                                      </p:stCondLst>
                                      <p:childTnLst>
                                        <p:animMotion origin="layout" path="M 0.0349 1.23457E-6 L -0.03489 1.23457E-6 " pathEditMode="relative" rAng="0" ptsTypes="AA">
                                          <p:cBhvr>
                                            <p:cTn id="6" dur="4750" fill="hold"/>
                                            <p:tgtEl>
                                              <p:spTgt spid="15"/>
                                            </p:tgtEl>
                                            <p:attrNameLst>
                                              <p:attrName>ppt_x</p:attrName>
                                              <p:attrName>ppt_y</p:attrName>
                                            </p:attrNameLst>
                                          </p:cBhvr>
                                          <p:rCtr x="-3490" y="0"/>
                                        </p:animMotion>
                                      </p:childTnLst>
                                    </p:cTn>
                                  </p:par>
                                  <p:par>
                                    <p:cTn id="7" presetID="42" presetClass="path" presetSubtype="0" repeatCount="indefinite" accel="5000" decel="5000" autoRev="1" fill="hold" nodeType="withEffect">
                                      <p:stCondLst>
                                        <p:cond delay="0"/>
                                      </p:stCondLst>
                                      <p:childTnLst>
                                        <p:animMotion origin="layout" path="M 8.33333E-7 2.22222E-6 L 0.00035 0.05031 " pathEditMode="relative" rAng="0" ptsTypes="AA">
                                          <p:cBhvr>
                                            <p:cTn id="8" dur="3500" fill="hold"/>
                                            <p:tgtEl>
                                              <p:spTgt spid="23"/>
                                            </p:tgtEl>
                                            <p:attrNameLst>
                                              <p:attrName>ppt_x</p:attrName>
                                              <p:attrName>ppt_y</p:attrName>
                                            </p:attrNameLst>
                                          </p:cBhvr>
                                          <p:rCtr x="0" y="2716"/>
                                        </p:animMotion>
                                      </p:childTnLst>
                                    </p:cTn>
                                  </p:par>
                                  <p:par>
                                    <p:cTn id="9"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10" dur="5250" fill="hold"/>
                                            <p:tgtEl>
                                              <p:spTgt spid="21"/>
                                            </p:tgtEl>
                                            <p:attrNameLst>
                                              <p:attrName>ppt_x</p:attrName>
                                              <p:attrName>ppt_y</p:attrName>
                                            </p:attrNameLst>
                                          </p:cBhvr>
                                          <p:rCtr x="17" y="2531"/>
                                        </p:animMotion>
                                      </p:childTnLst>
                                    </p:cTn>
                                  </p:par>
                                  <p:par>
                                    <p:cTn id="11" presetID="42" presetClass="path" presetSubtype="0" repeatCount="indefinite" accel="10000" decel="14000" autoRev="1" fill="hold" nodeType="withEffect">
                                      <p:stCondLst>
                                        <p:cond delay="0"/>
                                      </p:stCondLst>
                                      <p:childTnLst>
                                        <p:animMotion origin="layout" path="M -4.44444E-6 -2.09877E-6 L 0.00035 0.05031 " pathEditMode="relative" rAng="0" ptsTypes="AA">
                                          <p:cBhvr>
                                            <p:cTn id="12" dur="7250" fill="hold"/>
                                            <p:tgtEl>
                                              <p:spTgt spid="19"/>
                                            </p:tgtEl>
                                            <p:attrNameLst>
                                              <p:attrName>ppt_x</p:attrName>
                                              <p:attrName>ppt_y</p:attrName>
                                            </p:attrNameLst>
                                          </p:cBhvr>
                                          <p:rCtr x="17" y="2500"/>
                                        </p:animMotion>
                                      </p:childTnLst>
                                    </p:cTn>
                                  </p:par>
                                  <p:par>
                                    <p:cTn id="13"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4" dur="3250" fill="hold"/>
                                            <p:tgtEl>
                                              <p:spTgt spid="54"/>
                                            </p:tgtEl>
                                            <p:attrNameLst>
                                              <p:attrName>ppt_x</p:attrName>
                                              <p:attrName>ppt_y</p:attrName>
                                            </p:attrNameLst>
                                          </p:cBhvr>
                                          <p:rCtr x="0" y="3827"/>
                                        </p:animMotion>
                                      </p:childTnLst>
                                    </p:cTn>
                                  </p:par>
                                  <p:par>
                                    <p:cTn id="15" presetID="6" presetClass="emph" presetSubtype="0" repeatCount="indefinite" autoRev="1" fill="hold" nodeType="withEffect">
                                      <p:stCondLst>
                                        <p:cond delay="0"/>
                                      </p:stCondLst>
                                      <p:childTnLst>
                                        <p:animScale>
                                          <p:cBhvr>
                                            <p:cTn id="16" dur="6000" fill="hold"/>
                                            <p:tgtEl>
                                              <p:spTgt spid="27"/>
                                            </p:tgtEl>
                                          </p:cBhvr>
                                          <p:by x="105000" y="105000"/>
                                        </p:animScale>
                                      </p:childTnLst>
                                    </p:cTn>
                                  </p:par>
                                  <p:par>
                                    <p:cTn id="17" presetID="8" presetClass="emph" presetSubtype="0" repeatCount="indefinite" accel="2500" autoRev="1" fill="hold" nodeType="withEffect">
                                      <p:stCondLst>
                                        <p:cond delay="0"/>
                                      </p:stCondLst>
                                      <p:childTnLst>
                                        <p:animRot by="300000">
                                          <p:cBhvr>
                                            <p:cTn id="18" dur="3500" fill="hold"/>
                                            <p:tgtEl>
                                              <p:spTgt spid="8"/>
                                            </p:tgtEl>
                                            <p:attrNameLst>
                                              <p:attrName>r</p:attrName>
                                            </p:attrNameLst>
                                          </p:cBhvr>
                                        </p:animRot>
                                      </p:childTnLst>
                                    </p:cTn>
                                  </p:par>
                                  <p:par>
                                    <p:cTn id="19" presetID="42" presetClass="path" presetSubtype="0" repeatCount="indefinite" accel="3636" autoRev="1" fill="hold" nodeType="withEffect">
                                      <p:stCondLst>
                                        <p:cond delay="0"/>
                                      </p:stCondLst>
                                      <p:childTnLst>
                                        <p:animMotion origin="layout" path="M 1.38889E-6 0.00123 L 0.01337 0.03055 " pathEditMode="relative" rAng="0" ptsTypes="AA">
                                          <p:cBhvr>
                                            <p:cTn id="20" dur="6750" fill="hold"/>
                                            <p:tgtEl>
                                              <p:spTgt spid="8"/>
                                            </p:tgtEl>
                                            <p:attrNameLst>
                                              <p:attrName>ppt_x</p:attrName>
                                              <p:attrName>ppt_y</p:attrName>
                                            </p:attrNameLst>
                                          </p:cBhvr>
                                          <p:rCtr x="660" y="1451"/>
                                        </p:animMotion>
                                      </p:childTnLst>
                                    </p:cTn>
                                  </p:par>
                                  <p:par>
                                    <p:cTn id="21" presetID="42" presetClass="path" presetSubtype="0" repeatCount="indefinite" accel="3636" autoRev="1" fill="hold" nodeType="withEffect">
                                      <p:stCondLst>
                                        <p:cond delay="100"/>
                                      </p:stCondLst>
                                      <p:childTnLst>
                                        <p:animMotion origin="layout" path="M -2.5E-6 0.00123 L 0.01337 0.03055 " pathEditMode="relative" rAng="0" ptsTypes="AA">
                                          <p:cBhvr>
                                            <p:cTn id="22" dur="3250" fill="hold"/>
                                            <p:tgtEl>
                                              <p:spTgt spid="9"/>
                                            </p:tgtEl>
                                            <p:attrNameLst>
                                              <p:attrName>ppt_x</p:attrName>
                                              <p:attrName>ppt_y</p:attrName>
                                            </p:attrNameLst>
                                          </p:cBhvr>
                                          <p:rCtr x="660" y="1451"/>
                                        </p:animMotion>
                                      </p:childTnLst>
                                    </p:cTn>
                                  </p:par>
                                  <p:par>
                                    <p:cTn id="23" presetID="8" presetClass="emph" presetSubtype="0" repeatCount="indefinite" accel="2500" autoRev="1" fill="hold" nodeType="withEffect">
                                      <p:stCondLst>
                                        <p:cond delay="0"/>
                                      </p:stCondLst>
                                      <p:childTnLst>
                                        <p:animRot by="300000">
                                          <p:cBhvr>
                                            <p:cTn id="24" dur="8250" fill="hold"/>
                                            <p:tgtEl>
                                              <p:spTgt spid="9"/>
                                            </p:tgtEl>
                                            <p:attrNameLst>
                                              <p:attrName>r</p:attrName>
                                            </p:attrNameLst>
                                          </p:cBhvr>
                                        </p:animRot>
                                      </p:childTnLst>
                                    </p:cTn>
                                  </p:par>
                                  <p:par>
                                    <p:cTn id="25" presetID="42" presetClass="path" presetSubtype="0" repeatCount="indefinite" accel="3636" decel="4000" autoRev="1" fill="hold" nodeType="withEffect">
                                      <p:stCondLst>
                                        <p:cond delay="100"/>
                                      </p:stCondLst>
                                      <p:childTnLst>
                                        <p:animMotion origin="layout" path="M 3.61111E-6 0.00124 L 0.01336 0.03056 " pathEditMode="relative" rAng="0" ptsTypes="AA">
                                          <p:cBhvr>
                                            <p:cTn id="26" dur="2000" fill="hold"/>
                                            <p:tgtEl>
                                              <p:spTgt spid="10"/>
                                            </p:tgtEl>
                                            <p:attrNameLst>
                                              <p:attrName>ppt_x</p:attrName>
                                              <p:attrName>ppt_y</p:attrName>
                                            </p:attrNameLst>
                                          </p:cBhvr>
                                          <p:rCtr x="660" y="1451"/>
                                        </p:animMotion>
                                      </p:childTnLst>
                                    </p:cTn>
                                  </p:par>
                                  <p:par>
                                    <p:cTn id="27" presetID="8" presetClass="emph" presetSubtype="0" repeatCount="indefinite" accel="2500" autoRev="1" fill="hold" nodeType="withEffect">
                                      <p:stCondLst>
                                        <p:cond delay="0"/>
                                      </p:stCondLst>
                                      <p:childTnLst>
                                        <p:animRot by="300000">
                                          <p:cBhvr>
                                            <p:cTn id="28" dur="9750" fill="hold"/>
                                            <p:tgtEl>
                                              <p:spTgt spid="10"/>
                                            </p:tgtEl>
                                            <p:attrNameLst>
                                              <p:attrName>r</p:attrName>
                                            </p:attrNameLst>
                                          </p:cBhvr>
                                        </p:animRot>
                                      </p:childTnLst>
                                    </p:cTn>
                                  </p:par>
                                  <p:par>
                                    <p:cTn id="29"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30" dur="7250" fill="hold"/>
                                            <p:tgtEl>
                                              <p:spTgt spid="4"/>
                                            </p:tgtEl>
                                            <p:attrNameLst>
                                              <p:attrName>ppt_x</p:attrName>
                                              <p:attrName>ppt_y</p:attrName>
                                            </p:attrNameLst>
                                          </p:cBhvr>
                                          <p:rCtr x="3559" y="31"/>
                                        </p:animMotion>
                                      </p:childTnLst>
                                    </p:cTn>
                                  </p:par>
                                  <p:par>
                                    <p:cTn id="31" presetID="42" presetClass="path" presetSubtype="0" repeatCount="indefinite" accel="3636" decel="4000" autoRev="1" fill="hold" nodeType="withEffect">
                                      <p:stCondLst>
                                        <p:cond delay="100"/>
                                      </p:stCondLst>
                                      <p:childTnLst>
                                        <p:animMotion origin="layout" path="M 0.02378 0.0179 L 0.00191 0.05154 " pathEditMode="relative" rAng="0" ptsTypes="AA">
                                          <p:cBhvr>
                                            <p:cTn id="32" dur="6000" fill="hold"/>
                                            <p:tgtEl>
                                              <p:spTgt spid="5"/>
                                            </p:tgtEl>
                                            <p:attrNameLst>
                                              <p:attrName>ppt_x</p:attrName>
                                              <p:attrName>ppt_y</p:attrName>
                                            </p:attrNameLst>
                                          </p:cBhvr>
                                          <p:rCtr x="-1094" y="1667"/>
                                        </p:animMotion>
                                      </p:childTnLst>
                                    </p:cTn>
                                  </p:par>
                                  <p:par>
                                    <p:cTn id="33" presetID="8" presetClass="emph" presetSubtype="0" repeatCount="indefinite" accel="2500" autoRev="1" fill="hold" nodeType="withEffect">
                                      <p:stCondLst>
                                        <p:cond delay="0"/>
                                      </p:stCondLst>
                                      <p:childTnLst>
                                        <p:animRot by="300000">
                                          <p:cBhvr>
                                            <p:cTn id="34" dur="3500" fill="hold"/>
                                            <p:tgtEl>
                                              <p:spTgt spid="5"/>
                                            </p:tgtEl>
                                            <p:attrNameLst>
                                              <p:attrName>r</p:attrName>
                                            </p:attrNameLst>
                                          </p:cBhvr>
                                        </p:animRot>
                                      </p:childTnLst>
                                    </p:cTn>
                                  </p:par>
                                  <p:par>
                                    <p:cTn id="35" presetID="42" presetClass="path" presetSubtype="0" repeatCount="indefinite" accel="9000" decel="8000" autoRev="1" fill="hold" nodeType="withEffect">
                                      <p:stCondLst>
                                        <p:cond delay="100"/>
                                      </p:stCondLst>
                                      <p:childTnLst>
                                        <p:animMotion origin="layout" path="M 0.02378 0.0179 L 0.00191 0.05154 " pathEditMode="relative" rAng="0" ptsTypes="AA">
                                          <p:cBhvr>
                                            <p:cTn id="36" dur="4250" fill="hold"/>
                                            <p:tgtEl>
                                              <p:spTgt spid="6"/>
                                            </p:tgtEl>
                                            <p:attrNameLst>
                                              <p:attrName>ppt_x</p:attrName>
                                              <p:attrName>ppt_y</p:attrName>
                                            </p:attrNameLst>
                                          </p:cBhvr>
                                          <p:rCtr x="-1094" y="1667"/>
                                        </p:animMotion>
                                      </p:childTnLst>
                                    </p:cTn>
                                  </p:par>
                                  <p:par>
                                    <p:cTn id="37" presetID="8" presetClass="emph" presetSubtype="0" repeatCount="indefinite" accel="2500" autoRev="1" fill="hold" nodeType="withEffect">
                                      <p:stCondLst>
                                        <p:cond delay="0"/>
                                      </p:stCondLst>
                                      <p:childTnLst>
                                        <p:animRot by="300000">
                                          <p:cBhvr>
                                            <p:cTn id="38" dur="6750" fill="hold"/>
                                            <p:tgtEl>
                                              <p:spTgt spid="6"/>
                                            </p:tgtEl>
                                            <p:attrNameLst>
                                              <p:attrName>r</p:attrName>
                                            </p:attrNameLst>
                                          </p:cBhvr>
                                        </p:animRot>
                                      </p:childTnLst>
                                    </p:cTn>
                                  </p:par>
                                  <p:par>
                                    <p:cTn id="39" presetID="42" presetClass="path" presetSubtype="0" repeatCount="indefinite" accel="4727" decel="3636" autoRev="1" fill="hold" nodeType="withEffect">
                                      <p:stCondLst>
                                        <p:cond delay="100"/>
                                      </p:stCondLst>
                                      <p:childTnLst>
                                        <p:animMotion origin="layout" path="M 0.02378 0.0179 L 0.00191 0.05154 " pathEditMode="relative" rAng="0" ptsTypes="AA">
                                          <p:cBhvr>
                                            <p:cTn id="40" dur="2750" fill="hold"/>
                                            <p:tgtEl>
                                              <p:spTgt spid="7"/>
                                            </p:tgtEl>
                                            <p:attrNameLst>
                                              <p:attrName>ppt_x</p:attrName>
                                              <p:attrName>ppt_y</p:attrName>
                                            </p:attrNameLst>
                                          </p:cBhvr>
                                          <p:rCtr x="-1094" y="1667"/>
                                        </p:animMotion>
                                      </p:childTnLst>
                                    </p:cTn>
                                  </p:par>
                                  <p:par>
                                    <p:cTn id="41" presetID="8" presetClass="emph" presetSubtype="0" repeatCount="indefinite" accel="1405" decel="1081" autoRev="1" fill="hold" nodeType="withEffect">
                                      <p:stCondLst>
                                        <p:cond delay="0"/>
                                      </p:stCondLst>
                                      <p:childTnLst>
                                        <p:animRot by="300000">
                                          <p:cBhvr>
                                            <p:cTn id="42" dur="9250" fill="hold"/>
                                            <p:tgtEl>
                                              <p:spTgt spid="7"/>
                                            </p:tgtEl>
                                            <p:attrNameLst>
                                              <p:attrName>r</p:attrName>
                                            </p:attrNameLst>
                                          </p:cBhvr>
                                        </p:animRot>
                                      </p:childTnLst>
                                    </p:cTn>
                                  </p:par>
                                  <p:par>
                                    <p:cTn id="43" presetID="8" presetClass="emph" presetSubtype="0" repeatCount="indefinite" accel="8000" decel="9000" autoRev="1" fill="hold" nodeType="withEffect">
                                      <p:stCondLst>
                                        <p:cond delay="0"/>
                                      </p:stCondLst>
                                      <p:childTnLst>
                                        <p:animRot by="600000">
                                          <p:cBhvr>
                                            <p:cTn id="44" dur="3250" fill="hold"/>
                                            <p:tgtEl>
                                              <p:spTgt spid="44"/>
                                            </p:tgtEl>
                                            <p:attrNameLst>
                                              <p:attrName>r</p:attrName>
                                            </p:attrNameLst>
                                          </p:cBhvr>
                                        </p:animRot>
                                      </p:childTnLst>
                                    </p:cTn>
                                  </p:par>
                                  <p:par>
                                    <p:cTn id="45"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46" dur="5000" fill="hold"/>
                                            <p:tgtEl>
                                              <p:spTgt spid="44"/>
                                            </p:tgtEl>
                                            <p:attrNameLst>
                                              <p:attrName>ppt_x</p:attrName>
                                              <p:attrName>ppt_y</p:attrName>
                                            </p:attrNameLst>
                                          </p:cBhvr>
                                          <p:rCtr x="0" y="1975"/>
                                        </p:animMotion>
                                      </p:childTnLst>
                                    </p:cTn>
                                  </p:par>
                                  <p:par>
                                    <p:cTn id="47" presetID="10" presetClass="entr" presetSubtype="0" fill="hold" grpId="0" nodeType="withEffect">
                                      <p:stCondLst>
                                        <p:cond delay="80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6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Forma&#10;&#10;Descripción generada automáticamente">
            <a:extLst>
              <a:ext uri="{FF2B5EF4-FFF2-40B4-BE49-F238E27FC236}">
                <a16:creationId xmlns:a16="http://schemas.microsoft.com/office/drawing/2014/main" xmlns="" id="{F2C40DD3-0FB4-7083-371E-27079241DAC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338" t="11190" r="47314" b="12346"/>
          <a:stretch/>
        </p:blipFill>
        <p:spPr>
          <a:xfrm>
            <a:off x="7920953" y="2717322"/>
            <a:ext cx="1223046" cy="1134961"/>
          </a:xfrm>
          <a:prstGeom prst="rect">
            <a:avLst/>
          </a:prstGeom>
        </p:spPr>
      </p:pic>
      <p:pic>
        <p:nvPicPr>
          <p:cNvPr id="3" name="Imagen 2" descr="Patrón de fondo&#10;&#10;Descripción generada automáticamente con confianza baja">
            <a:extLst>
              <a:ext uri="{FF2B5EF4-FFF2-40B4-BE49-F238E27FC236}">
                <a16:creationId xmlns:a16="http://schemas.microsoft.com/office/drawing/2014/main" xmlns="" id="{78444BCE-AC51-0EBF-1E27-A44A5DE82FC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5298" t="16723" r="2754" b="16966"/>
          <a:stretch/>
        </p:blipFill>
        <p:spPr>
          <a:xfrm flipV="1">
            <a:off x="-171449" y="-68580"/>
            <a:ext cx="3283602" cy="1702336"/>
          </a:xfrm>
          <a:prstGeom prst="rect">
            <a:avLst/>
          </a:prstGeom>
        </p:spPr>
      </p:pic>
      <p:pic>
        <p:nvPicPr>
          <p:cNvPr id="6" name="Imagen 5" descr="Icono&#10;&#10;Descripción generada automáticamente">
            <a:extLst>
              <a:ext uri="{FF2B5EF4-FFF2-40B4-BE49-F238E27FC236}">
                <a16:creationId xmlns:a16="http://schemas.microsoft.com/office/drawing/2014/main" xmlns="" id="{FC5252B5-042A-050D-A4A9-CE2C7BFE623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8803" t="24065" r="2121" b="27656"/>
          <a:stretch/>
        </p:blipFill>
        <p:spPr>
          <a:xfrm flipV="1">
            <a:off x="-156282" y="-215983"/>
            <a:ext cx="1832919" cy="1014256"/>
          </a:xfrm>
          <a:prstGeom prst="rect">
            <a:avLst/>
          </a:prstGeom>
        </p:spPr>
      </p:pic>
      <p:pic>
        <p:nvPicPr>
          <p:cNvPr id="7" name="Imagen 6" descr="Un dibujo de un animal&#10;&#10;Descripción generada automáticamente con confianza baja">
            <a:extLst>
              <a:ext uri="{FF2B5EF4-FFF2-40B4-BE49-F238E27FC236}">
                <a16:creationId xmlns:a16="http://schemas.microsoft.com/office/drawing/2014/main" xmlns="" id="{5EACE198-8088-997F-FD46-02F8E53370E2}"/>
              </a:ext>
            </a:extLst>
          </p:cNvPr>
          <p:cNvPicPr>
            <a:picLocks noChangeAspect="1"/>
          </p:cNvPicPr>
          <p:nvPr/>
        </p:nvPicPr>
        <p:blipFill rotWithShape="1">
          <a:blip r:embed="rId5">
            <a:extLst>
              <a:ext uri="{28A0092B-C50C-407E-A947-70E740481C1C}">
                <a14:useLocalDpi xmlns:a14="http://schemas.microsoft.com/office/drawing/2010/main" val="0"/>
              </a:ext>
            </a:extLst>
          </a:blip>
          <a:srcRect l="1079" t="39961" r="62780" b="21464"/>
          <a:stretch/>
        </p:blipFill>
        <p:spPr>
          <a:xfrm>
            <a:off x="5993436" y="3364813"/>
            <a:ext cx="3163425" cy="1899213"/>
          </a:xfrm>
          <a:prstGeom prst="rect">
            <a:avLst/>
          </a:prstGeom>
        </p:spPr>
      </p:pic>
      <p:pic>
        <p:nvPicPr>
          <p:cNvPr id="9" name="Imagen 8" descr="Dibujo de una persona&#10;&#10;Descripción generada automáticamente con confianza media">
            <a:extLst>
              <a:ext uri="{FF2B5EF4-FFF2-40B4-BE49-F238E27FC236}">
                <a16:creationId xmlns:a16="http://schemas.microsoft.com/office/drawing/2014/main" xmlns="" id="{B5CD2A73-C90A-A1B8-BED4-05152A69158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625" r="53804" b="34414"/>
          <a:stretch/>
        </p:blipFill>
        <p:spPr>
          <a:xfrm>
            <a:off x="6689124" y="3364813"/>
            <a:ext cx="2463658" cy="1858697"/>
          </a:xfrm>
          <a:prstGeom prst="rect">
            <a:avLst/>
          </a:prstGeom>
        </p:spPr>
      </p:pic>
      <p:sp>
        <p:nvSpPr>
          <p:cNvPr id="4" name="Title 3">
            <a:extLst>
              <a:ext uri="{FF2B5EF4-FFF2-40B4-BE49-F238E27FC236}">
                <a16:creationId xmlns:a16="http://schemas.microsoft.com/office/drawing/2014/main" xmlns="" id="{FE7DD147-0A38-4E87-9D9A-1D9976EF17CE}"/>
              </a:ext>
            </a:extLst>
          </p:cNvPr>
          <p:cNvSpPr>
            <a:spLocks noGrp="1"/>
          </p:cNvSpPr>
          <p:nvPr>
            <p:ph type="ctrTitle"/>
          </p:nvPr>
        </p:nvSpPr>
        <p:spPr>
          <a:xfrm>
            <a:off x="1058845" y="2287904"/>
            <a:ext cx="6869036" cy="956383"/>
          </a:xfrm>
        </p:spPr>
        <p:txBody>
          <a:bodyPr/>
          <a:lstStyle/>
          <a:p>
            <a:r>
              <a:rPr lang="en-US" sz="5400" b="1" dirty="0" smtClean="0">
                <a:latin typeface="Sitka Banner Semibold" pitchFamily="2" charset="0"/>
              </a:rPr>
              <a:t>Modules</a:t>
            </a:r>
            <a:endParaRPr lang="en-US" sz="5400" b="1" dirty="0">
              <a:latin typeface="Sitka Banner Semibold" pitchFamily="2" charset="0"/>
            </a:endParaRPr>
          </a:p>
        </p:txBody>
      </p:sp>
      <p:sp>
        <p:nvSpPr>
          <p:cNvPr id="8" name="Text Placeholder 7">
            <a:extLst>
              <a:ext uri="{FF2B5EF4-FFF2-40B4-BE49-F238E27FC236}">
                <a16:creationId xmlns:a16="http://schemas.microsoft.com/office/drawing/2014/main" xmlns="" id="{64D68E61-016F-4F06-8E47-3BB96B0309F9}"/>
              </a:ext>
            </a:extLst>
          </p:cNvPr>
          <p:cNvSpPr>
            <a:spLocks noGrp="1"/>
          </p:cNvSpPr>
          <p:nvPr>
            <p:ph type="body" idx="10"/>
          </p:nvPr>
        </p:nvSpPr>
        <p:spPr>
          <a:xfrm>
            <a:off x="2938336" y="1757029"/>
            <a:ext cx="3110054" cy="615714"/>
          </a:xfrm>
        </p:spPr>
        <p:txBody>
          <a:bodyPr anchor="ctr"/>
          <a:lstStyle/>
          <a:p>
            <a:pPr>
              <a:lnSpc>
                <a:spcPct val="80000"/>
              </a:lnSpc>
            </a:pPr>
            <a:r>
              <a:rPr lang="en-US" sz="9600" b="1" dirty="0" smtClean="0">
                <a:latin typeface="Bahnschrift SemiBold SemiConden" panose="020B0502040204020203" pitchFamily="34" charset="0"/>
              </a:rPr>
              <a:t>03</a:t>
            </a:r>
            <a:endParaRPr lang="en-US" sz="9600" b="1" dirty="0">
              <a:latin typeface="Bahnschrift SemiBold SemiConden" panose="020B0502040204020203" pitchFamily="34" charset="0"/>
            </a:endParaRPr>
          </a:p>
        </p:txBody>
      </p:sp>
      <p:pic>
        <p:nvPicPr>
          <p:cNvPr id="15" name="Imagen 14" descr="Imagen que contiene Gráfico circular&#10;&#10;Descripción generada automáticamente">
            <a:extLst>
              <a:ext uri="{FF2B5EF4-FFF2-40B4-BE49-F238E27FC236}">
                <a16:creationId xmlns:a16="http://schemas.microsoft.com/office/drawing/2014/main" xmlns="" id="{41E0F4B5-83D5-81F9-D16E-BFEC6113F8C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7850" t="14258" r="3883" b="15917"/>
          <a:stretch/>
        </p:blipFill>
        <p:spPr>
          <a:xfrm rot="17969043">
            <a:off x="-789033" y="3688811"/>
            <a:ext cx="2477967" cy="1102610"/>
          </a:xfrm>
          <a:prstGeom prst="rect">
            <a:avLst/>
          </a:prstGeom>
        </p:spPr>
      </p:pic>
      <p:pic>
        <p:nvPicPr>
          <p:cNvPr id="17" name="Imagen 16" descr="Círculo&#10;&#10;Descripción generada automáticamente">
            <a:extLst>
              <a:ext uri="{FF2B5EF4-FFF2-40B4-BE49-F238E27FC236}">
                <a16:creationId xmlns:a16="http://schemas.microsoft.com/office/drawing/2014/main" xmlns="" id="{80D10D1F-A34B-F59E-0925-BDA9E197E11F}"/>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6300" t="6535" r="24866" b="6900"/>
          <a:stretch/>
        </p:blipFill>
        <p:spPr>
          <a:xfrm>
            <a:off x="341488" y="1076751"/>
            <a:ext cx="801545" cy="799242"/>
          </a:xfrm>
          <a:prstGeom prst="rect">
            <a:avLst/>
          </a:prstGeom>
        </p:spPr>
      </p:pic>
      <p:pic>
        <p:nvPicPr>
          <p:cNvPr id="19" name="Imagen 18" descr="Imagen que contiene Forma&#10;&#10;Descripción generada automáticamente">
            <a:extLst>
              <a:ext uri="{FF2B5EF4-FFF2-40B4-BE49-F238E27FC236}">
                <a16:creationId xmlns:a16="http://schemas.microsoft.com/office/drawing/2014/main" xmlns="" id="{C7F49B56-7AD9-FD06-4831-7F0F265D5FD5}"/>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26800" t="4583" r="22933" b="6607"/>
          <a:stretch/>
        </p:blipFill>
        <p:spPr>
          <a:xfrm>
            <a:off x="7382585" y="-1151886"/>
            <a:ext cx="2300037" cy="2285787"/>
          </a:xfrm>
          <a:prstGeom prst="rect">
            <a:avLst/>
          </a:prstGeom>
        </p:spPr>
      </p:pic>
      <p:pic>
        <p:nvPicPr>
          <p:cNvPr id="20" name="Imagen 19" descr="Icono&#10;&#10;Descripción generada automáticamente">
            <a:extLst>
              <a:ext uri="{FF2B5EF4-FFF2-40B4-BE49-F238E27FC236}">
                <a16:creationId xmlns:a16="http://schemas.microsoft.com/office/drawing/2014/main" xmlns="" id="{F95500FF-5F15-A707-A8B0-D6BB4B4CF0D8}"/>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783" t="14022" r="5733" b="13919"/>
          <a:stretch/>
        </p:blipFill>
        <p:spPr>
          <a:xfrm rot="20639185">
            <a:off x="-354108" y="4382203"/>
            <a:ext cx="1955286" cy="866325"/>
          </a:xfrm>
          <a:prstGeom prst="rect">
            <a:avLst/>
          </a:prstGeom>
        </p:spPr>
      </p:pic>
      <p:pic>
        <p:nvPicPr>
          <p:cNvPr id="21" name="Imagen 20" descr="Imagen que contiene luz, lámpara&#10;&#10;Descripción generada automáticamente">
            <a:extLst>
              <a:ext uri="{FF2B5EF4-FFF2-40B4-BE49-F238E27FC236}">
                <a16:creationId xmlns:a16="http://schemas.microsoft.com/office/drawing/2014/main" xmlns="" id="{5BEF0C80-96ED-ACA3-1509-73CBAD54B156}"/>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24850" t="6158" r="23333" b="5607"/>
          <a:stretch/>
        </p:blipFill>
        <p:spPr>
          <a:xfrm>
            <a:off x="980564" y="3614794"/>
            <a:ext cx="471505" cy="451627"/>
          </a:xfrm>
          <a:prstGeom prst="rect">
            <a:avLst/>
          </a:prstGeom>
        </p:spPr>
      </p:pic>
      <p:sp>
        <p:nvSpPr>
          <p:cNvPr id="23" name="Elipse 22">
            <a:extLst>
              <a:ext uri="{FF2B5EF4-FFF2-40B4-BE49-F238E27FC236}">
                <a16:creationId xmlns:a16="http://schemas.microsoft.com/office/drawing/2014/main" xmlns="" id="{112AC5FB-292F-AF20-3273-D5F7C2185005}"/>
              </a:ext>
            </a:extLst>
          </p:cNvPr>
          <p:cNvSpPr/>
          <p:nvPr/>
        </p:nvSpPr>
        <p:spPr>
          <a:xfrm>
            <a:off x="13407807" y="4655444"/>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28" name="Grupo 27">
            <a:extLst>
              <a:ext uri="{FF2B5EF4-FFF2-40B4-BE49-F238E27FC236}">
                <a16:creationId xmlns:a16="http://schemas.microsoft.com/office/drawing/2014/main" xmlns="" id="{8168F1AF-FF19-5CE0-ACFA-FC1FAEC94904}"/>
              </a:ext>
            </a:extLst>
          </p:cNvPr>
          <p:cNvGrpSpPr/>
          <p:nvPr/>
        </p:nvGrpSpPr>
        <p:grpSpPr>
          <a:xfrm>
            <a:off x="479578" y="1325239"/>
            <a:ext cx="7725988" cy="3135952"/>
            <a:chOff x="353635" y="1274118"/>
            <a:chExt cx="7977874" cy="3238193"/>
          </a:xfrm>
        </p:grpSpPr>
        <p:sp>
          <p:nvSpPr>
            <p:cNvPr id="10" name="Rectángulo 9">
              <a:extLst>
                <a:ext uri="{FF2B5EF4-FFF2-40B4-BE49-F238E27FC236}">
                  <a16:creationId xmlns:a16="http://schemas.microsoft.com/office/drawing/2014/main" xmlns="" id="{013A0A0C-768A-103F-9788-31DBF077BFF4}"/>
                </a:ext>
              </a:extLst>
            </p:cNvPr>
            <p:cNvSpPr/>
            <p:nvPr/>
          </p:nvSpPr>
          <p:spPr>
            <a:xfrm>
              <a:off x="353635" y="2349689"/>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Elipse 10">
              <a:extLst>
                <a:ext uri="{FF2B5EF4-FFF2-40B4-BE49-F238E27FC236}">
                  <a16:creationId xmlns:a16="http://schemas.microsoft.com/office/drawing/2014/main" xmlns="" id="{58D7E544-DC0C-C77B-8580-CAE9813CF86B}"/>
                </a:ext>
              </a:extLst>
            </p:cNvPr>
            <p:cNvSpPr/>
            <p:nvPr/>
          </p:nvSpPr>
          <p:spPr>
            <a:xfrm>
              <a:off x="1338442" y="2358303"/>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Elipse 12">
              <a:extLst>
                <a:ext uri="{FF2B5EF4-FFF2-40B4-BE49-F238E27FC236}">
                  <a16:creationId xmlns:a16="http://schemas.microsoft.com/office/drawing/2014/main" xmlns="" id="{0060FA3F-4E9E-249A-5455-536C4A71EDFC}"/>
                </a:ext>
              </a:extLst>
            </p:cNvPr>
            <p:cNvSpPr/>
            <p:nvPr/>
          </p:nvSpPr>
          <p:spPr>
            <a:xfrm>
              <a:off x="1498925" y="1274118"/>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xmlns="" id="{443307E2-2F1E-6FD3-F1B1-9D1DD0C21CD9}"/>
                </a:ext>
              </a:extLst>
            </p:cNvPr>
            <p:cNvSpPr/>
            <p:nvPr/>
          </p:nvSpPr>
          <p:spPr>
            <a:xfrm>
              <a:off x="1639948" y="2631744"/>
              <a:ext cx="85578" cy="855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Elipse 15">
              <a:extLst>
                <a:ext uri="{FF2B5EF4-FFF2-40B4-BE49-F238E27FC236}">
                  <a16:creationId xmlns:a16="http://schemas.microsoft.com/office/drawing/2014/main" xmlns="" id="{8422F606-6846-2810-C0AA-DCDE5A4FC325}"/>
                </a:ext>
              </a:extLst>
            </p:cNvPr>
            <p:cNvSpPr/>
            <p:nvPr/>
          </p:nvSpPr>
          <p:spPr>
            <a:xfrm>
              <a:off x="7106255" y="1700791"/>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Elipse 21">
              <a:extLst>
                <a:ext uri="{FF2B5EF4-FFF2-40B4-BE49-F238E27FC236}">
                  <a16:creationId xmlns:a16="http://schemas.microsoft.com/office/drawing/2014/main" xmlns="" id="{7567F1F1-DB0D-5FC5-18D4-19A9916A379B}"/>
                </a:ext>
              </a:extLst>
            </p:cNvPr>
            <p:cNvSpPr/>
            <p:nvPr/>
          </p:nvSpPr>
          <p:spPr>
            <a:xfrm>
              <a:off x="7604339" y="3866477"/>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a:extLst>
                <a:ext uri="{FF2B5EF4-FFF2-40B4-BE49-F238E27FC236}">
                  <a16:creationId xmlns:a16="http://schemas.microsoft.com/office/drawing/2014/main" xmlns="" id="{5FB70843-6506-4AD3-0AEC-754F6F42C3DF}"/>
                </a:ext>
              </a:extLst>
            </p:cNvPr>
            <p:cNvSpPr/>
            <p:nvPr/>
          </p:nvSpPr>
          <p:spPr>
            <a:xfrm>
              <a:off x="7756739" y="2510730"/>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Rectángulo 24">
              <a:extLst>
                <a:ext uri="{FF2B5EF4-FFF2-40B4-BE49-F238E27FC236}">
                  <a16:creationId xmlns:a16="http://schemas.microsoft.com/office/drawing/2014/main" xmlns="" id="{5FF43F78-8087-7207-A9F4-F0530FFFBDF6}"/>
                </a:ext>
              </a:extLst>
            </p:cNvPr>
            <p:cNvSpPr/>
            <p:nvPr/>
          </p:nvSpPr>
          <p:spPr>
            <a:xfrm>
              <a:off x="8245931" y="1556293"/>
              <a:ext cx="85578" cy="855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xmlns="" id="{B34D7C7C-0EA5-1847-6DEC-93E82047218F}"/>
                </a:ext>
              </a:extLst>
            </p:cNvPr>
            <p:cNvSpPr/>
            <p:nvPr/>
          </p:nvSpPr>
          <p:spPr>
            <a:xfrm>
              <a:off x="1868805" y="4431222"/>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42084952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8" dur="5250" fill="hold"/>
                                            <p:tgtEl>
                                              <p:spTgt spid="19"/>
                                            </p:tgtEl>
                                            <p:attrNameLst>
                                              <p:attrName>ppt_x</p:attrName>
                                              <p:attrName>ppt_y</p:attrName>
                                            </p:attrNameLst>
                                          </p:cBhvr>
                                          <p:rCtr x="17" y="2531"/>
                                        </p:animMotion>
                                      </p:childTnLst>
                                    </p:cTn>
                                  </p:par>
                                  <p:par>
                                    <p:cTn id="9"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0" dur="3250" fill="hold"/>
                                            <p:tgtEl>
                                              <p:spTgt spid="17"/>
                                            </p:tgtEl>
                                            <p:attrNameLst>
                                              <p:attrName>ppt_x</p:attrName>
                                              <p:attrName>ppt_y</p:attrName>
                                            </p:attrNameLst>
                                          </p:cBhvr>
                                          <p:rCtr x="0" y="3827"/>
                                        </p:animMotion>
                                      </p:childTnLst>
                                    </p:cTn>
                                  </p:par>
                                  <p:par>
                                    <p:cTn id="11" presetID="42" presetClass="path" presetSubtype="0" repeatCount="indefinite" accel="10000" decel="10000" autoRev="1" fill="hold" nodeType="withEffect">
                                      <p:stCondLst>
                                        <p:cond delay="0"/>
                                      </p:stCondLst>
                                      <p:childTnLst>
                                        <p:animMotion origin="layout" path="M 8.33333E-7 2.22222E-6 L 0.00035 0.05031 " pathEditMode="relative" rAng="0" ptsTypes="AA">
                                          <p:cBhvr>
                                            <p:cTn id="12" dur="2500" fill="hold"/>
                                            <p:tgtEl>
                                              <p:spTgt spid="21"/>
                                            </p:tgtEl>
                                            <p:attrNameLst>
                                              <p:attrName>ppt_x</p:attrName>
                                              <p:attrName>ppt_y</p:attrName>
                                            </p:attrNameLst>
                                          </p:cBhvr>
                                          <p:rCtr x="0" y="2716"/>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5500" fill="hold"/>
                                            <p:tgtEl>
                                              <p:spTgt spid="2"/>
                                            </p:tgtEl>
                                            <p:attrNameLst>
                                              <p:attrName>ppt_x</p:attrName>
                                              <p:attrName>ppt_y</p:attrName>
                                            </p:attrNameLst>
                                          </p:cBhvr>
                                          <p:rCtr x="3559" y="31"/>
                                        </p:animMotion>
                                      </p:childTnLst>
                                    </p:cTn>
                                  </p:par>
                                  <p:par>
                                    <p:cTn id="15" presetID="42" presetClass="path" presetSubtype="0" repeatCount="indefinite" accel="3636" autoRev="1" fill="hold" nodeType="withEffect" p14:presetBounceEnd="5091">
                                      <p:stCondLst>
                                        <p:cond delay="100"/>
                                      </p:stCondLst>
                                      <p:childTnLst>
                                        <p:animMotion origin="layout" path="M 1.38889E-6 0.00123 L 0.01337 0.03055 " pathEditMode="relative" rAng="0" ptsTypes="AA" p14:bounceEnd="5091">
                                          <p:cBhvr>
                                            <p:cTn id="16" dur="6750" fill="hold"/>
                                            <p:tgtEl>
                                              <p:spTgt spid="7"/>
                                            </p:tgtEl>
                                            <p:attrNameLst>
                                              <p:attrName>ppt_x</p:attrName>
                                              <p:attrName>ppt_y</p:attrName>
                                            </p:attrNameLst>
                                          </p:cBhvr>
                                          <p:rCtr x="660" y="1451"/>
                                        </p:animMotion>
                                      </p:childTnLst>
                                    </p:cTn>
                                  </p:par>
                                  <p:par>
                                    <p:cTn id="17" presetID="8" presetClass="emph" presetSubtype="0" repeatCount="indefinite" accel="2500" autoRev="1" fill="hold" nodeType="withEffect" p14:presetBounceEnd="3500">
                                      <p:stCondLst>
                                        <p:cond delay="0"/>
                                      </p:stCondLst>
                                      <p:childTnLst>
                                        <p:animRot by="300000" p14:bounceEnd="3500">
                                          <p:cBhvr>
                                            <p:cTn id="18" dur="3500" fill="hold"/>
                                            <p:tgtEl>
                                              <p:spTgt spid="7"/>
                                            </p:tgtEl>
                                            <p:attrNameLst>
                                              <p:attrName>r</p:attrName>
                                            </p:attrNameLst>
                                          </p:cBhvr>
                                        </p:animRot>
                                      </p:childTnLst>
                                    </p:cTn>
                                  </p:par>
                                  <p:par>
                                    <p:cTn id="19" presetID="42" presetClass="path" presetSubtype="0" repeatCount="indefinite" accel="3636" autoRev="1" fill="hold" nodeType="withEffect" p14:presetBounceEnd="5091">
                                      <p:stCondLst>
                                        <p:cond delay="100"/>
                                      </p:stCondLst>
                                      <p:childTnLst>
                                        <p:animMotion origin="layout" path="M 5.55556E-7 0.00123 L 0.01337 0.03055 " pathEditMode="relative" rAng="0" ptsTypes="AA" p14:bounceEnd="5091">
                                          <p:cBhvr>
                                            <p:cTn id="20" dur="3250" fill="hold"/>
                                            <p:tgtEl>
                                              <p:spTgt spid="9"/>
                                            </p:tgtEl>
                                            <p:attrNameLst>
                                              <p:attrName>ppt_x</p:attrName>
                                              <p:attrName>ppt_y</p:attrName>
                                            </p:attrNameLst>
                                          </p:cBhvr>
                                          <p:rCtr x="660" y="1451"/>
                                        </p:animMotion>
                                      </p:childTnLst>
                                    </p:cTn>
                                  </p:par>
                                  <p:par>
                                    <p:cTn id="21" presetID="8" presetClass="emph" presetSubtype="0" repeatCount="indefinite" accel="2500" autoRev="1" fill="hold" nodeType="withEffect" p14:presetBounceEnd="3500">
                                      <p:stCondLst>
                                        <p:cond delay="0"/>
                                      </p:stCondLst>
                                      <p:childTnLst>
                                        <p:animRot by="300000" p14:bounceEnd="3500">
                                          <p:cBhvr>
                                            <p:cTn id="22" dur="8250" fill="hold"/>
                                            <p:tgtEl>
                                              <p:spTgt spid="9"/>
                                            </p:tgtEl>
                                            <p:attrNameLst>
                                              <p:attrName>r</p:attrName>
                                            </p:attrNameLst>
                                          </p:cBhvr>
                                        </p:animRot>
                                      </p:childTnLst>
                                    </p:cTn>
                                  </p:par>
                                  <p:par>
                                    <p:cTn id="23" presetID="42" presetClass="path" presetSubtype="0" repeatCount="indefinite" accel="9000" decel="8000" autoRev="1" fill="hold" nodeType="withEffect">
                                      <p:stCondLst>
                                        <p:cond delay="100"/>
                                      </p:stCondLst>
                                      <p:childTnLst>
                                        <p:animMotion origin="layout" path="M 2.77778E-7 -1.48148E-6 L 0.00677 -0.0179 " pathEditMode="relative" rAng="0" ptsTypes="AA">
                                          <p:cBhvr>
                                            <p:cTn id="24" dur="2750" fill="hold"/>
                                            <p:tgtEl>
                                              <p:spTgt spid="6"/>
                                            </p:tgtEl>
                                            <p:attrNameLst>
                                              <p:attrName>ppt_x</p:attrName>
                                              <p:attrName>ppt_y</p:attrName>
                                            </p:attrNameLst>
                                          </p:cBhvr>
                                          <p:rCtr x="330" y="-895"/>
                                        </p:animMotion>
                                      </p:childTnLst>
                                    </p:cTn>
                                  </p:par>
                                  <p:par>
                                    <p:cTn id="25" presetID="8" presetClass="emph" presetSubtype="0" repeatCount="indefinite" accel="2500" autoRev="1" fill="hold" nodeType="withEffect" p14:presetBounceEnd="3500">
                                      <p:stCondLst>
                                        <p:cond delay="0"/>
                                      </p:stCondLst>
                                      <p:childTnLst>
                                        <p:animRot by="300000" p14:bounceEnd="3500">
                                          <p:cBhvr>
                                            <p:cTn id="26" dur="6750" fill="hold"/>
                                            <p:tgtEl>
                                              <p:spTgt spid="6"/>
                                            </p:tgtEl>
                                            <p:attrNameLst>
                                              <p:attrName>r</p:attrName>
                                            </p:attrNameLst>
                                          </p:cBhvr>
                                        </p:animRot>
                                      </p:childTnLst>
                                    </p:cTn>
                                  </p:par>
                                  <p:par>
                                    <p:cTn id="27" presetID="42" presetClass="path" presetSubtype="0" repeatCount="indefinite" accel="3636" decel="4000" autoRev="1" fill="hold" nodeType="withEffect">
                                      <p:stCondLst>
                                        <p:cond delay="100"/>
                                      </p:stCondLst>
                                      <p:childTnLst>
                                        <p:animMotion origin="layout" path="M -3.88889E-6 -4.93827E-7 L 0.00539 -0.01049 " pathEditMode="relative" rAng="0" ptsTypes="AA">
                                          <p:cBhvr>
                                            <p:cTn id="28" dur="4500" fill="hold"/>
                                            <p:tgtEl>
                                              <p:spTgt spid="3"/>
                                            </p:tgtEl>
                                            <p:attrNameLst>
                                              <p:attrName>ppt_x</p:attrName>
                                              <p:attrName>ppt_y</p:attrName>
                                            </p:attrNameLst>
                                          </p:cBhvr>
                                          <p:rCtr x="260" y="-525"/>
                                        </p:animMotion>
                                      </p:childTnLst>
                                    </p:cTn>
                                  </p:par>
                                  <p:par>
                                    <p:cTn id="29" presetID="8" presetClass="emph" presetSubtype="0" repeatCount="indefinite" accel="2500" autoRev="1" fill="hold" nodeType="withEffect" p14:presetBounceEnd="3500">
                                      <p:stCondLst>
                                        <p:cond delay="0"/>
                                      </p:stCondLst>
                                      <p:childTnLst>
                                        <p:animRot by="300000" p14:bounceEnd="3500">
                                          <p:cBhvr>
                                            <p:cTn id="30" dur="3500" fill="hold"/>
                                            <p:tgtEl>
                                              <p:spTgt spid="3"/>
                                            </p:tgtEl>
                                            <p:attrNameLst>
                                              <p:attrName>r</p:attrName>
                                            </p:attrNameLst>
                                          </p:cBhvr>
                                        </p:animRot>
                                      </p:childTnLst>
                                    </p:cTn>
                                  </p:par>
                                  <p:par>
                                    <p:cTn id="31" presetID="8" presetClass="emph" presetSubtype="0" repeatCount="indefinite" accel="8000" decel="9000" autoRev="1" fill="hold" nodeType="withEffect">
                                      <p:stCondLst>
                                        <p:cond delay="0"/>
                                      </p:stCondLst>
                                      <p:childTnLst>
                                        <p:animRot by="600000">
                                          <p:cBhvr>
                                            <p:cTn id="32" dur="4000" fill="hold"/>
                                            <p:tgtEl>
                                              <p:spTgt spid="15"/>
                                            </p:tgtEl>
                                            <p:attrNameLst>
                                              <p:attrName>r</p:attrName>
                                            </p:attrNameLst>
                                          </p:cBhvr>
                                        </p:animRot>
                                      </p:childTnLst>
                                    </p:cTn>
                                  </p:par>
                                  <p:par>
                                    <p:cTn id="33"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34" dur="4000" fill="hold"/>
                                            <p:tgtEl>
                                              <p:spTgt spid="15"/>
                                            </p:tgtEl>
                                            <p:attrNameLst>
                                              <p:attrName>ppt_x</p:attrName>
                                              <p:attrName>ppt_y</p:attrName>
                                            </p:attrNameLst>
                                          </p:cBhvr>
                                          <p:rCtr x="0" y="1975"/>
                                        </p:animMotion>
                                      </p:childTnLst>
                                    </p:cTn>
                                  </p:par>
                                  <p:par>
                                    <p:cTn id="35" presetID="8" presetClass="emph" presetSubtype="0" repeatCount="indefinite" accel="8000" decel="9000" autoRev="1" fill="hold" nodeType="withEffect">
                                      <p:stCondLst>
                                        <p:cond delay="0"/>
                                      </p:stCondLst>
                                      <p:childTnLst>
                                        <p:animRot by="600000">
                                          <p:cBhvr>
                                            <p:cTn id="36" dur="2500" fill="hold"/>
                                            <p:tgtEl>
                                              <p:spTgt spid="20"/>
                                            </p:tgtEl>
                                            <p:attrNameLst>
                                              <p:attrName>r</p:attrName>
                                            </p:attrNameLst>
                                          </p:cBhvr>
                                        </p:animRot>
                                      </p:childTnLst>
                                    </p:cTn>
                                  </p:par>
                                  <p:par>
                                    <p:cTn id="37" presetID="42" presetClass="path" presetSubtype="0" repeatCount="indefinite" accel="8000" decel="9000" autoRev="1" fill="hold" nodeType="withEffect">
                                      <p:stCondLst>
                                        <p:cond delay="0"/>
                                      </p:stCondLst>
                                      <p:childTnLst>
                                        <p:animMotion origin="layout" path="M 8.33333E-7 -0.00185 L 8.33333E-7 0.03766 " pathEditMode="relative" rAng="0" ptsTypes="AA">
                                          <p:cBhvr>
                                            <p:cTn id="38" dur="2750" fill="hold"/>
                                            <p:tgtEl>
                                              <p:spTgt spid="20"/>
                                            </p:tgtEl>
                                            <p:attrNameLst>
                                              <p:attrName>ppt_x</p:attrName>
                                              <p:attrName>ppt_y</p:attrName>
                                            </p:attrNameLst>
                                          </p:cBhvr>
                                          <p:rCtr x="0" y="1975"/>
                                        </p:animMotion>
                                      </p:childTnLst>
                                    </p:cTn>
                                  </p:par>
                                  <p:par>
                                    <p:cTn id="39" presetID="10"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200"/>
                                            <p:tgtEl>
                                              <p:spTgt spid="8"/>
                                            </p:tgtEl>
                                          </p:cBhvr>
                                        </p:animEffect>
                                      </p:childTnLst>
                                    </p:cTn>
                                  </p:par>
                                  <p:par>
                                    <p:cTn id="42" presetID="10" presetClass="entr" presetSubtype="0" fill="hold" grpId="0" nodeType="withEffect">
                                      <p:stCondLst>
                                        <p:cond delay="80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8" dur="5250" fill="hold"/>
                                            <p:tgtEl>
                                              <p:spTgt spid="19"/>
                                            </p:tgtEl>
                                            <p:attrNameLst>
                                              <p:attrName>ppt_x</p:attrName>
                                              <p:attrName>ppt_y</p:attrName>
                                            </p:attrNameLst>
                                          </p:cBhvr>
                                          <p:rCtr x="17" y="2531"/>
                                        </p:animMotion>
                                      </p:childTnLst>
                                    </p:cTn>
                                  </p:par>
                                  <p:par>
                                    <p:cTn id="9"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0" dur="3250" fill="hold"/>
                                            <p:tgtEl>
                                              <p:spTgt spid="17"/>
                                            </p:tgtEl>
                                            <p:attrNameLst>
                                              <p:attrName>ppt_x</p:attrName>
                                              <p:attrName>ppt_y</p:attrName>
                                            </p:attrNameLst>
                                          </p:cBhvr>
                                          <p:rCtr x="0" y="3827"/>
                                        </p:animMotion>
                                      </p:childTnLst>
                                    </p:cTn>
                                  </p:par>
                                  <p:par>
                                    <p:cTn id="11" presetID="42" presetClass="path" presetSubtype="0" repeatCount="indefinite" accel="10000" decel="10000" autoRev="1" fill="hold" nodeType="withEffect">
                                      <p:stCondLst>
                                        <p:cond delay="0"/>
                                      </p:stCondLst>
                                      <p:childTnLst>
                                        <p:animMotion origin="layout" path="M 8.33333E-7 2.22222E-6 L 0.00035 0.05031 " pathEditMode="relative" rAng="0" ptsTypes="AA">
                                          <p:cBhvr>
                                            <p:cTn id="12" dur="2500" fill="hold"/>
                                            <p:tgtEl>
                                              <p:spTgt spid="21"/>
                                            </p:tgtEl>
                                            <p:attrNameLst>
                                              <p:attrName>ppt_x</p:attrName>
                                              <p:attrName>ppt_y</p:attrName>
                                            </p:attrNameLst>
                                          </p:cBhvr>
                                          <p:rCtr x="0" y="2716"/>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5500" fill="hold"/>
                                            <p:tgtEl>
                                              <p:spTgt spid="2"/>
                                            </p:tgtEl>
                                            <p:attrNameLst>
                                              <p:attrName>ppt_x</p:attrName>
                                              <p:attrName>ppt_y</p:attrName>
                                            </p:attrNameLst>
                                          </p:cBhvr>
                                          <p:rCtr x="3559" y="31"/>
                                        </p:animMotion>
                                      </p:childTnLst>
                                    </p:cTn>
                                  </p:par>
                                  <p:par>
                                    <p:cTn id="15" presetID="42" presetClass="path" presetSubtype="0" repeatCount="indefinite" accel="3636" autoRev="1" fill="hold" nodeType="withEffect">
                                      <p:stCondLst>
                                        <p:cond delay="100"/>
                                      </p:stCondLst>
                                      <p:childTnLst>
                                        <p:animMotion origin="layout" path="M 1.38889E-6 0.00123 L 0.01337 0.03055 " pathEditMode="relative" rAng="0" ptsTypes="AA">
                                          <p:cBhvr>
                                            <p:cTn id="16" dur="6750" fill="hold"/>
                                            <p:tgtEl>
                                              <p:spTgt spid="7"/>
                                            </p:tgtEl>
                                            <p:attrNameLst>
                                              <p:attrName>ppt_x</p:attrName>
                                              <p:attrName>ppt_y</p:attrName>
                                            </p:attrNameLst>
                                          </p:cBhvr>
                                          <p:rCtr x="660" y="1451"/>
                                        </p:animMotion>
                                      </p:childTnLst>
                                    </p:cTn>
                                  </p:par>
                                  <p:par>
                                    <p:cTn id="17" presetID="8" presetClass="emph" presetSubtype="0" repeatCount="indefinite" accel="2500" autoRev="1" fill="hold" nodeType="withEffect">
                                      <p:stCondLst>
                                        <p:cond delay="0"/>
                                      </p:stCondLst>
                                      <p:childTnLst>
                                        <p:animRot by="300000">
                                          <p:cBhvr>
                                            <p:cTn id="18" dur="3500" fill="hold"/>
                                            <p:tgtEl>
                                              <p:spTgt spid="7"/>
                                            </p:tgtEl>
                                            <p:attrNameLst>
                                              <p:attrName>r</p:attrName>
                                            </p:attrNameLst>
                                          </p:cBhvr>
                                        </p:animRot>
                                      </p:childTnLst>
                                    </p:cTn>
                                  </p:par>
                                  <p:par>
                                    <p:cTn id="19" presetID="42" presetClass="path" presetSubtype="0" repeatCount="indefinite" accel="3636" autoRev="1" fill="hold" nodeType="withEffect">
                                      <p:stCondLst>
                                        <p:cond delay="100"/>
                                      </p:stCondLst>
                                      <p:childTnLst>
                                        <p:animMotion origin="layout" path="M 5.55556E-7 0.00123 L 0.01337 0.03055 " pathEditMode="relative" rAng="0" ptsTypes="AA">
                                          <p:cBhvr>
                                            <p:cTn id="20" dur="3250" fill="hold"/>
                                            <p:tgtEl>
                                              <p:spTgt spid="9"/>
                                            </p:tgtEl>
                                            <p:attrNameLst>
                                              <p:attrName>ppt_x</p:attrName>
                                              <p:attrName>ppt_y</p:attrName>
                                            </p:attrNameLst>
                                          </p:cBhvr>
                                          <p:rCtr x="660" y="1451"/>
                                        </p:animMotion>
                                      </p:childTnLst>
                                    </p:cTn>
                                  </p:par>
                                  <p:par>
                                    <p:cTn id="21" presetID="8" presetClass="emph" presetSubtype="0" repeatCount="indefinite" accel="2500" autoRev="1" fill="hold" nodeType="withEffect">
                                      <p:stCondLst>
                                        <p:cond delay="0"/>
                                      </p:stCondLst>
                                      <p:childTnLst>
                                        <p:animRot by="300000">
                                          <p:cBhvr>
                                            <p:cTn id="22" dur="8250" fill="hold"/>
                                            <p:tgtEl>
                                              <p:spTgt spid="9"/>
                                            </p:tgtEl>
                                            <p:attrNameLst>
                                              <p:attrName>r</p:attrName>
                                            </p:attrNameLst>
                                          </p:cBhvr>
                                        </p:animRot>
                                      </p:childTnLst>
                                    </p:cTn>
                                  </p:par>
                                  <p:par>
                                    <p:cTn id="23" presetID="42" presetClass="path" presetSubtype="0" repeatCount="indefinite" accel="9000" decel="8000" autoRev="1" fill="hold" nodeType="withEffect">
                                      <p:stCondLst>
                                        <p:cond delay="100"/>
                                      </p:stCondLst>
                                      <p:childTnLst>
                                        <p:animMotion origin="layout" path="M 2.77778E-7 -1.48148E-6 L 0.00677 -0.0179 " pathEditMode="relative" rAng="0" ptsTypes="AA">
                                          <p:cBhvr>
                                            <p:cTn id="24" dur="2750" fill="hold"/>
                                            <p:tgtEl>
                                              <p:spTgt spid="6"/>
                                            </p:tgtEl>
                                            <p:attrNameLst>
                                              <p:attrName>ppt_x</p:attrName>
                                              <p:attrName>ppt_y</p:attrName>
                                            </p:attrNameLst>
                                          </p:cBhvr>
                                          <p:rCtr x="330" y="-895"/>
                                        </p:animMotion>
                                      </p:childTnLst>
                                    </p:cTn>
                                  </p:par>
                                  <p:par>
                                    <p:cTn id="25" presetID="8" presetClass="emph" presetSubtype="0" repeatCount="indefinite" accel="2500" autoRev="1" fill="hold" nodeType="withEffect">
                                      <p:stCondLst>
                                        <p:cond delay="0"/>
                                      </p:stCondLst>
                                      <p:childTnLst>
                                        <p:animRot by="300000">
                                          <p:cBhvr>
                                            <p:cTn id="26" dur="6750" fill="hold"/>
                                            <p:tgtEl>
                                              <p:spTgt spid="6"/>
                                            </p:tgtEl>
                                            <p:attrNameLst>
                                              <p:attrName>r</p:attrName>
                                            </p:attrNameLst>
                                          </p:cBhvr>
                                        </p:animRot>
                                      </p:childTnLst>
                                    </p:cTn>
                                  </p:par>
                                  <p:par>
                                    <p:cTn id="27" presetID="42" presetClass="path" presetSubtype="0" repeatCount="indefinite" accel="3636" decel="4000" autoRev="1" fill="hold" nodeType="withEffect">
                                      <p:stCondLst>
                                        <p:cond delay="100"/>
                                      </p:stCondLst>
                                      <p:childTnLst>
                                        <p:animMotion origin="layout" path="M -3.88889E-6 -4.93827E-7 L 0.00539 -0.01049 " pathEditMode="relative" rAng="0" ptsTypes="AA">
                                          <p:cBhvr>
                                            <p:cTn id="28" dur="4500" fill="hold"/>
                                            <p:tgtEl>
                                              <p:spTgt spid="3"/>
                                            </p:tgtEl>
                                            <p:attrNameLst>
                                              <p:attrName>ppt_x</p:attrName>
                                              <p:attrName>ppt_y</p:attrName>
                                            </p:attrNameLst>
                                          </p:cBhvr>
                                          <p:rCtr x="260" y="-525"/>
                                        </p:animMotion>
                                      </p:childTnLst>
                                    </p:cTn>
                                  </p:par>
                                  <p:par>
                                    <p:cTn id="29" presetID="8" presetClass="emph" presetSubtype="0" repeatCount="indefinite" accel="2500" autoRev="1" fill="hold" nodeType="withEffect">
                                      <p:stCondLst>
                                        <p:cond delay="0"/>
                                      </p:stCondLst>
                                      <p:childTnLst>
                                        <p:animRot by="300000">
                                          <p:cBhvr>
                                            <p:cTn id="30" dur="3500" fill="hold"/>
                                            <p:tgtEl>
                                              <p:spTgt spid="3"/>
                                            </p:tgtEl>
                                            <p:attrNameLst>
                                              <p:attrName>r</p:attrName>
                                            </p:attrNameLst>
                                          </p:cBhvr>
                                        </p:animRot>
                                      </p:childTnLst>
                                    </p:cTn>
                                  </p:par>
                                  <p:par>
                                    <p:cTn id="31" presetID="8" presetClass="emph" presetSubtype="0" repeatCount="indefinite" accel="8000" decel="9000" autoRev="1" fill="hold" nodeType="withEffect">
                                      <p:stCondLst>
                                        <p:cond delay="0"/>
                                      </p:stCondLst>
                                      <p:childTnLst>
                                        <p:animRot by="600000">
                                          <p:cBhvr>
                                            <p:cTn id="32" dur="4000" fill="hold"/>
                                            <p:tgtEl>
                                              <p:spTgt spid="15"/>
                                            </p:tgtEl>
                                            <p:attrNameLst>
                                              <p:attrName>r</p:attrName>
                                            </p:attrNameLst>
                                          </p:cBhvr>
                                        </p:animRot>
                                      </p:childTnLst>
                                    </p:cTn>
                                  </p:par>
                                  <p:par>
                                    <p:cTn id="33"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34" dur="4000" fill="hold"/>
                                            <p:tgtEl>
                                              <p:spTgt spid="15"/>
                                            </p:tgtEl>
                                            <p:attrNameLst>
                                              <p:attrName>ppt_x</p:attrName>
                                              <p:attrName>ppt_y</p:attrName>
                                            </p:attrNameLst>
                                          </p:cBhvr>
                                          <p:rCtr x="0" y="1975"/>
                                        </p:animMotion>
                                      </p:childTnLst>
                                    </p:cTn>
                                  </p:par>
                                  <p:par>
                                    <p:cTn id="35" presetID="8" presetClass="emph" presetSubtype="0" repeatCount="indefinite" accel="8000" decel="9000" autoRev="1" fill="hold" nodeType="withEffect">
                                      <p:stCondLst>
                                        <p:cond delay="0"/>
                                      </p:stCondLst>
                                      <p:childTnLst>
                                        <p:animRot by="600000">
                                          <p:cBhvr>
                                            <p:cTn id="36" dur="2500" fill="hold"/>
                                            <p:tgtEl>
                                              <p:spTgt spid="20"/>
                                            </p:tgtEl>
                                            <p:attrNameLst>
                                              <p:attrName>r</p:attrName>
                                            </p:attrNameLst>
                                          </p:cBhvr>
                                        </p:animRot>
                                      </p:childTnLst>
                                    </p:cTn>
                                  </p:par>
                                  <p:par>
                                    <p:cTn id="37" presetID="42" presetClass="path" presetSubtype="0" repeatCount="indefinite" accel="8000" decel="9000" autoRev="1" fill="hold" nodeType="withEffect">
                                      <p:stCondLst>
                                        <p:cond delay="0"/>
                                      </p:stCondLst>
                                      <p:childTnLst>
                                        <p:animMotion origin="layout" path="M 8.33333E-7 -0.00185 L 8.33333E-7 0.03766 " pathEditMode="relative" rAng="0" ptsTypes="AA">
                                          <p:cBhvr>
                                            <p:cTn id="38" dur="2750" fill="hold"/>
                                            <p:tgtEl>
                                              <p:spTgt spid="20"/>
                                            </p:tgtEl>
                                            <p:attrNameLst>
                                              <p:attrName>ppt_x</p:attrName>
                                              <p:attrName>ppt_y</p:attrName>
                                            </p:attrNameLst>
                                          </p:cBhvr>
                                          <p:rCtr x="0" y="1975"/>
                                        </p:animMotion>
                                      </p:childTnLst>
                                    </p:cTn>
                                  </p:par>
                                  <p:par>
                                    <p:cTn id="39" presetID="10"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200"/>
                                            <p:tgtEl>
                                              <p:spTgt spid="8"/>
                                            </p:tgtEl>
                                          </p:cBhvr>
                                        </p:animEffect>
                                      </p:childTnLst>
                                    </p:cTn>
                                  </p:par>
                                  <p:par>
                                    <p:cTn id="42" presetID="10" presetClass="entr" presetSubtype="0" fill="hold" grpId="0" nodeType="withEffect">
                                      <p:stCondLst>
                                        <p:cond delay="80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upo 14">
            <a:extLst>
              <a:ext uri="{FF2B5EF4-FFF2-40B4-BE49-F238E27FC236}">
                <a16:creationId xmlns:a16="http://schemas.microsoft.com/office/drawing/2014/main" xmlns="" id="{4F035AD5-85F8-884B-6B0E-E6B87D66897D}"/>
              </a:ext>
            </a:extLst>
          </p:cNvPr>
          <p:cNvGrpSpPr/>
          <p:nvPr/>
        </p:nvGrpSpPr>
        <p:grpSpPr>
          <a:xfrm>
            <a:off x="534432" y="918216"/>
            <a:ext cx="7930332" cy="779096"/>
            <a:chOff x="400539" y="905062"/>
            <a:chExt cx="8198117" cy="805404"/>
          </a:xfrm>
        </p:grpSpPr>
        <p:sp>
          <p:nvSpPr>
            <p:cNvPr id="2" name="Rectángulo 1">
              <a:extLst>
                <a:ext uri="{FF2B5EF4-FFF2-40B4-BE49-F238E27FC236}">
                  <a16:creationId xmlns:a16="http://schemas.microsoft.com/office/drawing/2014/main" xmlns="" id="{5B77E4B7-0F24-AC14-5CE2-67CF0CC9FA63}"/>
                </a:ext>
              </a:extLst>
            </p:cNvPr>
            <p:cNvSpPr/>
            <p:nvPr/>
          </p:nvSpPr>
          <p:spPr>
            <a:xfrm>
              <a:off x="730437" y="1624888"/>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Elipse 7">
              <a:extLst>
                <a:ext uri="{FF2B5EF4-FFF2-40B4-BE49-F238E27FC236}">
                  <a16:creationId xmlns:a16="http://schemas.microsoft.com/office/drawing/2014/main" xmlns="" id="{C64B76C5-D4BF-899A-4C94-8BDF2E1487B6}"/>
                </a:ext>
              </a:extLst>
            </p:cNvPr>
            <p:cNvSpPr/>
            <p:nvPr/>
          </p:nvSpPr>
          <p:spPr>
            <a:xfrm>
              <a:off x="400539" y="1082027"/>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lipse 8">
              <a:extLst>
                <a:ext uri="{FF2B5EF4-FFF2-40B4-BE49-F238E27FC236}">
                  <a16:creationId xmlns:a16="http://schemas.microsoft.com/office/drawing/2014/main" xmlns="" id="{0F86804F-3376-8490-AD49-33AE12D7D417}"/>
                </a:ext>
              </a:extLst>
            </p:cNvPr>
            <p:cNvSpPr/>
            <p:nvPr/>
          </p:nvSpPr>
          <p:spPr>
            <a:xfrm>
              <a:off x="8047335" y="905062"/>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lipse 10">
              <a:extLst>
                <a:ext uri="{FF2B5EF4-FFF2-40B4-BE49-F238E27FC236}">
                  <a16:creationId xmlns:a16="http://schemas.microsoft.com/office/drawing/2014/main" xmlns="" id="{8C5A5FE4-ED7E-0EEC-4114-41C560842EA9}"/>
                </a:ext>
              </a:extLst>
            </p:cNvPr>
            <p:cNvSpPr/>
            <p:nvPr/>
          </p:nvSpPr>
          <p:spPr>
            <a:xfrm>
              <a:off x="8446256" y="131472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Elipse 12">
              <a:extLst>
                <a:ext uri="{FF2B5EF4-FFF2-40B4-BE49-F238E27FC236}">
                  <a16:creationId xmlns:a16="http://schemas.microsoft.com/office/drawing/2014/main" xmlns="" id="{6B84C2C2-AAFF-58FA-C5CB-7EC8EA793ADC}"/>
                </a:ext>
              </a:extLst>
            </p:cNvPr>
            <p:cNvSpPr/>
            <p:nvPr/>
          </p:nvSpPr>
          <p:spPr>
            <a:xfrm>
              <a:off x="1302787" y="911824"/>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TextBox 25"/>
          <p:cNvSpPr txBox="1"/>
          <p:nvPr/>
        </p:nvSpPr>
        <p:spPr>
          <a:xfrm>
            <a:off x="1958628" y="2110156"/>
            <a:ext cx="3680560" cy="400110"/>
          </a:xfrm>
          <a:prstGeom prst="rect">
            <a:avLst/>
          </a:prstGeom>
          <a:noFill/>
        </p:spPr>
        <p:txBody>
          <a:bodyPr wrap="square" rtlCol="0">
            <a:spAutoFit/>
          </a:bodyPr>
          <a:lstStyle/>
          <a:p>
            <a:r>
              <a:rPr lang="en-US" sz="2000" b="1" dirty="0" smtClean="0"/>
              <a:t>01  </a:t>
            </a:r>
            <a:r>
              <a:rPr lang="en-US" sz="2000" b="1" dirty="0" smtClean="0"/>
              <a:t>User Registration / </a:t>
            </a:r>
            <a:r>
              <a:rPr lang="en-US" sz="2000" b="1" dirty="0" err="1" smtClean="0"/>
              <a:t>LogIn</a:t>
            </a:r>
            <a:endParaRPr lang="en-US" sz="2000" b="1" dirty="0"/>
          </a:p>
        </p:txBody>
      </p:sp>
      <p:sp>
        <p:nvSpPr>
          <p:cNvPr id="46" name="TextBox 45"/>
          <p:cNvSpPr txBox="1"/>
          <p:nvPr/>
        </p:nvSpPr>
        <p:spPr>
          <a:xfrm>
            <a:off x="1958627" y="2468940"/>
            <a:ext cx="3577291" cy="400110"/>
          </a:xfrm>
          <a:prstGeom prst="rect">
            <a:avLst/>
          </a:prstGeom>
          <a:noFill/>
        </p:spPr>
        <p:txBody>
          <a:bodyPr wrap="square" rtlCol="0">
            <a:spAutoFit/>
          </a:bodyPr>
          <a:lstStyle/>
          <a:p>
            <a:r>
              <a:rPr lang="en-US" sz="2000" b="1" dirty="0" smtClean="0"/>
              <a:t>02 </a:t>
            </a:r>
            <a:r>
              <a:rPr lang="en-US" sz="2000" b="1" dirty="0" smtClean="0"/>
              <a:t> </a:t>
            </a:r>
            <a:r>
              <a:rPr lang="en-US" sz="2000" b="1" dirty="0" smtClean="0"/>
              <a:t>Post Upload</a:t>
            </a:r>
            <a:endParaRPr lang="en-US" sz="2000" b="1" dirty="0"/>
          </a:p>
        </p:txBody>
      </p:sp>
      <p:sp>
        <p:nvSpPr>
          <p:cNvPr id="47" name="TextBox 46"/>
          <p:cNvSpPr txBox="1"/>
          <p:nvPr/>
        </p:nvSpPr>
        <p:spPr>
          <a:xfrm>
            <a:off x="1958628" y="2832445"/>
            <a:ext cx="3680560" cy="400110"/>
          </a:xfrm>
          <a:prstGeom prst="rect">
            <a:avLst/>
          </a:prstGeom>
          <a:noFill/>
        </p:spPr>
        <p:txBody>
          <a:bodyPr wrap="square" rtlCol="0">
            <a:spAutoFit/>
          </a:bodyPr>
          <a:lstStyle/>
          <a:p>
            <a:r>
              <a:rPr lang="en-US" sz="2000" b="1" dirty="0" smtClean="0"/>
              <a:t>03  </a:t>
            </a:r>
            <a:r>
              <a:rPr lang="en-US" sz="2000" b="1" dirty="0" smtClean="0"/>
              <a:t>Private Chatting</a:t>
            </a:r>
            <a:endParaRPr lang="en-US" sz="2000" b="1" dirty="0"/>
          </a:p>
        </p:txBody>
      </p:sp>
      <p:sp>
        <p:nvSpPr>
          <p:cNvPr id="48" name="TextBox 47"/>
          <p:cNvSpPr txBox="1"/>
          <p:nvPr/>
        </p:nvSpPr>
        <p:spPr>
          <a:xfrm>
            <a:off x="1958627" y="3185402"/>
            <a:ext cx="3577291" cy="400110"/>
          </a:xfrm>
          <a:prstGeom prst="rect">
            <a:avLst/>
          </a:prstGeom>
          <a:noFill/>
        </p:spPr>
        <p:txBody>
          <a:bodyPr wrap="square" rtlCol="0">
            <a:spAutoFit/>
          </a:bodyPr>
          <a:lstStyle/>
          <a:p>
            <a:r>
              <a:rPr lang="en-US" sz="2000" b="1" dirty="0" smtClean="0"/>
              <a:t>04 </a:t>
            </a:r>
            <a:r>
              <a:rPr lang="en-US" sz="2000" b="1" dirty="0"/>
              <a:t> </a:t>
            </a:r>
            <a:r>
              <a:rPr lang="en-US" sz="2000" b="1" dirty="0" smtClean="0"/>
              <a:t>User Search</a:t>
            </a:r>
            <a:endParaRPr lang="en-US" sz="2000" b="1" dirty="0"/>
          </a:p>
        </p:txBody>
      </p:sp>
      <p:grpSp>
        <p:nvGrpSpPr>
          <p:cNvPr id="51" name="Google Shape;7970;p14"/>
          <p:cNvGrpSpPr/>
          <p:nvPr/>
        </p:nvGrpSpPr>
        <p:grpSpPr>
          <a:xfrm>
            <a:off x="1555262" y="2140705"/>
            <a:ext cx="308234" cy="308234"/>
            <a:chOff x="1487200" y="4993750"/>
            <a:chExt cx="483125" cy="483125"/>
          </a:xfrm>
        </p:grpSpPr>
        <p:sp>
          <p:nvSpPr>
            <p:cNvPr id="52" name="Google Shape;7971;p14"/>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1" i="0" u="none" strike="noStrike" kern="0" cap="none" spc="0" normalizeH="0" baseline="0" noProof="0">
                <a:ln>
                  <a:noFill/>
                </a:ln>
                <a:solidFill>
                  <a:srgbClr val="435D74"/>
                </a:solidFill>
                <a:effectLst/>
                <a:uLnTx/>
                <a:uFillTx/>
                <a:latin typeface="Arial"/>
                <a:cs typeface="Arial"/>
                <a:sym typeface="Arial"/>
              </a:endParaRPr>
            </a:p>
          </p:txBody>
        </p:sp>
        <p:sp>
          <p:nvSpPr>
            <p:cNvPr id="53" name="Google Shape;7972;p14"/>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1" i="0" u="none" strike="noStrike" kern="0" cap="none" spc="0" normalizeH="0" baseline="0" noProof="0">
                <a:ln>
                  <a:noFill/>
                </a:ln>
                <a:solidFill>
                  <a:srgbClr val="435D74"/>
                </a:solidFill>
                <a:effectLst/>
                <a:uLnTx/>
                <a:uFillTx/>
                <a:latin typeface="Arial"/>
                <a:cs typeface="Arial"/>
                <a:sym typeface="Arial"/>
              </a:endParaRPr>
            </a:p>
          </p:txBody>
        </p:sp>
      </p:grpSp>
      <p:grpSp>
        <p:nvGrpSpPr>
          <p:cNvPr id="54" name="Google Shape;7970;p14"/>
          <p:cNvGrpSpPr/>
          <p:nvPr/>
        </p:nvGrpSpPr>
        <p:grpSpPr>
          <a:xfrm>
            <a:off x="1555893" y="2512667"/>
            <a:ext cx="308234" cy="308234"/>
            <a:chOff x="1487200" y="4993750"/>
            <a:chExt cx="483125" cy="483125"/>
          </a:xfrm>
        </p:grpSpPr>
        <p:sp>
          <p:nvSpPr>
            <p:cNvPr id="55" name="Google Shape;7971;p14"/>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1" i="0" u="none" strike="noStrike" kern="0" cap="none" spc="0" normalizeH="0" baseline="0" noProof="0">
                <a:ln>
                  <a:noFill/>
                </a:ln>
                <a:solidFill>
                  <a:srgbClr val="435D74"/>
                </a:solidFill>
                <a:effectLst/>
                <a:uLnTx/>
                <a:uFillTx/>
                <a:latin typeface="Arial"/>
                <a:cs typeface="Arial"/>
                <a:sym typeface="Arial"/>
              </a:endParaRPr>
            </a:p>
          </p:txBody>
        </p:sp>
        <p:sp>
          <p:nvSpPr>
            <p:cNvPr id="56" name="Google Shape;7972;p14"/>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1" i="0" u="none" strike="noStrike" kern="0" cap="none" spc="0" normalizeH="0" baseline="0" noProof="0">
                <a:ln>
                  <a:noFill/>
                </a:ln>
                <a:solidFill>
                  <a:srgbClr val="435D74"/>
                </a:solidFill>
                <a:effectLst/>
                <a:uLnTx/>
                <a:uFillTx/>
                <a:latin typeface="Arial"/>
                <a:cs typeface="Arial"/>
                <a:sym typeface="Arial"/>
              </a:endParaRPr>
            </a:p>
          </p:txBody>
        </p:sp>
      </p:grpSp>
      <p:grpSp>
        <p:nvGrpSpPr>
          <p:cNvPr id="57" name="Google Shape;7970;p14"/>
          <p:cNvGrpSpPr/>
          <p:nvPr/>
        </p:nvGrpSpPr>
        <p:grpSpPr>
          <a:xfrm>
            <a:off x="1554631" y="2876739"/>
            <a:ext cx="308234" cy="308234"/>
            <a:chOff x="1487200" y="4993750"/>
            <a:chExt cx="483125" cy="483125"/>
          </a:xfrm>
        </p:grpSpPr>
        <p:sp>
          <p:nvSpPr>
            <p:cNvPr id="58" name="Google Shape;7971;p14"/>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1" i="0" u="none" strike="noStrike" kern="0" cap="none" spc="0" normalizeH="0" baseline="0" noProof="0">
                <a:ln>
                  <a:noFill/>
                </a:ln>
                <a:solidFill>
                  <a:srgbClr val="435D74"/>
                </a:solidFill>
                <a:effectLst/>
                <a:uLnTx/>
                <a:uFillTx/>
                <a:latin typeface="Arial"/>
                <a:cs typeface="Arial"/>
                <a:sym typeface="Arial"/>
              </a:endParaRPr>
            </a:p>
          </p:txBody>
        </p:sp>
        <p:sp>
          <p:nvSpPr>
            <p:cNvPr id="59" name="Google Shape;7972;p14"/>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1" i="0" u="none" strike="noStrike" kern="0" cap="none" spc="0" normalizeH="0" baseline="0" noProof="0">
                <a:ln>
                  <a:noFill/>
                </a:ln>
                <a:solidFill>
                  <a:srgbClr val="435D74"/>
                </a:solidFill>
                <a:effectLst/>
                <a:uLnTx/>
                <a:uFillTx/>
                <a:latin typeface="Arial"/>
                <a:cs typeface="Arial"/>
                <a:sym typeface="Arial"/>
              </a:endParaRPr>
            </a:p>
          </p:txBody>
        </p:sp>
      </p:grpSp>
      <p:grpSp>
        <p:nvGrpSpPr>
          <p:cNvPr id="60" name="Google Shape;7970;p14"/>
          <p:cNvGrpSpPr/>
          <p:nvPr/>
        </p:nvGrpSpPr>
        <p:grpSpPr>
          <a:xfrm>
            <a:off x="1555262" y="3248701"/>
            <a:ext cx="308234" cy="308234"/>
            <a:chOff x="1487200" y="4993750"/>
            <a:chExt cx="483125" cy="483125"/>
          </a:xfrm>
        </p:grpSpPr>
        <p:sp>
          <p:nvSpPr>
            <p:cNvPr id="61" name="Google Shape;7971;p14"/>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1" i="0" u="none" strike="noStrike" kern="0" cap="none" spc="0" normalizeH="0" baseline="0" noProof="0">
                <a:ln>
                  <a:noFill/>
                </a:ln>
                <a:solidFill>
                  <a:srgbClr val="435D74"/>
                </a:solidFill>
                <a:effectLst/>
                <a:uLnTx/>
                <a:uFillTx/>
                <a:latin typeface="Arial"/>
                <a:cs typeface="Arial"/>
                <a:sym typeface="Arial"/>
              </a:endParaRPr>
            </a:p>
          </p:txBody>
        </p:sp>
        <p:sp>
          <p:nvSpPr>
            <p:cNvPr id="62" name="Google Shape;7972;p14"/>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1" i="0" u="none" strike="noStrike" kern="0" cap="none" spc="0" normalizeH="0" baseline="0" noProof="0">
                <a:ln>
                  <a:noFill/>
                </a:ln>
                <a:solidFill>
                  <a:srgbClr val="435D74"/>
                </a:solidFill>
                <a:effectLst/>
                <a:uLnTx/>
                <a:uFillTx/>
                <a:latin typeface="Arial"/>
                <a:cs typeface="Arial"/>
                <a:sym typeface="Arial"/>
              </a:endParaRPr>
            </a:p>
          </p:txBody>
        </p:sp>
      </p:grpSp>
      <p:sp>
        <p:nvSpPr>
          <p:cNvPr id="34" name="TextBox 33"/>
          <p:cNvSpPr txBox="1"/>
          <p:nvPr/>
        </p:nvSpPr>
        <p:spPr>
          <a:xfrm>
            <a:off x="1276772" y="933067"/>
            <a:ext cx="5044272" cy="923330"/>
          </a:xfrm>
          <a:prstGeom prst="rect">
            <a:avLst/>
          </a:prstGeom>
          <a:noFill/>
        </p:spPr>
        <p:txBody>
          <a:bodyPr wrap="square" rtlCol="0">
            <a:spAutoFit/>
          </a:bodyPr>
          <a:lstStyle/>
          <a:p>
            <a:r>
              <a:rPr lang="en-US" sz="5400" b="1" dirty="0" smtClean="0">
                <a:latin typeface="Bahnschrift SemiBold SemiConden" panose="020B0502040204020203" pitchFamily="34" charset="0"/>
              </a:rPr>
              <a:t>Modules :</a:t>
            </a:r>
            <a:endParaRPr lang="en-US" sz="5400" b="1" dirty="0">
              <a:latin typeface="Bahnschrift SemiBold SemiConden" panose="020B0502040204020203" pitchFamily="34" charset="0"/>
            </a:endParaRPr>
          </a:p>
        </p:txBody>
      </p:sp>
    </p:spTree>
    <p:extLst>
      <p:ext uri="{BB962C8B-B14F-4D97-AF65-F5344CB8AC3E}">
        <p14:creationId xmlns:p14="http://schemas.microsoft.com/office/powerpoint/2010/main" val="596179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5"/>
                                            </p:tgtEl>
                                          </p:cBhvr>
                                          <p:by x="105000" y="105000"/>
                                        </p:animScale>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fade">
                                          <p:cBhvr>
                                            <p:cTn id="21" dur="500"/>
                                            <p:tgtEl>
                                              <p:spTgt spid="5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fade">
                                          <p:cBhvr>
                                            <p:cTn id="41" dur="500"/>
                                            <p:tgtEl>
                                              <p:spTgt spid="6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6" grpId="0"/>
          <p:bldP spid="47" grpId="0"/>
          <p:bldP spid="48" grpId="0"/>
          <p:bldP spid="3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5"/>
                                            </p:tgtEl>
                                          </p:cBhvr>
                                          <p:by x="105000" y="105000"/>
                                        </p:animScale>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fade">
                                          <p:cBhvr>
                                            <p:cTn id="21" dur="500"/>
                                            <p:tgtEl>
                                              <p:spTgt spid="5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fade">
                                          <p:cBhvr>
                                            <p:cTn id="41" dur="500"/>
                                            <p:tgtEl>
                                              <p:spTgt spid="6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6" grpId="0"/>
          <p:bldP spid="47" grpId="0"/>
          <p:bldP spid="48" grpId="0"/>
          <p:bldP spid="34"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Círculo&#10;&#10;Descripción generada automáticamente">
            <a:extLst>
              <a:ext uri="{FF2B5EF4-FFF2-40B4-BE49-F238E27FC236}">
                <a16:creationId xmlns:a16="http://schemas.microsoft.com/office/drawing/2014/main" xmlns="" id="{BA73130A-EC76-7E96-CA10-191F73D6449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6300" t="6535" r="24866" b="6900"/>
          <a:stretch/>
        </p:blipFill>
        <p:spPr>
          <a:xfrm>
            <a:off x="5126014" y="750978"/>
            <a:ext cx="1168914" cy="1165556"/>
          </a:xfrm>
          <a:prstGeom prst="rect">
            <a:avLst/>
          </a:prstGeom>
        </p:spPr>
      </p:pic>
      <p:pic>
        <p:nvPicPr>
          <p:cNvPr id="23" name="Imagen 22" descr="Forma&#10;&#10;Descripción generada automáticamente">
            <a:extLst>
              <a:ext uri="{FF2B5EF4-FFF2-40B4-BE49-F238E27FC236}">
                <a16:creationId xmlns:a16="http://schemas.microsoft.com/office/drawing/2014/main" xmlns="" id="{85AD7C29-B4B1-1189-DBA1-3E4DF13C506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336" t="11190" r="6596" b="12346"/>
          <a:stretch/>
        </p:blipFill>
        <p:spPr>
          <a:xfrm>
            <a:off x="7454375" y="1142984"/>
            <a:ext cx="2297486" cy="1134961"/>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xmlns="" id="{95ACBABC-502B-2105-D154-862FE81F6442}"/>
              </a:ext>
            </a:extLst>
          </p:cNvPr>
          <p:cNvPicPr>
            <a:picLocks noChangeAspect="1"/>
          </p:cNvPicPr>
          <p:nvPr/>
        </p:nvPicPr>
        <p:blipFill rotWithShape="1">
          <a:blip r:embed="rId4">
            <a:extLst>
              <a:ext uri="{28A0092B-C50C-407E-A947-70E740481C1C}">
                <a14:useLocalDpi xmlns:a14="http://schemas.microsoft.com/office/drawing/2010/main" val="0"/>
              </a:ext>
            </a:extLst>
          </a:blip>
          <a:srcRect l="1440" t="38296" r="54437" b="15040"/>
          <a:stretch/>
        </p:blipFill>
        <p:spPr>
          <a:xfrm rot="16200000">
            <a:off x="6260796" y="599457"/>
            <a:ext cx="3862170" cy="2297488"/>
          </a:xfrm>
          <a:prstGeom prst="rect">
            <a:avLst/>
          </a:prstGeom>
        </p:spPr>
      </p:pic>
      <p:pic>
        <p:nvPicPr>
          <p:cNvPr id="7" name="Imagen 6" descr="Dibujo de una persona&#10;&#10;Descripción generada automáticamente con confianza media">
            <a:extLst>
              <a:ext uri="{FF2B5EF4-FFF2-40B4-BE49-F238E27FC236}">
                <a16:creationId xmlns:a16="http://schemas.microsoft.com/office/drawing/2014/main" xmlns="" id="{866D6CD3-79B1-42BA-FD3A-D836D68D337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4657" t="9029" r="34047" b="28091"/>
          <a:stretch/>
        </p:blipFill>
        <p:spPr>
          <a:xfrm rot="16200000">
            <a:off x="7296355" y="-24866"/>
            <a:ext cx="2202289" cy="1886250"/>
          </a:xfrm>
          <a:prstGeom prst="rect">
            <a:avLst/>
          </a:prstGeom>
          <a:effectLst/>
        </p:spPr>
      </p:pic>
      <p:pic>
        <p:nvPicPr>
          <p:cNvPr id="8" name="Imagen 7" descr="Icono&#10;&#10;Descripción generada automáticamente">
            <a:extLst>
              <a:ext uri="{FF2B5EF4-FFF2-40B4-BE49-F238E27FC236}">
                <a16:creationId xmlns:a16="http://schemas.microsoft.com/office/drawing/2014/main" xmlns="" id="{26C2CF29-35C6-37D3-50F6-1D68E8C7077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41" t="25327" r="77816" b="24553"/>
          <a:stretch/>
        </p:blipFill>
        <p:spPr>
          <a:xfrm rot="16200000">
            <a:off x="7980309" y="-378887"/>
            <a:ext cx="1034193" cy="1426196"/>
          </a:xfrm>
          <a:prstGeom prst="rect">
            <a:avLst/>
          </a:prstGeom>
        </p:spPr>
      </p:pic>
      <p:pic>
        <p:nvPicPr>
          <p:cNvPr id="13" name="Imagen 12" descr="Imagen que contiene Forma&#10;&#10;Descripción generada automáticamente">
            <a:extLst>
              <a:ext uri="{FF2B5EF4-FFF2-40B4-BE49-F238E27FC236}">
                <a16:creationId xmlns:a16="http://schemas.microsoft.com/office/drawing/2014/main" xmlns="" id="{3468FA76-4661-5981-362F-A58423237B94}"/>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6800" t="4583" r="22933" b="6607"/>
          <a:stretch/>
        </p:blipFill>
        <p:spPr>
          <a:xfrm>
            <a:off x="7019410" y="3137766"/>
            <a:ext cx="1395910" cy="1387261"/>
          </a:xfrm>
          <a:prstGeom prst="rect">
            <a:avLst/>
          </a:prstGeom>
        </p:spPr>
      </p:pic>
      <p:sp>
        <p:nvSpPr>
          <p:cNvPr id="6" name="Content Placeholder 5">
            <a:extLst>
              <a:ext uri="{FF2B5EF4-FFF2-40B4-BE49-F238E27FC236}">
                <a16:creationId xmlns:a16="http://schemas.microsoft.com/office/drawing/2014/main" xmlns="" id="{5495792E-BEB6-420E-8DA4-EB674E429EEB}"/>
              </a:ext>
            </a:extLst>
          </p:cNvPr>
          <p:cNvSpPr>
            <a:spLocks noGrp="1"/>
          </p:cNvSpPr>
          <p:nvPr>
            <p:ph sz="half" idx="2"/>
          </p:nvPr>
        </p:nvSpPr>
        <p:spPr>
          <a:xfrm>
            <a:off x="648703" y="1748201"/>
            <a:ext cx="6053134" cy="2582876"/>
          </a:xfrm>
        </p:spPr>
        <p:txBody>
          <a:bodyPr/>
          <a:lstStyle/>
          <a:p>
            <a:pPr>
              <a:lnSpc>
                <a:spcPct val="150000"/>
              </a:lnSpc>
            </a:pPr>
            <a:r>
              <a:rPr lang="en-US" sz="1800" dirty="0" smtClean="0">
                <a:latin typeface="Bahnschrift SemiLight" panose="020B0502040204020203" pitchFamily="34" charset="0"/>
              </a:rPr>
              <a:t>This module describes login functionalities for a user of this application. A new user can register using Email , Username and Password/Google Sign IN . An existing user can login using Email and Password/Google Sign IN .User can retain account in case he/she forgets password by password reset method through mail.</a:t>
            </a:r>
            <a:endParaRPr lang="en-US" sz="1800" dirty="0"/>
          </a:p>
        </p:txBody>
      </p:sp>
      <p:sp>
        <p:nvSpPr>
          <p:cNvPr id="4" name="Title 3">
            <a:extLst>
              <a:ext uri="{FF2B5EF4-FFF2-40B4-BE49-F238E27FC236}">
                <a16:creationId xmlns:a16="http://schemas.microsoft.com/office/drawing/2014/main" xmlns="" id="{6153A5D8-3B98-4BE7-8334-478BB8EE0C12}"/>
              </a:ext>
            </a:extLst>
          </p:cNvPr>
          <p:cNvSpPr>
            <a:spLocks noGrp="1"/>
          </p:cNvSpPr>
          <p:nvPr>
            <p:ph type="ctrTitle"/>
          </p:nvPr>
        </p:nvSpPr>
        <p:spPr>
          <a:xfrm>
            <a:off x="311086" y="918259"/>
            <a:ext cx="4848262" cy="1158014"/>
          </a:xfrm>
        </p:spPr>
        <p:txBody>
          <a:bodyPr/>
          <a:lstStyle/>
          <a:p>
            <a:r>
              <a:rPr lang="en-US" sz="4400" dirty="0" smtClean="0">
                <a:latin typeface="Bahnschrift SemiBold SemiConden" panose="020B0502040204020203" pitchFamily="34" charset="0"/>
              </a:rPr>
              <a:t>User Reg./</a:t>
            </a:r>
            <a:r>
              <a:rPr lang="en-US" sz="4400" dirty="0" err="1" smtClean="0">
                <a:latin typeface="Bahnschrift SemiBold SemiConden" panose="020B0502040204020203" pitchFamily="34" charset="0"/>
              </a:rPr>
              <a:t>LogIn</a:t>
            </a:r>
            <a:r>
              <a:rPr lang="en-US" sz="4400" dirty="0" smtClean="0">
                <a:latin typeface="Bahnschrift SemiBold SemiConden" panose="020B0502040204020203" pitchFamily="34" charset="0"/>
              </a:rPr>
              <a:t> :</a:t>
            </a:r>
            <a:endParaRPr lang="en-US" sz="4400" dirty="0">
              <a:latin typeface="Bahnschrift SemiBold SemiConden" panose="020B0502040204020203" pitchFamily="34" charset="0"/>
            </a:endParaRPr>
          </a:p>
        </p:txBody>
      </p:sp>
      <p:grpSp>
        <p:nvGrpSpPr>
          <p:cNvPr id="22" name="Grupo 21">
            <a:extLst>
              <a:ext uri="{FF2B5EF4-FFF2-40B4-BE49-F238E27FC236}">
                <a16:creationId xmlns:a16="http://schemas.microsoft.com/office/drawing/2014/main" xmlns="" id="{C657740A-6B80-923F-789D-7125FB7B2177}"/>
              </a:ext>
            </a:extLst>
          </p:cNvPr>
          <p:cNvGrpSpPr/>
          <p:nvPr/>
        </p:nvGrpSpPr>
        <p:grpSpPr>
          <a:xfrm>
            <a:off x="6625637" y="1285109"/>
            <a:ext cx="1714094" cy="3338220"/>
            <a:chOff x="6625637" y="1285109"/>
            <a:chExt cx="1714094" cy="3338220"/>
          </a:xfrm>
        </p:grpSpPr>
        <p:sp>
          <p:nvSpPr>
            <p:cNvPr id="20" name="Elipse 19">
              <a:extLst>
                <a:ext uri="{FF2B5EF4-FFF2-40B4-BE49-F238E27FC236}">
                  <a16:creationId xmlns:a16="http://schemas.microsoft.com/office/drawing/2014/main" xmlns="" id="{5E7825F7-7ABB-8046-5E87-42906D9373F9}"/>
                </a:ext>
              </a:extLst>
            </p:cNvPr>
            <p:cNvSpPr/>
            <p:nvPr/>
          </p:nvSpPr>
          <p:spPr>
            <a:xfrm>
              <a:off x="6625637" y="4470929"/>
              <a:ext cx="152400" cy="152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Elipse 16">
              <a:extLst>
                <a:ext uri="{FF2B5EF4-FFF2-40B4-BE49-F238E27FC236}">
                  <a16:creationId xmlns:a16="http://schemas.microsoft.com/office/drawing/2014/main" xmlns="" id="{317D4BEC-47F7-BD37-F8EB-02859ED32197}"/>
                </a:ext>
              </a:extLst>
            </p:cNvPr>
            <p:cNvSpPr/>
            <p:nvPr/>
          </p:nvSpPr>
          <p:spPr>
            <a:xfrm>
              <a:off x="8258642" y="3160325"/>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Elipse 17">
              <a:extLst>
                <a:ext uri="{FF2B5EF4-FFF2-40B4-BE49-F238E27FC236}">
                  <a16:creationId xmlns:a16="http://schemas.microsoft.com/office/drawing/2014/main" xmlns="" id="{7C36AB78-403D-11B4-4E02-664CDC193816}"/>
                </a:ext>
              </a:extLst>
            </p:cNvPr>
            <p:cNvSpPr/>
            <p:nvPr/>
          </p:nvSpPr>
          <p:spPr>
            <a:xfrm>
              <a:off x="6625637" y="1285109"/>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xmlns="" id="{87401F6F-01F8-1A44-97E7-591380B93C27}"/>
                </a:ext>
              </a:extLst>
            </p:cNvPr>
            <p:cNvSpPr/>
            <p:nvPr/>
          </p:nvSpPr>
          <p:spPr>
            <a:xfrm>
              <a:off x="8039900" y="2863942"/>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37728192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2"/>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3.61111E-6 -3.08642E-6 L 0.00035 0.05031 " pathEditMode="relative" rAng="0" ptsTypes="AA">
                                          <p:cBhvr>
                                            <p:cTn id="8" dur="5250" fill="hold"/>
                                            <p:tgtEl>
                                              <p:spTgt spid="13"/>
                                            </p:tgtEl>
                                            <p:attrNameLst>
                                              <p:attrName>ppt_x</p:attrName>
                                              <p:attrName>ppt_y</p:attrName>
                                            </p:attrNameLst>
                                          </p:cBhvr>
                                          <p:rCtr x="17" y="2500"/>
                                        </p:animMotion>
                                      </p:childTnLst>
                                    </p:cTn>
                                  </p:par>
                                  <p:par>
                                    <p:cTn id="9" presetID="42" presetClass="path" presetSubtype="0" repeatCount="indefinite" accel="19000" decel="19000" autoRev="1" fill="hold" nodeType="withEffect">
                                      <p:stCondLst>
                                        <p:cond delay="0"/>
                                      </p:stCondLst>
                                      <p:childTnLst>
                                        <p:animMotion origin="layout" path="M 8.33333E-7 7.40741E-7 L 0.00035 0.05031 " pathEditMode="relative" rAng="0" ptsTypes="AA">
                                          <p:cBhvr>
                                            <p:cTn id="10" dur="2000" fill="hold"/>
                                            <p:tgtEl>
                                              <p:spTgt spid="3"/>
                                            </p:tgtEl>
                                            <p:attrNameLst>
                                              <p:attrName>ppt_x</p:attrName>
                                              <p:attrName>ppt_y</p:attrName>
                                            </p:attrNameLst>
                                          </p:cBhvr>
                                          <p:rCtr x="17" y="2500"/>
                                        </p:animMotion>
                                      </p:childTnLst>
                                    </p:cTn>
                                  </p:par>
                                  <p:par>
                                    <p:cTn id="11"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2" dur="7250" fill="hold"/>
                                            <p:tgtEl>
                                              <p:spTgt spid="23"/>
                                            </p:tgtEl>
                                            <p:attrNameLst>
                                              <p:attrName>ppt_x</p:attrName>
                                              <p:attrName>ppt_y</p:attrName>
                                            </p:attrNameLst>
                                          </p:cBhvr>
                                          <p:rCtr x="3559" y="31"/>
                                        </p:animMotion>
                                      </p:childTnLst>
                                    </p:cTn>
                                  </p:par>
                                  <p:par>
                                    <p:cTn id="13" presetID="42" presetClass="path" presetSubtype="0" repeatCount="indefinite" accel="3636" autoRev="1" fill="hold" nodeType="withEffect" p14:presetBounceEnd="5091">
                                      <p:stCondLst>
                                        <p:cond delay="100"/>
                                      </p:stCondLst>
                                      <p:childTnLst>
                                        <p:animMotion origin="layout" path="M -3.33333E-6 -4.81481E-6 L 0.0073 -0.01759 " pathEditMode="relative" rAng="0" ptsTypes="AA" p14:bounceEnd="5091">
                                          <p:cBhvr>
                                            <p:cTn id="14" dur="6750" fill="hold"/>
                                            <p:tgtEl>
                                              <p:spTgt spid="5"/>
                                            </p:tgtEl>
                                            <p:attrNameLst>
                                              <p:attrName>ppt_x</p:attrName>
                                              <p:attrName>ppt_y</p:attrName>
                                            </p:attrNameLst>
                                          </p:cBhvr>
                                          <p:rCtr x="365" y="-895"/>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3500" fill="hold"/>
                                            <p:tgtEl>
                                              <p:spTgt spid="5"/>
                                            </p:tgtEl>
                                            <p:attrNameLst>
                                              <p:attrName>r</p:attrName>
                                            </p:attrNameLst>
                                          </p:cBhvr>
                                        </p:animRot>
                                      </p:childTnLst>
                                    </p:cTn>
                                  </p:par>
                                  <p:par>
                                    <p:cTn id="17" presetID="42" presetClass="path" presetSubtype="0" repeatCount="indefinite" accel="3636" decel="4000" autoRev="1" fill="hold" nodeType="withEffect">
                                      <p:stCondLst>
                                        <p:cond delay="100"/>
                                      </p:stCondLst>
                                      <p:childTnLst>
                                        <p:animMotion origin="layout" path="M 3.33333E-6 0.00124 L 0.0118 -0.02067 " pathEditMode="relative" rAng="0" ptsTypes="AA">
                                          <p:cBhvr>
                                            <p:cTn id="18" dur="3500" fill="hold"/>
                                            <p:tgtEl>
                                              <p:spTgt spid="8"/>
                                            </p:tgtEl>
                                            <p:attrNameLst>
                                              <p:attrName>ppt_x</p:attrName>
                                              <p:attrName>ppt_y</p:attrName>
                                            </p:attrNameLst>
                                          </p:cBhvr>
                                          <p:rCtr x="590" y="-1111"/>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9750" fill="hold"/>
                                            <p:tgtEl>
                                              <p:spTgt spid="8"/>
                                            </p:tgtEl>
                                            <p:attrNameLst>
                                              <p:attrName>r</p:attrName>
                                            </p:attrNameLst>
                                          </p:cBhvr>
                                        </p:animRot>
                                      </p:childTnLst>
                                    </p:cTn>
                                  </p:par>
                                  <p:par>
                                    <p:cTn id="21" presetID="42" presetClass="path" presetSubtype="0" repeatCount="indefinite" accel="3636" autoRev="1" fill="hold" nodeType="withEffect" p14:presetBounceEnd="5091">
                                      <p:stCondLst>
                                        <p:cond delay="100"/>
                                      </p:stCondLst>
                                      <p:childTnLst>
                                        <p:animMotion origin="layout" path="M 8.33333E-7 0.00123 L 0.00851 -0.03241 " pathEditMode="relative" rAng="0" ptsTypes="AA" p14:bounceEnd="5091">
                                          <p:cBhvr>
                                            <p:cTn id="22" dur="3250" fill="hold"/>
                                            <p:tgtEl>
                                              <p:spTgt spid="7"/>
                                            </p:tgtEl>
                                            <p:attrNameLst>
                                              <p:attrName>ppt_x</p:attrName>
                                              <p:attrName>ppt_y</p:attrName>
                                            </p:attrNameLst>
                                          </p:cBhvr>
                                          <p:rCtr x="417" y="-1698"/>
                                        </p:animMotion>
                                      </p:childTnLst>
                                    </p:cTn>
                                  </p:par>
                                  <p:par>
                                    <p:cTn id="23" presetID="8" presetClass="emph" presetSubtype="0" repeatCount="indefinite" accel="2500" autoRev="1" fill="hold" nodeType="withEffect" p14:presetBounceEnd="3500">
                                      <p:stCondLst>
                                        <p:cond delay="0"/>
                                      </p:stCondLst>
                                      <p:childTnLst>
                                        <p:animRot by="300000" p14:bounceEnd="3500">
                                          <p:cBhvr>
                                            <p:cTn id="24" dur="8250" fill="hold"/>
                                            <p:tgtEl>
                                              <p:spTgt spid="7"/>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6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2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2"/>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3.61111E-6 -3.08642E-6 L 0.00035 0.05031 " pathEditMode="relative" rAng="0" ptsTypes="AA">
                                          <p:cBhvr>
                                            <p:cTn id="8" dur="5250" fill="hold"/>
                                            <p:tgtEl>
                                              <p:spTgt spid="13"/>
                                            </p:tgtEl>
                                            <p:attrNameLst>
                                              <p:attrName>ppt_x</p:attrName>
                                              <p:attrName>ppt_y</p:attrName>
                                            </p:attrNameLst>
                                          </p:cBhvr>
                                          <p:rCtr x="17" y="2500"/>
                                        </p:animMotion>
                                      </p:childTnLst>
                                    </p:cTn>
                                  </p:par>
                                  <p:par>
                                    <p:cTn id="9" presetID="42" presetClass="path" presetSubtype="0" repeatCount="indefinite" accel="19000" decel="19000" autoRev="1" fill="hold" nodeType="withEffect">
                                      <p:stCondLst>
                                        <p:cond delay="0"/>
                                      </p:stCondLst>
                                      <p:childTnLst>
                                        <p:animMotion origin="layout" path="M 8.33333E-7 7.40741E-7 L 0.00035 0.05031 " pathEditMode="relative" rAng="0" ptsTypes="AA">
                                          <p:cBhvr>
                                            <p:cTn id="10" dur="2000" fill="hold"/>
                                            <p:tgtEl>
                                              <p:spTgt spid="3"/>
                                            </p:tgtEl>
                                            <p:attrNameLst>
                                              <p:attrName>ppt_x</p:attrName>
                                              <p:attrName>ppt_y</p:attrName>
                                            </p:attrNameLst>
                                          </p:cBhvr>
                                          <p:rCtr x="17" y="2500"/>
                                        </p:animMotion>
                                      </p:childTnLst>
                                    </p:cTn>
                                  </p:par>
                                  <p:par>
                                    <p:cTn id="11"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2" dur="7250" fill="hold"/>
                                            <p:tgtEl>
                                              <p:spTgt spid="23"/>
                                            </p:tgtEl>
                                            <p:attrNameLst>
                                              <p:attrName>ppt_x</p:attrName>
                                              <p:attrName>ppt_y</p:attrName>
                                            </p:attrNameLst>
                                          </p:cBhvr>
                                          <p:rCtr x="3559" y="31"/>
                                        </p:animMotion>
                                      </p:childTnLst>
                                    </p:cTn>
                                  </p:par>
                                  <p:par>
                                    <p:cTn id="13" presetID="42" presetClass="path" presetSubtype="0" repeatCount="indefinite" accel="3636" autoRev="1" fill="hold" nodeType="withEffect">
                                      <p:stCondLst>
                                        <p:cond delay="100"/>
                                      </p:stCondLst>
                                      <p:childTnLst>
                                        <p:animMotion origin="layout" path="M -3.33333E-6 -4.81481E-6 L 0.0073 -0.01759 " pathEditMode="relative" rAng="0" ptsTypes="AA">
                                          <p:cBhvr>
                                            <p:cTn id="14" dur="6750" fill="hold"/>
                                            <p:tgtEl>
                                              <p:spTgt spid="5"/>
                                            </p:tgtEl>
                                            <p:attrNameLst>
                                              <p:attrName>ppt_x</p:attrName>
                                              <p:attrName>ppt_y</p:attrName>
                                            </p:attrNameLst>
                                          </p:cBhvr>
                                          <p:rCtr x="365" y="-895"/>
                                        </p:animMotion>
                                      </p:childTnLst>
                                    </p:cTn>
                                  </p:par>
                                  <p:par>
                                    <p:cTn id="15" presetID="8" presetClass="emph" presetSubtype="0" repeatCount="indefinite" accel="2500" autoRev="1" fill="hold" nodeType="withEffect">
                                      <p:stCondLst>
                                        <p:cond delay="0"/>
                                      </p:stCondLst>
                                      <p:childTnLst>
                                        <p:animRot by="300000">
                                          <p:cBhvr>
                                            <p:cTn id="16" dur="3500" fill="hold"/>
                                            <p:tgtEl>
                                              <p:spTgt spid="5"/>
                                            </p:tgtEl>
                                            <p:attrNameLst>
                                              <p:attrName>r</p:attrName>
                                            </p:attrNameLst>
                                          </p:cBhvr>
                                        </p:animRot>
                                      </p:childTnLst>
                                    </p:cTn>
                                  </p:par>
                                  <p:par>
                                    <p:cTn id="17" presetID="42" presetClass="path" presetSubtype="0" repeatCount="indefinite" accel="3636" decel="4000" autoRev="1" fill="hold" nodeType="withEffect">
                                      <p:stCondLst>
                                        <p:cond delay="100"/>
                                      </p:stCondLst>
                                      <p:childTnLst>
                                        <p:animMotion origin="layout" path="M 3.33333E-6 0.00124 L 0.0118 -0.02067 " pathEditMode="relative" rAng="0" ptsTypes="AA">
                                          <p:cBhvr>
                                            <p:cTn id="18" dur="3500" fill="hold"/>
                                            <p:tgtEl>
                                              <p:spTgt spid="8"/>
                                            </p:tgtEl>
                                            <p:attrNameLst>
                                              <p:attrName>ppt_x</p:attrName>
                                              <p:attrName>ppt_y</p:attrName>
                                            </p:attrNameLst>
                                          </p:cBhvr>
                                          <p:rCtr x="590" y="-1111"/>
                                        </p:animMotion>
                                      </p:childTnLst>
                                    </p:cTn>
                                  </p:par>
                                  <p:par>
                                    <p:cTn id="19" presetID="8" presetClass="emph" presetSubtype="0" repeatCount="indefinite" accel="2500" autoRev="1" fill="hold" nodeType="withEffect">
                                      <p:stCondLst>
                                        <p:cond delay="0"/>
                                      </p:stCondLst>
                                      <p:childTnLst>
                                        <p:animRot by="300000">
                                          <p:cBhvr>
                                            <p:cTn id="20" dur="9750" fill="hold"/>
                                            <p:tgtEl>
                                              <p:spTgt spid="8"/>
                                            </p:tgtEl>
                                            <p:attrNameLst>
                                              <p:attrName>r</p:attrName>
                                            </p:attrNameLst>
                                          </p:cBhvr>
                                        </p:animRot>
                                      </p:childTnLst>
                                    </p:cTn>
                                  </p:par>
                                  <p:par>
                                    <p:cTn id="21" presetID="42" presetClass="path" presetSubtype="0" repeatCount="indefinite" accel="3636" autoRev="1" fill="hold" nodeType="withEffect">
                                      <p:stCondLst>
                                        <p:cond delay="100"/>
                                      </p:stCondLst>
                                      <p:childTnLst>
                                        <p:animMotion origin="layout" path="M 8.33333E-7 0.00123 L 0.00851 -0.03241 " pathEditMode="relative" rAng="0" ptsTypes="AA">
                                          <p:cBhvr>
                                            <p:cTn id="22" dur="3250" fill="hold"/>
                                            <p:tgtEl>
                                              <p:spTgt spid="7"/>
                                            </p:tgtEl>
                                            <p:attrNameLst>
                                              <p:attrName>ppt_x</p:attrName>
                                              <p:attrName>ppt_y</p:attrName>
                                            </p:attrNameLst>
                                          </p:cBhvr>
                                          <p:rCtr x="417" y="-1698"/>
                                        </p:animMotion>
                                      </p:childTnLst>
                                    </p:cTn>
                                  </p:par>
                                  <p:par>
                                    <p:cTn id="23" presetID="8" presetClass="emph" presetSubtype="0" repeatCount="indefinite" accel="2500" autoRev="1" fill="hold" nodeType="withEffect">
                                      <p:stCondLst>
                                        <p:cond delay="0"/>
                                      </p:stCondLst>
                                      <p:childTnLst>
                                        <p:animRot by="300000">
                                          <p:cBhvr>
                                            <p:cTn id="24" dur="8250" fill="hold"/>
                                            <p:tgtEl>
                                              <p:spTgt spid="7"/>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6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2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6" descr="Dibujo de una persona&#10;&#10;Descripción generada automáticamente con confianza media">
            <a:extLst>
              <a:ext uri="{FF2B5EF4-FFF2-40B4-BE49-F238E27FC236}">
                <a16:creationId xmlns:a16="http://schemas.microsoft.com/office/drawing/2014/main" xmlns="" id="{866D6CD3-79B1-42BA-FD3A-D836D68D337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4657" t="9029" r="34047" b="28091"/>
          <a:stretch/>
        </p:blipFill>
        <p:spPr>
          <a:xfrm rot="20719427">
            <a:off x="7728844" y="3582648"/>
            <a:ext cx="2202289" cy="1886250"/>
          </a:xfrm>
          <a:prstGeom prst="rect">
            <a:avLst/>
          </a:prstGeom>
          <a:effectLst/>
        </p:spPr>
      </p:pic>
      <p:sp>
        <p:nvSpPr>
          <p:cNvPr id="14" name="TextBox 13"/>
          <p:cNvSpPr txBox="1"/>
          <p:nvPr/>
        </p:nvSpPr>
        <p:spPr>
          <a:xfrm>
            <a:off x="1066641" y="1048166"/>
            <a:ext cx="7663473" cy="1338828"/>
          </a:xfrm>
          <a:prstGeom prst="rect">
            <a:avLst/>
          </a:prstGeom>
          <a:noFill/>
        </p:spPr>
        <p:txBody>
          <a:bodyPr wrap="square" rtlCol="0">
            <a:spAutoFit/>
          </a:bodyPr>
          <a:lstStyle/>
          <a:p>
            <a:pPr>
              <a:lnSpc>
                <a:spcPct val="150000"/>
              </a:lnSpc>
            </a:pPr>
            <a:r>
              <a:rPr lang="en-US" dirty="0" smtClean="0">
                <a:latin typeface="Bahnschrift SemiLight" panose="020B0502040204020203" pitchFamily="34" charset="0"/>
              </a:rPr>
              <a:t>This module handles post uploaded by users and likes and comments on each post.</a:t>
            </a:r>
          </a:p>
          <a:p>
            <a:pPr>
              <a:lnSpc>
                <a:spcPct val="150000"/>
              </a:lnSpc>
            </a:pPr>
            <a:endParaRPr lang="en-US" dirty="0">
              <a:latin typeface="Bahnschrift SemiLight" panose="020B0502040204020203" pitchFamily="34" charset="0"/>
            </a:endParaRPr>
          </a:p>
        </p:txBody>
      </p:sp>
      <p:sp>
        <p:nvSpPr>
          <p:cNvPr id="5" name="Title 3">
            <a:extLst>
              <a:ext uri="{FF2B5EF4-FFF2-40B4-BE49-F238E27FC236}">
                <a16:creationId xmlns:a16="http://schemas.microsoft.com/office/drawing/2014/main" xmlns="" id="{6153A5D8-3B98-4BE7-8334-478BB8EE0C12}"/>
              </a:ext>
            </a:extLst>
          </p:cNvPr>
          <p:cNvSpPr>
            <a:spLocks noGrp="1"/>
          </p:cNvSpPr>
          <p:nvPr>
            <p:ph type="ctrTitle"/>
          </p:nvPr>
        </p:nvSpPr>
        <p:spPr>
          <a:xfrm>
            <a:off x="-266429" y="409130"/>
            <a:ext cx="4848262" cy="1158014"/>
          </a:xfrm>
        </p:spPr>
        <p:txBody>
          <a:bodyPr/>
          <a:lstStyle/>
          <a:p>
            <a:r>
              <a:rPr lang="en-US" sz="4400" dirty="0" smtClean="0">
                <a:latin typeface="Bahnschrift SemiBold SemiConden" panose="020B0502040204020203" pitchFamily="34" charset="0"/>
              </a:rPr>
              <a:t>Post Upload : </a:t>
            </a:r>
            <a:endParaRPr lang="en-US" sz="4400" dirty="0">
              <a:latin typeface="Bahnschrift SemiBold SemiConden" panose="020B0502040204020203" pitchFamily="34" charset="0"/>
            </a:endParaRPr>
          </a:p>
        </p:txBody>
      </p:sp>
      <p:sp>
        <p:nvSpPr>
          <p:cNvPr id="6" name="Title 3">
            <a:extLst>
              <a:ext uri="{FF2B5EF4-FFF2-40B4-BE49-F238E27FC236}">
                <a16:creationId xmlns:a16="http://schemas.microsoft.com/office/drawing/2014/main" xmlns="" id="{6153A5D8-3B98-4BE7-8334-478BB8EE0C12}"/>
              </a:ext>
            </a:extLst>
          </p:cNvPr>
          <p:cNvSpPr txBox="1">
            <a:spLocks/>
          </p:cNvSpPr>
          <p:nvPr/>
        </p:nvSpPr>
        <p:spPr>
          <a:xfrm>
            <a:off x="176828" y="2052563"/>
            <a:ext cx="4848262" cy="1158014"/>
          </a:xfrm>
          <a:prstGeom prst="rect">
            <a:avLst/>
          </a:prstGeom>
        </p:spPr>
        <p:txBody>
          <a:bodyPr vert="horz" lIns="91440" tIns="45720" rIns="91440" bIns="45720" rtlCol="0" anchor="t">
            <a:noAutofit/>
          </a:bodyPr>
          <a:lstStyle>
            <a:lvl1pPr algn="ctr" defTabSz="685800" rtl="0" eaLnBrk="1" latinLnBrk="0" hangingPunct="1">
              <a:lnSpc>
                <a:spcPct val="80000"/>
              </a:lnSpc>
              <a:spcBef>
                <a:spcPct val="0"/>
              </a:spcBef>
              <a:buNone/>
              <a:defRPr sz="5400" b="1" kern="1200">
                <a:solidFill>
                  <a:schemeClr val="tx1"/>
                </a:solidFill>
                <a:latin typeface="Staatliches" pitchFamily="2" charset="0"/>
                <a:ea typeface="+mj-ea"/>
                <a:cs typeface="+mj-cs"/>
              </a:defRPr>
            </a:lvl1pPr>
          </a:lstStyle>
          <a:p>
            <a:r>
              <a:rPr lang="en-US" sz="4400" dirty="0" smtClean="0">
                <a:latin typeface="Bahnschrift SemiBold SemiConden" panose="020B0502040204020203" pitchFamily="34" charset="0"/>
              </a:rPr>
              <a:t>Private Chatting : </a:t>
            </a:r>
            <a:endParaRPr lang="en-US" sz="4400" dirty="0">
              <a:latin typeface="Bahnschrift SemiBold SemiConden" panose="020B0502040204020203" pitchFamily="34" charset="0"/>
            </a:endParaRPr>
          </a:p>
        </p:txBody>
      </p:sp>
      <p:sp>
        <p:nvSpPr>
          <p:cNvPr id="7" name="TextBox 6"/>
          <p:cNvSpPr txBox="1"/>
          <p:nvPr/>
        </p:nvSpPr>
        <p:spPr>
          <a:xfrm>
            <a:off x="1066640" y="2688453"/>
            <a:ext cx="7663473" cy="923330"/>
          </a:xfrm>
          <a:prstGeom prst="rect">
            <a:avLst/>
          </a:prstGeom>
          <a:noFill/>
        </p:spPr>
        <p:txBody>
          <a:bodyPr wrap="square" rtlCol="0">
            <a:spAutoFit/>
          </a:bodyPr>
          <a:lstStyle/>
          <a:p>
            <a:pPr>
              <a:lnSpc>
                <a:spcPct val="150000"/>
              </a:lnSpc>
            </a:pPr>
            <a:r>
              <a:rPr lang="en-US" dirty="0" smtClean="0">
                <a:latin typeface="Bahnschrift SemiLight" panose="020B0502040204020203" pitchFamily="34" charset="0"/>
              </a:rPr>
              <a:t>This module defines one to one communication between two users . </a:t>
            </a:r>
          </a:p>
          <a:p>
            <a:pPr>
              <a:lnSpc>
                <a:spcPct val="150000"/>
              </a:lnSpc>
            </a:pPr>
            <a:endParaRPr lang="en-US" dirty="0">
              <a:latin typeface="Bahnschrift SemiLight" panose="020B0502040204020203" pitchFamily="34" charset="0"/>
            </a:endParaRPr>
          </a:p>
        </p:txBody>
      </p:sp>
      <p:sp>
        <p:nvSpPr>
          <p:cNvPr id="8" name="Title 3">
            <a:extLst>
              <a:ext uri="{FF2B5EF4-FFF2-40B4-BE49-F238E27FC236}">
                <a16:creationId xmlns:a16="http://schemas.microsoft.com/office/drawing/2014/main" xmlns="" id="{6153A5D8-3B98-4BE7-8334-478BB8EE0C12}"/>
              </a:ext>
            </a:extLst>
          </p:cNvPr>
          <p:cNvSpPr txBox="1">
            <a:spLocks/>
          </p:cNvSpPr>
          <p:nvPr/>
        </p:nvSpPr>
        <p:spPr>
          <a:xfrm>
            <a:off x="-266429" y="3277352"/>
            <a:ext cx="4848262" cy="1158014"/>
          </a:xfrm>
          <a:prstGeom prst="rect">
            <a:avLst/>
          </a:prstGeom>
        </p:spPr>
        <p:txBody>
          <a:bodyPr vert="horz" lIns="91440" tIns="45720" rIns="91440" bIns="45720" rtlCol="0" anchor="t">
            <a:noAutofit/>
          </a:bodyPr>
          <a:lstStyle>
            <a:lvl1pPr algn="ctr" defTabSz="685800" rtl="0" eaLnBrk="1" latinLnBrk="0" hangingPunct="1">
              <a:lnSpc>
                <a:spcPct val="80000"/>
              </a:lnSpc>
              <a:spcBef>
                <a:spcPct val="0"/>
              </a:spcBef>
              <a:buNone/>
              <a:defRPr sz="5400" b="1" kern="1200">
                <a:solidFill>
                  <a:schemeClr val="tx1"/>
                </a:solidFill>
                <a:latin typeface="Staatliches" pitchFamily="2" charset="0"/>
                <a:ea typeface="+mj-ea"/>
                <a:cs typeface="+mj-cs"/>
              </a:defRPr>
            </a:lvl1pPr>
          </a:lstStyle>
          <a:p>
            <a:r>
              <a:rPr lang="en-US" sz="4400" dirty="0" smtClean="0">
                <a:latin typeface="Bahnschrift SemiBold SemiConden" panose="020B0502040204020203" pitchFamily="34" charset="0"/>
              </a:rPr>
              <a:t>User Search : </a:t>
            </a:r>
            <a:endParaRPr lang="en-US" sz="4400" dirty="0">
              <a:latin typeface="Bahnschrift SemiBold SemiConden" panose="020B0502040204020203" pitchFamily="34" charset="0"/>
            </a:endParaRPr>
          </a:p>
        </p:txBody>
      </p:sp>
      <p:sp>
        <p:nvSpPr>
          <p:cNvPr id="9" name="TextBox 8"/>
          <p:cNvSpPr txBox="1"/>
          <p:nvPr/>
        </p:nvSpPr>
        <p:spPr>
          <a:xfrm>
            <a:off x="1066640" y="3889812"/>
            <a:ext cx="7663473" cy="1338828"/>
          </a:xfrm>
          <a:prstGeom prst="rect">
            <a:avLst/>
          </a:prstGeom>
          <a:noFill/>
        </p:spPr>
        <p:txBody>
          <a:bodyPr wrap="square" rtlCol="0">
            <a:spAutoFit/>
          </a:bodyPr>
          <a:lstStyle/>
          <a:p>
            <a:pPr>
              <a:lnSpc>
                <a:spcPct val="150000"/>
              </a:lnSpc>
            </a:pPr>
            <a:r>
              <a:rPr lang="en-US" dirty="0" smtClean="0">
                <a:latin typeface="Bahnschrift SemiLight" panose="020B0502040204020203" pitchFamily="34" charset="0"/>
              </a:rPr>
              <a:t>This module allows users to search other users by entering username , view their profiles and start conversation</a:t>
            </a:r>
          </a:p>
          <a:p>
            <a:pPr>
              <a:lnSpc>
                <a:spcPct val="150000"/>
              </a:lnSpc>
            </a:pPr>
            <a:endParaRPr lang="en-US" dirty="0">
              <a:latin typeface="Bahnschrift SemiLight" panose="020B0502040204020203" pitchFamily="34" charset="0"/>
            </a:endParaRPr>
          </a:p>
        </p:txBody>
      </p:sp>
    </p:spTree>
    <p:extLst>
      <p:ext uri="{BB962C8B-B14F-4D97-AF65-F5344CB8AC3E}">
        <p14:creationId xmlns:p14="http://schemas.microsoft.com/office/powerpoint/2010/main" val="14234905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autoRev="1" fill="hold" nodeType="withEffect" p14:presetBounceEnd="5091">
                                      <p:stCondLst>
                                        <p:cond delay="0"/>
                                      </p:stCondLst>
                                      <p:childTnLst>
                                        <p:animMotion origin="layout" path="M 5E-6 0.00123 L 0.0085 -0.03241 " pathEditMode="relative" rAng="0" ptsTypes="AA" p14:bounceEnd="5091">
                                          <p:cBhvr>
                                            <p:cTn id="6" dur="3250" fill="hold"/>
                                            <p:tgtEl>
                                              <p:spTgt spid="15"/>
                                            </p:tgtEl>
                                            <p:attrNameLst>
                                              <p:attrName>ppt_x</p:attrName>
                                              <p:attrName>ppt_y</p:attrName>
                                            </p:attrNameLst>
                                          </p:cBhvr>
                                          <p:rCtr x="417" y="-1698"/>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8250" fill="hold"/>
                                            <p:tgtEl>
                                              <p:spTgt spid="15"/>
                                            </p:tgtEl>
                                            <p:attrNameLst>
                                              <p:attrName>r</p:attrName>
                                            </p:attrNameLst>
                                          </p:cBhvr>
                                        </p:animRo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6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6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6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5" grpId="0"/>
          <p:bldP spid="6" grpId="0"/>
          <p:bldP spid="7" grpId="0"/>
          <p:bldP spid="8" grpId="0"/>
          <p:bldP spid="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autoRev="1" fill="hold" nodeType="withEffect">
                                      <p:stCondLst>
                                        <p:cond delay="0"/>
                                      </p:stCondLst>
                                      <p:childTnLst>
                                        <p:animMotion origin="layout" path="M 5E-6 0.00123 L 0.0085 -0.03241 " pathEditMode="relative" rAng="0" ptsTypes="AA">
                                          <p:cBhvr>
                                            <p:cTn id="6" dur="3250" fill="hold"/>
                                            <p:tgtEl>
                                              <p:spTgt spid="15"/>
                                            </p:tgtEl>
                                            <p:attrNameLst>
                                              <p:attrName>ppt_x</p:attrName>
                                              <p:attrName>ppt_y</p:attrName>
                                            </p:attrNameLst>
                                          </p:cBhvr>
                                          <p:rCtr x="417" y="-1698"/>
                                        </p:animMotion>
                                      </p:childTnLst>
                                    </p:cTn>
                                  </p:par>
                                  <p:par>
                                    <p:cTn id="7" presetID="8" presetClass="emph" presetSubtype="0" repeatCount="indefinite" accel="2500" autoRev="1" fill="hold" nodeType="withEffect">
                                      <p:stCondLst>
                                        <p:cond delay="0"/>
                                      </p:stCondLst>
                                      <p:childTnLst>
                                        <p:animRot by="300000">
                                          <p:cBhvr>
                                            <p:cTn id="8" dur="8250" fill="hold"/>
                                            <p:tgtEl>
                                              <p:spTgt spid="15"/>
                                            </p:tgtEl>
                                            <p:attrNameLst>
                                              <p:attrName>r</p:attrName>
                                            </p:attrNameLst>
                                          </p:cBhvr>
                                        </p:animRo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6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6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6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5" grpId="0"/>
          <p:bldP spid="6" grpId="0"/>
          <p:bldP spid="7" grpId="0"/>
          <p:bldP spid="8" grpId="0"/>
          <p:bldP spid="9"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Forma&#10;&#10;Descripción generada automáticamente">
            <a:extLst>
              <a:ext uri="{FF2B5EF4-FFF2-40B4-BE49-F238E27FC236}">
                <a16:creationId xmlns:a16="http://schemas.microsoft.com/office/drawing/2014/main" xmlns="" id="{F2C40DD3-0FB4-7083-371E-27079241DAC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338" t="11190" r="47314" b="12346"/>
          <a:stretch/>
        </p:blipFill>
        <p:spPr>
          <a:xfrm>
            <a:off x="7920953" y="2717322"/>
            <a:ext cx="1223046" cy="1134961"/>
          </a:xfrm>
          <a:prstGeom prst="rect">
            <a:avLst/>
          </a:prstGeom>
        </p:spPr>
      </p:pic>
      <p:pic>
        <p:nvPicPr>
          <p:cNvPr id="3" name="Imagen 2" descr="Patrón de fondo&#10;&#10;Descripción generada automáticamente con confianza baja">
            <a:extLst>
              <a:ext uri="{FF2B5EF4-FFF2-40B4-BE49-F238E27FC236}">
                <a16:creationId xmlns:a16="http://schemas.microsoft.com/office/drawing/2014/main" xmlns="" id="{78444BCE-AC51-0EBF-1E27-A44A5DE82FC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5298" t="16723" r="2754" b="16966"/>
          <a:stretch/>
        </p:blipFill>
        <p:spPr>
          <a:xfrm flipV="1">
            <a:off x="-171449" y="-68580"/>
            <a:ext cx="3283602" cy="1702336"/>
          </a:xfrm>
          <a:prstGeom prst="rect">
            <a:avLst/>
          </a:prstGeom>
        </p:spPr>
      </p:pic>
      <p:pic>
        <p:nvPicPr>
          <p:cNvPr id="6" name="Imagen 5" descr="Icono&#10;&#10;Descripción generada automáticamente">
            <a:extLst>
              <a:ext uri="{FF2B5EF4-FFF2-40B4-BE49-F238E27FC236}">
                <a16:creationId xmlns:a16="http://schemas.microsoft.com/office/drawing/2014/main" xmlns="" id="{FC5252B5-042A-050D-A4A9-CE2C7BFE623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8803" t="24065" r="2121" b="27656"/>
          <a:stretch/>
        </p:blipFill>
        <p:spPr>
          <a:xfrm flipV="1">
            <a:off x="-156282" y="-215983"/>
            <a:ext cx="1832919" cy="1014256"/>
          </a:xfrm>
          <a:prstGeom prst="rect">
            <a:avLst/>
          </a:prstGeom>
        </p:spPr>
      </p:pic>
      <p:pic>
        <p:nvPicPr>
          <p:cNvPr id="7" name="Imagen 6" descr="Un dibujo de un animal&#10;&#10;Descripción generada automáticamente con confianza baja">
            <a:extLst>
              <a:ext uri="{FF2B5EF4-FFF2-40B4-BE49-F238E27FC236}">
                <a16:creationId xmlns:a16="http://schemas.microsoft.com/office/drawing/2014/main" xmlns="" id="{5EACE198-8088-997F-FD46-02F8E53370E2}"/>
              </a:ext>
            </a:extLst>
          </p:cNvPr>
          <p:cNvPicPr>
            <a:picLocks noChangeAspect="1"/>
          </p:cNvPicPr>
          <p:nvPr/>
        </p:nvPicPr>
        <p:blipFill rotWithShape="1">
          <a:blip r:embed="rId5">
            <a:extLst>
              <a:ext uri="{28A0092B-C50C-407E-A947-70E740481C1C}">
                <a14:useLocalDpi xmlns:a14="http://schemas.microsoft.com/office/drawing/2010/main" val="0"/>
              </a:ext>
            </a:extLst>
          </a:blip>
          <a:srcRect l="1079" t="39961" r="62780" b="21464"/>
          <a:stretch/>
        </p:blipFill>
        <p:spPr>
          <a:xfrm>
            <a:off x="5993436" y="3364813"/>
            <a:ext cx="3163425" cy="1899213"/>
          </a:xfrm>
          <a:prstGeom prst="rect">
            <a:avLst/>
          </a:prstGeom>
        </p:spPr>
      </p:pic>
      <p:pic>
        <p:nvPicPr>
          <p:cNvPr id="9" name="Imagen 8" descr="Dibujo de una persona&#10;&#10;Descripción generada automáticamente con confianza media">
            <a:extLst>
              <a:ext uri="{FF2B5EF4-FFF2-40B4-BE49-F238E27FC236}">
                <a16:creationId xmlns:a16="http://schemas.microsoft.com/office/drawing/2014/main" xmlns="" id="{B5CD2A73-C90A-A1B8-BED4-05152A69158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625" r="53804" b="34414"/>
          <a:stretch/>
        </p:blipFill>
        <p:spPr>
          <a:xfrm>
            <a:off x="6689124" y="3364813"/>
            <a:ext cx="2463658" cy="1858697"/>
          </a:xfrm>
          <a:prstGeom prst="rect">
            <a:avLst/>
          </a:prstGeom>
        </p:spPr>
      </p:pic>
      <p:sp>
        <p:nvSpPr>
          <p:cNvPr id="4" name="Title 3">
            <a:extLst>
              <a:ext uri="{FF2B5EF4-FFF2-40B4-BE49-F238E27FC236}">
                <a16:creationId xmlns:a16="http://schemas.microsoft.com/office/drawing/2014/main" xmlns="" id="{FE7DD147-0A38-4E87-9D9A-1D9976EF17CE}"/>
              </a:ext>
            </a:extLst>
          </p:cNvPr>
          <p:cNvSpPr>
            <a:spLocks noGrp="1"/>
          </p:cNvSpPr>
          <p:nvPr>
            <p:ph type="ctrTitle"/>
          </p:nvPr>
        </p:nvSpPr>
        <p:spPr>
          <a:xfrm>
            <a:off x="1058845" y="2287904"/>
            <a:ext cx="6869036" cy="956383"/>
          </a:xfrm>
        </p:spPr>
        <p:txBody>
          <a:bodyPr/>
          <a:lstStyle/>
          <a:p>
            <a:r>
              <a:rPr lang="en-US" sz="5400" b="1" dirty="0" smtClean="0">
                <a:latin typeface="Sitka Banner Semibold" pitchFamily="2" charset="0"/>
              </a:rPr>
              <a:t>System Design</a:t>
            </a:r>
            <a:endParaRPr lang="en-US" sz="5400" b="1" dirty="0">
              <a:latin typeface="Sitka Banner Semibold" pitchFamily="2" charset="0"/>
            </a:endParaRPr>
          </a:p>
        </p:txBody>
      </p:sp>
      <p:sp>
        <p:nvSpPr>
          <p:cNvPr id="8" name="Text Placeholder 7">
            <a:extLst>
              <a:ext uri="{FF2B5EF4-FFF2-40B4-BE49-F238E27FC236}">
                <a16:creationId xmlns:a16="http://schemas.microsoft.com/office/drawing/2014/main" xmlns="" id="{64D68E61-016F-4F06-8E47-3BB96B0309F9}"/>
              </a:ext>
            </a:extLst>
          </p:cNvPr>
          <p:cNvSpPr>
            <a:spLocks noGrp="1"/>
          </p:cNvSpPr>
          <p:nvPr>
            <p:ph type="body" idx="10"/>
          </p:nvPr>
        </p:nvSpPr>
        <p:spPr>
          <a:xfrm>
            <a:off x="2938336" y="1757029"/>
            <a:ext cx="3110054" cy="615714"/>
          </a:xfrm>
        </p:spPr>
        <p:txBody>
          <a:bodyPr anchor="ctr"/>
          <a:lstStyle/>
          <a:p>
            <a:pPr>
              <a:lnSpc>
                <a:spcPct val="80000"/>
              </a:lnSpc>
            </a:pPr>
            <a:r>
              <a:rPr lang="en-US" sz="9600" b="1" dirty="0" smtClean="0">
                <a:latin typeface="Bahnschrift SemiBold SemiConden" panose="020B0502040204020203" pitchFamily="34" charset="0"/>
              </a:rPr>
              <a:t>04</a:t>
            </a:r>
            <a:endParaRPr lang="en-US" sz="9600" b="1" dirty="0">
              <a:latin typeface="Bahnschrift SemiBold SemiConden" panose="020B0502040204020203" pitchFamily="34" charset="0"/>
            </a:endParaRPr>
          </a:p>
        </p:txBody>
      </p:sp>
      <p:pic>
        <p:nvPicPr>
          <p:cNvPr id="15" name="Imagen 14" descr="Imagen que contiene Gráfico circular&#10;&#10;Descripción generada automáticamente">
            <a:extLst>
              <a:ext uri="{FF2B5EF4-FFF2-40B4-BE49-F238E27FC236}">
                <a16:creationId xmlns:a16="http://schemas.microsoft.com/office/drawing/2014/main" xmlns="" id="{41E0F4B5-83D5-81F9-D16E-BFEC6113F8C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7850" t="14258" r="3883" b="15917"/>
          <a:stretch/>
        </p:blipFill>
        <p:spPr>
          <a:xfrm rot="17969043">
            <a:off x="-789033" y="3688811"/>
            <a:ext cx="2477967" cy="1102610"/>
          </a:xfrm>
          <a:prstGeom prst="rect">
            <a:avLst/>
          </a:prstGeom>
        </p:spPr>
      </p:pic>
      <p:pic>
        <p:nvPicPr>
          <p:cNvPr id="17" name="Imagen 16" descr="Círculo&#10;&#10;Descripción generada automáticamente">
            <a:extLst>
              <a:ext uri="{FF2B5EF4-FFF2-40B4-BE49-F238E27FC236}">
                <a16:creationId xmlns:a16="http://schemas.microsoft.com/office/drawing/2014/main" xmlns="" id="{80D10D1F-A34B-F59E-0925-BDA9E197E11F}"/>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6300" t="6535" r="24866" b="6900"/>
          <a:stretch/>
        </p:blipFill>
        <p:spPr>
          <a:xfrm>
            <a:off x="341488" y="1076751"/>
            <a:ext cx="801545" cy="799242"/>
          </a:xfrm>
          <a:prstGeom prst="rect">
            <a:avLst/>
          </a:prstGeom>
        </p:spPr>
      </p:pic>
      <p:pic>
        <p:nvPicPr>
          <p:cNvPr id="19" name="Imagen 18" descr="Imagen que contiene Forma&#10;&#10;Descripción generada automáticamente">
            <a:extLst>
              <a:ext uri="{FF2B5EF4-FFF2-40B4-BE49-F238E27FC236}">
                <a16:creationId xmlns:a16="http://schemas.microsoft.com/office/drawing/2014/main" xmlns="" id="{C7F49B56-7AD9-FD06-4831-7F0F265D5FD5}"/>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26800" t="4583" r="22933" b="6607"/>
          <a:stretch/>
        </p:blipFill>
        <p:spPr>
          <a:xfrm>
            <a:off x="7382585" y="-1151886"/>
            <a:ext cx="2300037" cy="2285787"/>
          </a:xfrm>
          <a:prstGeom prst="rect">
            <a:avLst/>
          </a:prstGeom>
        </p:spPr>
      </p:pic>
      <p:pic>
        <p:nvPicPr>
          <p:cNvPr id="20" name="Imagen 19" descr="Icono&#10;&#10;Descripción generada automáticamente">
            <a:extLst>
              <a:ext uri="{FF2B5EF4-FFF2-40B4-BE49-F238E27FC236}">
                <a16:creationId xmlns:a16="http://schemas.microsoft.com/office/drawing/2014/main" xmlns="" id="{F95500FF-5F15-A707-A8B0-D6BB4B4CF0D8}"/>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783" t="14022" r="5733" b="13919"/>
          <a:stretch/>
        </p:blipFill>
        <p:spPr>
          <a:xfrm rot="20639185">
            <a:off x="-354108" y="4382203"/>
            <a:ext cx="1955286" cy="866325"/>
          </a:xfrm>
          <a:prstGeom prst="rect">
            <a:avLst/>
          </a:prstGeom>
        </p:spPr>
      </p:pic>
      <p:pic>
        <p:nvPicPr>
          <p:cNvPr id="21" name="Imagen 20" descr="Imagen que contiene luz, lámpara&#10;&#10;Descripción generada automáticamente">
            <a:extLst>
              <a:ext uri="{FF2B5EF4-FFF2-40B4-BE49-F238E27FC236}">
                <a16:creationId xmlns:a16="http://schemas.microsoft.com/office/drawing/2014/main" xmlns="" id="{5BEF0C80-96ED-ACA3-1509-73CBAD54B156}"/>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24850" t="6158" r="23333" b="5607"/>
          <a:stretch/>
        </p:blipFill>
        <p:spPr>
          <a:xfrm>
            <a:off x="980564" y="3614794"/>
            <a:ext cx="471505" cy="451627"/>
          </a:xfrm>
          <a:prstGeom prst="rect">
            <a:avLst/>
          </a:prstGeom>
        </p:spPr>
      </p:pic>
      <p:sp>
        <p:nvSpPr>
          <p:cNvPr id="23" name="Elipse 22">
            <a:extLst>
              <a:ext uri="{FF2B5EF4-FFF2-40B4-BE49-F238E27FC236}">
                <a16:creationId xmlns:a16="http://schemas.microsoft.com/office/drawing/2014/main" xmlns="" id="{112AC5FB-292F-AF20-3273-D5F7C2185005}"/>
              </a:ext>
            </a:extLst>
          </p:cNvPr>
          <p:cNvSpPr/>
          <p:nvPr/>
        </p:nvSpPr>
        <p:spPr>
          <a:xfrm>
            <a:off x="13407807" y="4655444"/>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28" name="Grupo 27">
            <a:extLst>
              <a:ext uri="{FF2B5EF4-FFF2-40B4-BE49-F238E27FC236}">
                <a16:creationId xmlns:a16="http://schemas.microsoft.com/office/drawing/2014/main" xmlns="" id="{8168F1AF-FF19-5CE0-ACFA-FC1FAEC94904}"/>
              </a:ext>
            </a:extLst>
          </p:cNvPr>
          <p:cNvGrpSpPr/>
          <p:nvPr/>
        </p:nvGrpSpPr>
        <p:grpSpPr>
          <a:xfrm>
            <a:off x="479578" y="1325239"/>
            <a:ext cx="7725988" cy="3135952"/>
            <a:chOff x="353635" y="1274118"/>
            <a:chExt cx="7977874" cy="3238193"/>
          </a:xfrm>
        </p:grpSpPr>
        <p:sp>
          <p:nvSpPr>
            <p:cNvPr id="10" name="Rectángulo 9">
              <a:extLst>
                <a:ext uri="{FF2B5EF4-FFF2-40B4-BE49-F238E27FC236}">
                  <a16:creationId xmlns:a16="http://schemas.microsoft.com/office/drawing/2014/main" xmlns="" id="{013A0A0C-768A-103F-9788-31DBF077BFF4}"/>
                </a:ext>
              </a:extLst>
            </p:cNvPr>
            <p:cNvSpPr/>
            <p:nvPr/>
          </p:nvSpPr>
          <p:spPr>
            <a:xfrm>
              <a:off x="353635" y="2349689"/>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Elipse 10">
              <a:extLst>
                <a:ext uri="{FF2B5EF4-FFF2-40B4-BE49-F238E27FC236}">
                  <a16:creationId xmlns:a16="http://schemas.microsoft.com/office/drawing/2014/main" xmlns="" id="{58D7E544-DC0C-C77B-8580-CAE9813CF86B}"/>
                </a:ext>
              </a:extLst>
            </p:cNvPr>
            <p:cNvSpPr/>
            <p:nvPr/>
          </p:nvSpPr>
          <p:spPr>
            <a:xfrm>
              <a:off x="1338442" y="2358303"/>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Elipse 12">
              <a:extLst>
                <a:ext uri="{FF2B5EF4-FFF2-40B4-BE49-F238E27FC236}">
                  <a16:creationId xmlns:a16="http://schemas.microsoft.com/office/drawing/2014/main" xmlns="" id="{0060FA3F-4E9E-249A-5455-536C4A71EDFC}"/>
                </a:ext>
              </a:extLst>
            </p:cNvPr>
            <p:cNvSpPr/>
            <p:nvPr/>
          </p:nvSpPr>
          <p:spPr>
            <a:xfrm>
              <a:off x="1498925" y="1274118"/>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xmlns="" id="{443307E2-2F1E-6FD3-F1B1-9D1DD0C21CD9}"/>
                </a:ext>
              </a:extLst>
            </p:cNvPr>
            <p:cNvSpPr/>
            <p:nvPr/>
          </p:nvSpPr>
          <p:spPr>
            <a:xfrm>
              <a:off x="1639948" y="2631744"/>
              <a:ext cx="85578" cy="855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Elipse 15">
              <a:extLst>
                <a:ext uri="{FF2B5EF4-FFF2-40B4-BE49-F238E27FC236}">
                  <a16:creationId xmlns:a16="http://schemas.microsoft.com/office/drawing/2014/main" xmlns="" id="{8422F606-6846-2810-C0AA-DCDE5A4FC325}"/>
                </a:ext>
              </a:extLst>
            </p:cNvPr>
            <p:cNvSpPr/>
            <p:nvPr/>
          </p:nvSpPr>
          <p:spPr>
            <a:xfrm>
              <a:off x="7106255" y="1700791"/>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Elipse 21">
              <a:extLst>
                <a:ext uri="{FF2B5EF4-FFF2-40B4-BE49-F238E27FC236}">
                  <a16:creationId xmlns:a16="http://schemas.microsoft.com/office/drawing/2014/main" xmlns="" id="{7567F1F1-DB0D-5FC5-18D4-19A9916A379B}"/>
                </a:ext>
              </a:extLst>
            </p:cNvPr>
            <p:cNvSpPr/>
            <p:nvPr/>
          </p:nvSpPr>
          <p:spPr>
            <a:xfrm>
              <a:off x="7604339" y="3866477"/>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a:extLst>
                <a:ext uri="{FF2B5EF4-FFF2-40B4-BE49-F238E27FC236}">
                  <a16:creationId xmlns:a16="http://schemas.microsoft.com/office/drawing/2014/main" xmlns="" id="{5FB70843-6506-4AD3-0AEC-754F6F42C3DF}"/>
                </a:ext>
              </a:extLst>
            </p:cNvPr>
            <p:cNvSpPr/>
            <p:nvPr/>
          </p:nvSpPr>
          <p:spPr>
            <a:xfrm>
              <a:off x="7756739" y="2510730"/>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Rectángulo 24">
              <a:extLst>
                <a:ext uri="{FF2B5EF4-FFF2-40B4-BE49-F238E27FC236}">
                  <a16:creationId xmlns:a16="http://schemas.microsoft.com/office/drawing/2014/main" xmlns="" id="{5FF43F78-8087-7207-A9F4-F0530FFFBDF6}"/>
                </a:ext>
              </a:extLst>
            </p:cNvPr>
            <p:cNvSpPr/>
            <p:nvPr/>
          </p:nvSpPr>
          <p:spPr>
            <a:xfrm>
              <a:off x="8245931" y="1556293"/>
              <a:ext cx="85578" cy="855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xmlns="" id="{B34D7C7C-0EA5-1847-6DEC-93E82047218F}"/>
                </a:ext>
              </a:extLst>
            </p:cNvPr>
            <p:cNvSpPr/>
            <p:nvPr/>
          </p:nvSpPr>
          <p:spPr>
            <a:xfrm>
              <a:off x="1868805" y="4431222"/>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22002958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8" dur="5250" fill="hold"/>
                                            <p:tgtEl>
                                              <p:spTgt spid="19"/>
                                            </p:tgtEl>
                                            <p:attrNameLst>
                                              <p:attrName>ppt_x</p:attrName>
                                              <p:attrName>ppt_y</p:attrName>
                                            </p:attrNameLst>
                                          </p:cBhvr>
                                          <p:rCtr x="17" y="2531"/>
                                        </p:animMotion>
                                      </p:childTnLst>
                                    </p:cTn>
                                  </p:par>
                                  <p:par>
                                    <p:cTn id="9"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0" dur="3250" fill="hold"/>
                                            <p:tgtEl>
                                              <p:spTgt spid="17"/>
                                            </p:tgtEl>
                                            <p:attrNameLst>
                                              <p:attrName>ppt_x</p:attrName>
                                              <p:attrName>ppt_y</p:attrName>
                                            </p:attrNameLst>
                                          </p:cBhvr>
                                          <p:rCtr x="0" y="3827"/>
                                        </p:animMotion>
                                      </p:childTnLst>
                                    </p:cTn>
                                  </p:par>
                                  <p:par>
                                    <p:cTn id="11" presetID="42" presetClass="path" presetSubtype="0" repeatCount="indefinite" accel="10000" decel="10000" autoRev="1" fill="hold" nodeType="withEffect">
                                      <p:stCondLst>
                                        <p:cond delay="0"/>
                                      </p:stCondLst>
                                      <p:childTnLst>
                                        <p:animMotion origin="layout" path="M 8.33333E-7 2.22222E-6 L 0.00035 0.05031 " pathEditMode="relative" rAng="0" ptsTypes="AA">
                                          <p:cBhvr>
                                            <p:cTn id="12" dur="2500" fill="hold"/>
                                            <p:tgtEl>
                                              <p:spTgt spid="21"/>
                                            </p:tgtEl>
                                            <p:attrNameLst>
                                              <p:attrName>ppt_x</p:attrName>
                                              <p:attrName>ppt_y</p:attrName>
                                            </p:attrNameLst>
                                          </p:cBhvr>
                                          <p:rCtr x="0" y="2716"/>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5500" fill="hold"/>
                                            <p:tgtEl>
                                              <p:spTgt spid="2"/>
                                            </p:tgtEl>
                                            <p:attrNameLst>
                                              <p:attrName>ppt_x</p:attrName>
                                              <p:attrName>ppt_y</p:attrName>
                                            </p:attrNameLst>
                                          </p:cBhvr>
                                          <p:rCtr x="3559" y="31"/>
                                        </p:animMotion>
                                      </p:childTnLst>
                                    </p:cTn>
                                  </p:par>
                                  <p:par>
                                    <p:cTn id="15" presetID="42" presetClass="path" presetSubtype="0" repeatCount="indefinite" accel="3636" autoRev="1" fill="hold" nodeType="withEffect" p14:presetBounceEnd="5091">
                                      <p:stCondLst>
                                        <p:cond delay="100"/>
                                      </p:stCondLst>
                                      <p:childTnLst>
                                        <p:animMotion origin="layout" path="M 1.38889E-6 0.00123 L 0.01337 0.03055 " pathEditMode="relative" rAng="0" ptsTypes="AA" p14:bounceEnd="5091">
                                          <p:cBhvr>
                                            <p:cTn id="16" dur="6750" fill="hold"/>
                                            <p:tgtEl>
                                              <p:spTgt spid="7"/>
                                            </p:tgtEl>
                                            <p:attrNameLst>
                                              <p:attrName>ppt_x</p:attrName>
                                              <p:attrName>ppt_y</p:attrName>
                                            </p:attrNameLst>
                                          </p:cBhvr>
                                          <p:rCtr x="660" y="1451"/>
                                        </p:animMotion>
                                      </p:childTnLst>
                                    </p:cTn>
                                  </p:par>
                                  <p:par>
                                    <p:cTn id="17" presetID="8" presetClass="emph" presetSubtype="0" repeatCount="indefinite" accel="2500" autoRev="1" fill="hold" nodeType="withEffect" p14:presetBounceEnd="3500">
                                      <p:stCondLst>
                                        <p:cond delay="0"/>
                                      </p:stCondLst>
                                      <p:childTnLst>
                                        <p:animRot by="300000" p14:bounceEnd="3500">
                                          <p:cBhvr>
                                            <p:cTn id="18" dur="3500" fill="hold"/>
                                            <p:tgtEl>
                                              <p:spTgt spid="7"/>
                                            </p:tgtEl>
                                            <p:attrNameLst>
                                              <p:attrName>r</p:attrName>
                                            </p:attrNameLst>
                                          </p:cBhvr>
                                        </p:animRot>
                                      </p:childTnLst>
                                    </p:cTn>
                                  </p:par>
                                  <p:par>
                                    <p:cTn id="19" presetID="42" presetClass="path" presetSubtype="0" repeatCount="indefinite" accel="3636" autoRev="1" fill="hold" nodeType="withEffect" p14:presetBounceEnd="5091">
                                      <p:stCondLst>
                                        <p:cond delay="100"/>
                                      </p:stCondLst>
                                      <p:childTnLst>
                                        <p:animMotion origin="layout" path="M 5.55556E-7 0.00123 L 0.01337 0.03055 " pathEditMode="relative" rAng="0" ptsTypes="AA" p14:bounceEnd="5091">
                                          <p:cBhvr>
                                            <p:cTn id="20" dur="3250" fill="hold"/>
                                            <p:tgtEl>
                                              <p:spTgt spid="9"/>
                                            </p:tgtEl>
                                            <p:attrNameLst>
                                              <p:attrName>ppt_x</p:attrName>
                                              <p:attrName>ppt_y</p:attrName>
                                            </p:attrNameLst>
                                          </p:cBhvr>
                                          <p:rCtr x="660" y="1451"/>
                                        </p:animMotion>
                                      </p:childTnLst>
                                    </p:cTn>
                                  </p:par>
                                  <p:par>
                                    <p:cTn id="21" presetID="8" presetClass="emph" presetSubtype="0" repeatCount="indefinite" accel="2500" autoRev="1" fill="hold" nodeType="withEffect" p14:presetBounceEnd="3500">
                                      <p:stCondLst>
                                        <p:cond delay="0"/>
                                      </p:stCondLst>
                                      <p:childTnLst>
                                        <p:animRot by="300000" p14:bounceEnd="3500">
                                          <p:cBhvr>
                                            <p:cTn id="22" dur="8250" fill="hold"/>
                                            <p:tgtEl>
                                              <p:spTgt spid="9"/>
                                            </p:tgtEl>
                                            <p:attrNameLst>
                                              <p:attrName>r</p:attrName>
                                            </p:attrNameLst>
                                          </p:cBhvr>
                                        </p:animRot>
                                      </p:childTnLst>
                                    </p:cTn>
                                  </p:par>
                                  <p:par>
                                    <p:cTn id="23" presetID="42" presetClass="path" presetSubtype="0" repeatCount="indefinite" accel="9000" decel="8000" autoRev="1" fill="hold" nodeType="withEffect">
                                      <p:stCondLst>
                                        <p:cond delay="100"/>
                                      </p:stCondLst>
                                      <p:childTnLst>
                                        <p:animMotion origin="layout" path="M 2.77778E-7 -1.48148E-6 L 0.00677 -0.0179 " pathEditMode="relative" rAng="0" ptsTypes="AA">
                                          <p:cBhvr>
                                            <p:cTn id="24" dur="2750" fill="hold"/>
                                            <p:tgtEl>
                                              <p:spTgt spid="6"/>
                                            </p:tgtEl>
                                            <p:attrNameLst>
                                              <p:attrName>ppt_x</p:attrName>
                                              <p:attrName>ppt_y</p:attrName>
                                            </p:attrNameLst>
                                          </p:cBhvr>
                                          <p:rCtr x="330" y="-895"/>
                                        </p:animMotion>
                                      </p:childTnLst>
                                    </p:cTn>
                                  </p:par>
                                  <p:par>
                                    <p:cTn id="25" presetID="8" presetClass="emph" presetSubtype="0" repeatCount="indefinite" accel="2500" autoRev="1" fill="hold" nodeType="withEffect" p14:presetBounceEnd="3500">
                                      <p:stCondLst>
                                        <p:cond delay="0"/>
                                      </p:stCondLst>
                                      <p:childTnLst>
                                        <p:animRot by="300000" p14:bounceEnd="3500">
                                          <p:cBhvr>
                                            <p:cTn id="26" dur="6750" fill="hold"/>
                                            <p:tgtEl>
                                              <p:spTgt spid="6"/>
                                            </p:tgtEl>
                                            <p:attrNameLst>
                                              <p:attrName>r</p:attrName>
                                            </p:attrNameLst>
                                          </p:cBhvr>
                                        </p:animRot>
                                      </p:childTnLst>
                                    </p:cTn>
                                  </p:par>
                                  <p:par>
                                    <p:cTn id="27" presetID="42" presetClass="path" presetSubtype="0" repeatCount="indefinite" accel="3636" decel="4000" autoRev="1" fill="hold" nodeType="withEffect">
                                      <p:stCondLst>
                                        <p:cond delay="100"/>
                                      </p:stCondLst>
                                      <p:childTnLst>
                                        <p:animMotion origin="layout" path="M -3.88889E-6 -4.93827E-7 L 0.00539 -0.01049 " pathEditMode="relative" rAng="0" ptsTypes="AA">
                                          <p:cBhvr>
                                            <p:cTn id="28" dur="4500" fill="hold"/>
                                            <p:tgtEl>
                                              <p:spTgt spid="3"/>
                                            </p:tgtEl>
                                            <p:attrNameLst>
                                              <p:attrName>ppt_x</p:attrName>
                                              <p:attrName>ppt_y</p:attrName>
                                            </p:attrNameLst>
                                          </p:cBhvr>
                                          <p:rCtr x="260" y="-525"/>
                                        </p:animMotion>
                                      </p:childTnLst>
                                    </p:cTn>
                                  </p:par>
                                  <p:par>
                                    <p:cTn id="29" presetID="8" presetClass="emph" presetSubtype="0" repeatCount="indefinite" accel="2500" autoRev="1" fill="hold" nodeType="withEffect" p14:presetBounceEnd="3500">
                                      <p:stCondLst>
                                        <p:cond delay="0"/>
                                      </p:stCondLst>
                                      <p:childTnLst>
                                        <p:animRot by="300000" p14:bounceEnd="3500">
                                          <p:cBhvr>
                                            <p:cTn id="30" dur="3500" fill="hold"/>
                                            <p:tgtEl>
                                              <p:spTgt spid="3"/>
                                            </p:tgtEl>
                                            <p:attrNameLst>
                                              <p:attrName>r</p:attrName>
                                            </p:attrNameLst>
                                          </p:cBhvr>
                                        </p:animRot>
                                      </p:childTnLst>
                                    </p:cTn>
                                  </p:par>
                                  <p:par>
                                    <p:cTn id="31" presetID="8" presetClass="emph" presetSubtype="0" repeatCount="indefinite" accel="8000" decel="9000" autoRev="1" fill="hold" nodeType="withEffect">
                                      <p:stCondLst>
                                        <p:cond delay="0"/>
                                      </p:stCondLst>
                                      <p:childTnLst>
                                        <p:animRot by="600000">
                                          <p:cBhvr>
                                            <p:cTn id="32" dur="4000" fill="hold"/>
                                            <p:tgtEl>
                                              <p:spTgt spid="15"/>
                                            </p:tgtEl>
                                            <p:attrNameLst>
                                              <p:attrName>r</p:attrName>
                                            </p:attrNameLst>
                                          </p:cBhvr>
                                        </p:animRot>
                                      </p:childTnLst>
                                    </p:cTn>
                                  </p:par>
                                  <p:par>
                                    <p:cTn id="33"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34" dur="4000" fill="hold"/>
                                            <p:tgtEl>
                                              <p:spTgt spid="15"/>
                                            </p:tgtEl>
                                            <p:attrNameLst>
                                              <p:attrName>ppt_x</p:attrName>
                                              <p:attrName>ppt_y</p:attrName>
                                            </p:attrNameLst>
                                          </p:cBhvr>
                                          <p:rCtr x="0" y="1975"/>
                                        </p:animMotion>
                                      </p:childTnLst>
                                    </p:cTn>
                                  </p:par>
                                  <p:par>
                                    <p:cTn id="35" presetID="8" presetClass="emph" presetSubtype="0" repeatCount="indefinite" accel="8000" decel="9000" autoRev="1" fill="hold" nodeType="withEffect">
                                      <p:stCondLst>
                                        <p:cond delay="0"/>
                                      </p:stCondLst>
                                      <p:childTnLst>
                                        <p:animRot by="600000">
                                          <p:cBhvr>
                                            <p:cTn id="36" dur="2500" fill="hold"/>
                                            <p:tgtEl>
                                              <p:spTgt spid="20"/>
                                            </p:tgtEl>
                                            <p:attrNameLst>
                                              <p:attrName>r</p:attrName>
                                            </p:attrNameLst>
                                          </p:cBhvr>
                                        </p:animRot>
                                      </p:childTnLst>
                                    </p:cTn>
                                  </p:par>
                                  <p:par>
                                    <p:cTn id="37" presetID="42" presetClass="path" presetSubtype="0" repeatCount="indefinite" accel="8000" decel="9000" autoRev="1" fill="hold" nodeType="withEffect">
                                      <p:stCondLst>
                                        <p:cond delay="0"/>
                                      </p:stCondLst>
                                      <p:childTnLst>
                                        <p:animMotion origin="layout" path="M 8.33333E-7 -0.00185 L 8.33333E-7 0.03766 " pathEditMode="relative" rAng="0" ptsTypes="AA">
                                          <p:cBhvr>
                                            <p:cTn id="38" dur="2750" fill="hold"/>
                                            <p:tgtEl>
                                              <p:spTgt spid="20"/>
                                            </p:tgtEl>
                                            <p:attrNameLst>
                                              <p:attrName>ppt_x</p:attrName>
                                              <p:attrName>ppt_y</p:attrName>
                                            </p:attrNameLst>
                                          </p:cBhvr>
                                          <p:rCtr x="0" y="1975"/>
                                        </p:animMotion>
                                      </p:childTnLst>
                                    </p:cTn>
                                  </p:par>
                                  <p:par>
                                    <p:cTn id="39" presetID="10"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200"/>
                                            <p:tgtEl>
                                              <p:spTgt spid="8"/>
                                            </p:tgtEl>
                                          </p:cBhvr>
                                        </p:animEffect>
                                      </p:childTnLst>
                                    </p:cTn>
                                  </p:par>
                                  <p:par>
                                    <p:cTn id="42" presetID="10" presetClass="entr" presetSubtype="0" fill="hold" grpId="0" nodeType="withEffect">
                                      <p:stCondLst>
                                        <p:cond delay="80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8" dur="5250" fill="hold"/>
                                            <p:tgtEl>
                                              <p:spTgt spid="19"/>
                                            </p:tgtEl>
                                            <p:attrNameLst>
                                              <p:attrName>ppt_x</p:attrName>
                                              <p:attrName>ppt_y</p:attrName>
                                            </p:attrNameLst>
                                          </p:cBhvr>
                                          <p:rCtr x="17" y="2531"/>
                                        </p:animMotion>
                                      </p:childTnLst>
                                    </p:cTn>
                                  </p:par>
                                  <p:par>
                                    <p:cTn id="9"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0" dur="3250" fill="hold"/>
                                            <p:tgtEl>
                                              <p:spTgt spid="17"/>
                                            </p:tgtEl>
                                            <p:attrNameLst>
                                              <p:attrName>ppt_x</p:attrName>
                                              <p:attrName>ppt_y</p:attrName>
                                            </p:attrNameLst>
                                          </p:cBhvr>
                                          <p:rCtr x="0" y="3827"/>
                                        </p:animMotion>
                                      </p:childTnLst>
                                    </p:cTn>
                                  </p:par>
                                  <p:par>
                                    <p:cTn id="11" presetID="42" presetClass="path" presetSubtype="0" repeatCount="indefinite" accel="10000" decel="10000" autoRev="1" fill="hold" nodeType="withEffect">
                                      <p:stCondLst>
                                        <p:cond delay="0"/>
                                      </p:stCondLst>
                                      <p:childTnLst>
                                        <p:animMotion origin="layout" path="M 8.33333E-7 2.22222E-6 L 0.00035 0.05031 " pathEditMode="relative" rAng="0" ptsTypes="AA">
                                          <p:cBhvr>
                                            <p:cTn id="12" dur="2500" fill="hold"/>
                                            <p:tgtEl>
                                              <p:spTgt spid="21"/>
                                            </p:tgtEl>
                                            <p:attrNameLst>
                                              <p:attrName>ppt_x</p:attrName>
                                              <p:attrName>ppt_y</p:attrName>
                                            </p:attrNameLst>
                                          </p:cBhvr>
                                          <p:rCtr x="0" y="2716"/>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5500" fill="hold"/>
                                            <p:tgtEl>
                                              <p:spTgt spid="2"/>
                                            </p:tgtEl>
                                            <p:attrNameLst>
                                              <p:attrName>ppt_x</p:attrName>
                                              <p:attrName>ppt_y</p:attrName>
                                            </p:attrNameLst>
                                          </p:cBhvr>
                                          <p:rCtr x="3559" y="31"/>
                                        </p:animMotion>
                                      </p:childTnLst>
                                    </p:cTn>
                                  </p:par>
                                  <p:par>
                                    <p:cTn id="15" presetID="42" presetClass="path" presetSubtype="0" repeatCount="indefinite" accel="3636" autoRev="1" fill="hold" nodeType="withEffect">
                                      <p:stCondLst>
                                        <p:cond delay="100"/>
                                      </p:stCondLst>
                                      <p:childTnLst>
                                        <p:animMotion origin="layout" path="M 1.38889E-6 0.00123 L 0.01337 0.03055 " pathEditMode="relative" rAng="0" ptsTypes="AA">
                                          <p:cBhvr>
                                            <p:cTn id="16" dur="6750" fill="hold"/>
                                            <p:tgtEl>
                                              <p:spTgt spid="7"/>
                                            </p:tgtEl>
                                            <p:attrNameLst>
                                              <p:attrName>ppt_x</p:attrName>
                                              <p:attrName>ppt_y</p:attrName>
                                            </p:attrNameLst>
                                          </p:cBhvr>
                                          <p:rCtr x="660" y="1451"/>
                                        </p:animMotion>
                                      </p:childTnLst>
                                    </p:cTn>
                                  </p:par>
                                  <p:par>
                                    <p:cTn id="17" presetID="8" presetClass="emph" presetSubtype="0" repeatCount="indefinite" accel="2500" autoRev="1" fill="hold" nodeType="withEffect">
                                      <p:stCondLst>
                                        <p:cond delay="0"/>
                                      </p:stCondLst>
                                      <p:childTnLst>
                                        <p:animRot by="300000">
                                          <p:cBhvr>
                                            <p:cTn id="18" dur="3500" fill="hold"/>
                                            <p:tgtEl>
                                              <p:spTgt spid="7"/>
                                            </p:tgtEl>
                                            <p:attrNameLst>
                                              <p:attrName>r</p:attrName>
                                            </p:attrNameLst>
                                          </p:cBhvr>
                                        </p:animRot>
                                      </p:childTnLst>
                                    </p:cTn>
                                  </p:par>
                                  <p:par>
                                    <p:cTn id="19" presetID="42" presetClass="path" presetSubtype="0" repeatCount="indefinite" accel="3636" autoRev="1" fill="hold" nodeType="withEffect">
                                      <p:stCondLst>
                                        <p:cond delay="100"/>
                                      </p:stCondLst>
                                      <p:childTnLst>
                                        <p:animMotion origin="layout" path="M 5.55556E-7 0.00123 L 0.01337 0.03055 " pathEditMode="relative" rAng="0" ptsTypes="AA">
                                          <p:cBhvr>
                                            <p:cTn id="20" dur="3250" fill="hold"/>
                                            <p:tgtEl>
                                              <p:spTgt spid="9"/>
                                            </p:tgtEl>
                                            <p:attrNameLst>
                                              <p:attrName>ppt_x</p:attrName>
                                              <p:attrName>ppt_y</p:attrName>
                                            </p:attrNameLst>
                                          </p:cBhvr>
                                          <p:rCtr x="660" y="1451"/>
                                        </p:animMotion>
                                      </p:childTnLst>
                                    </p:cTn>
                                  </p:par>
                                  <p:par>
                                    <p:cTn id="21" presetID="8" presetClass="emph" presetSubtype="0" repeatCount="indefinite" accel="2500" autoRev="1" fill="hold" nodeType="withEffect">
                                      <p:stCondLst>
                                        <p:cond delay="0"/>
                                      </p:stCondLst>
                                      <p:childTnLst>
                                        <p:animRot by="300000">
                                          <p:cBhvr>
                                            <p:cTn id="22" dur="8250" fill="hold"/>
                                            <p:tgtEl>
                                              <p:spTgt spid="9"/>
                                            </p:tgtEl>
                                            <p:attrNameLst>
                                              <p:attrName>r</p:attrName>
                                            </p:attrNameLst>
                                          </p:cBhvr>
                                        </p:animRot>
                                      </p:childTnLst>
                                    </p:cTn>
                                  </p:par>
                                  <p:par>
                                    <p:cTn id="23" presetID="42" presetClass="path" presetSubtype="0" repeatCount="indefinite" accel="9000" decel="8000" autoRev="1" fill="hold" nodeType="withEffect">
                                      <p:stCondLst>
                                        <p:cond delay="100"/>
                                      </p:stCondLst>
                                      <p:childTnLst>
                                        <p:animMotion origin="layout" path="M 2.77778E-7 -1.48148E-6 L 0.00677 -0.0179 " pathEditMode="relative" rAng="0" ptsTypes="AA">
                                          <p:cBhvr>
                                            <p:cTn id="24" dur="2750" fill="hold"/>
                                            <p:tgtEl>
                                              <p:spTgt spid="6"/>
                                            </p:tgtEl>
                                            <p:attrNameLst>
                                              <p:attrName>ppt_x</p:attrName>
                                              <p:attrName>ppt_y</p:attrName>
                                            </p:attrNameLst>
                                          </p:cBhvr>
                                          <p:rCtr x="330" y="-895"/>
                                        </p:animMotion>
                                      </p:childTnLst>
                                    </p:cTn>
                                  </p:par>
                                  <p:par>
                                    <p:cTn id="25" presetID="8" presetClass="emph" presetSubtype="0" repeatCount="indefinite" accel="2500" autoRev="1" fill="hold" nodeType="withEffect">
                                      <p:stCondLst>
                                        <p:cond delay="0"/>
                                      </p:stCondLst>
                                      <p:childTnLst>
                                        <p:animRot by="300000">
                                          <p:cBhvr>
                                            <p:cTn id="26" dur="6750" fill="hold"/>
                                            <p:tgtEl>
                                              <p:spTgt spid="6"/>
                                            </p:tgtEl>
                                            <p:attrNameLst>
                                              <p:attrName>r</p:attrName>
                                            </p:attrNameLst>
                                          </p:cBhvr>
                                        </p:animRot>
                                      </p:childTnLst>
                                    </p:cTn>
                                  </p:par>
                                  <p:par>
                                    <p:cTn id="27" presetID="42" presetClass="path" presetSubtype="0" repeatCount="indefinite" accel="3636" decel="4000" autoRev="1" fill="hold" nodeType="withEffect">
                                      <p:stCondLst>
                                        <p:cond delay="100"/>
                                      </p:stCondLst>
                                      <p:childTnLst>
                                        <p:animMotion origin="layout" path="M -3.88889E-6 -4.93827E-7 L 0.00539 -0.01049 " pathEditMode="relative" rAng="0" ptsTypes="AA">
                                          <p:cBhvr>
                                            <p:cTn id="28" dur="4500" fill="hold"/>
                                            <p:tgtEl>
                                              <p:spTgt spid="3"/>
                                            </p:tgtEl>
                                            <p:attrNameLst>
                                              <p:attrName>ppt_x</p:attrName>
                                              <p:attrName>ppt_y</p:attrName>
                                            </p:attrNameLst>
                                          </p:cBhvr>
                                          <p:rCtr x="260" y="-525"/>
                                        </p:animMotion>
                                      </p:childTnLst>
                                    </p:cTn>
                                  </p:par>
                                  <p:par>
                                    <p:cTn id="29" presetID="8" presetClass="emph" presetSubtype="0" repeatCount="indefinite" accel="2500" autoRev="1" fill="hold" nodeType="withEffect">
                                      <p:stCondLst>
                                        <p:cond delay="0"/>
                                      </p:stCondLst>
                                      <p:childTnLst>
                                        <p:animRot by="300000">
                                          <p:cBhvr>
                                            <p:cTn id="30" dur="3500" fill="hold"/>
                                            <p:tgtEl>
                                              <p:spTgt spid="3"/>
                                            </p:tgtEl>
                                            <p:attrNameLst>
                                              <p:attrName>r</p:attrName>
                                            </p:attrNameLst>
                                          </p:cBhvr>
                                        </p:animRot>
                                      </p:childTnLst>
                                    </p:cTn>
                                  </p:par>
                                  <p:par>
                                    <p:cTn id="31" presetID="8" presetClass="emph" presetSubtype="0" repeatCount="indefinite" accel="8000" decel="9000" autoRev="1" fill="hold" nodeType="withEffect">
                                      <p:stCondLst>
                                        <p:cond delay="0"/>
                                      </p:stCondLst>
                                      <p:childTnLst>
                                        <p:animRot by="600000">
                                          <p:cBhvr>
                                            <p:cTn id="32" dur="4000" fill="hold"/>
                                            <p:tgtEl>
                                              <p:spTgt spid="15"/>
                                            </p:tgtEl>
                                            <p:attrNameLst>
                                              <p:attrName>r</p:attrName>
                                            </p:attrNameLst>
                                          </p:cBhvr>
                                        </p:animRot>
                                      </p:childTnLst>
                                    </p:cTn>
                                  </p:par>
                                  <p:par>
                                    <p:cTn id="33"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34" dur="4000" fill="hold"/>
                                            <p:tgtEl>
                                              <p:spTgt spid="15"/>
                                            </p:tgtEl>
                                            <p:attrNameLst>
                                              <p:attrName>ppt_x</p:attrName>
                                              <p:attrName>ppt_y</p:attrName>
                                            </p:attrNameLst>
                                          </p:cBhvr>
                                          <p:rCtr x="0" y="1975"/>
                                        </p:animMotion>
                                      </p:childTnLst>
                                    </p:cTn>
                                  </p:par>
                                  <p:par>
                                    <p:cTn id="35" presetID="8" presetClass="emph" presetSubtype="0" repeatCount="indefinite" accel="8000" decel="9000" autoRev="1" fill="hold" nodeType="withEffect">
                                      <p:stCondLst>
                                        <p:cond delay="0"/>
                                      </p:stCondLst>
                                      <p:childTnLst>
                                        <p:animRot by="600000">
                                          <p:cBhvr>
                                            <p:cTn id="36" dur="2500" fill="hold"/>
                                            <p:tgtEl>
                                              <p:spTgt spid="20"/>
                                            </p:tgtEl>
                                            <p:attrNameLst>
                                              <p:attrName>r</p:attrName>
                                            </p:attrNameLst>
                                          </p:cBhvr>
                                        </p:animRot>
                                      </p:childTnLst>
                                    </p:cTn>
                                  </p:par>
                                  <p:par>
                                    <p:cTn id="37" presetID="42" presetClass="path" presetSubtype="0" repeatCount="indefinite" accel="8000" decel="9000" autoRev="1" fill="hold" nodeType="withEffect">
                                      <p:stCondLst>
                                        <p:cond delay="0"/>
                                      </p:stCondLst>
                                      <p:childTnLst>
                                        <p:animMotion origin="layout" path="M 8.33333E-7 -0.00185 L 8.33333E-7 0.03766 " pathEditMode="relative" rAng="0" ptsTypes="AA">
                                          <p:cBhvr>
                                            <p:cTn id="38" dur="2750" fill="hold"/>
                                            <p:tgtEl>
                                              <p:spTgt spid="20"/>
                                            </p:tgtEl>
                                            <p:attrNameLst>
                                              <p:attrName>ppt_x</p:attrName>
                                              <p:attrName>ppt_y</p:attrName>
                                            </p:attrNameLst>
                                          </p:cBhvr>
                                          <p:rCtr x="0" y="1975"/>
                                        </p:animMotion>
                                      </p:childTnLst>
                                    </p:cTn>
                                  </p:par>
                                  <p:par>
                                    <p:cTn id="39" presetID="10"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200"/>
                                            <p:tgtEl>
                                              <p:spTgt spid="8"/>
                                            </p:tgtEl>
                                          </p:cBhvr>
                                        </p:animEffect>
                                      </p:childTnLst>
                                    </p:cTn>
                                  </p:par>
                                  <p:par>
                                    <p:cTn id="42" presetID="10" presetClass="entr" presetSubtype="0" fill="hold" grpId="0" nodeType="withEffect">
                                      <p:stCondLst>
                                        <p:cond delay="80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xmlns="" id="{2D767C03-3969-A179-2EE3-C2D14051B62F}"/>
              </a:ext>
            </a:extLst>
          </p:cNvPr>
          <p:cNvGrpSpPr/>
          <p:nvPr/>
        </p:nvGrpSpPr>
        <p:grpSpPr>
          <a:xfrm>
            <a:off x="725437" y="1806671"/>
            <a:ext cx="7694664" cy="2921132"/>
            <a:chOff x="725437" y="1806671"/>
            <a:chExt cx="7694664" cy="2921132"/>
          </a:xfrm>
        </p:grpSpPr>
        <p:grpSp>
          <p:nvGrpSpPr>
            <p:cNvPr id="11" name="Grupo 10">
              <a:extLst>
                <a:ext uri="{FF2B5EF4-FFF2-40B4-BE49-F238E27FC236}">
                  <a16:creationId xmlns:a16="http://schemas.microsoft.com/office/drawing/2014/main" xmlns="" id="{FCAAD1CC-BED9-14D0-F607-A6AC885AEF60}"/>
                </a:ext>
              </a:extLst>
            </p:cNvPr>
            <p:cNvGrpSpPr/>
            <p:nvPr/>
          </p:nvGrpSpPr>
          <p:grpSpPr>
            <a:xfrm>
              <a:off x="725437" y="2345429"/>
              <a:ext cx="7694664" cy="2382374"/>
              <a:chOff x="674901" y="2329782"/>
              <a:chExt cx="7795735" cy="2413668"/>
            </a:xfrm>
          </p:grpSpPr>
          <p:sp>
            <p:nvSpPr>
              <p:cNvPr id="2" name="Elipse 1">
                <a:extLst>
                  <a:ext uri="{FF2B5EF4-FFF2-40B4-BE49-F238E27FC236}">
                    <a16:creationId xmlns:a16="http://schemas.microsoft.com/office/drawing/2014/main" xmlns="" id="{A91E2251-72C7-4597-D489-B561C99D554C}"/>
                  </a:ext>
                </a:extLst>
              </p:cNvPr>
              <p:cNvSpPr/>
              <p:nvPr/>
            </p:nvSpPr>
            <p:spPr>
              <a:xfrm>
                <a:off x="8030042" y="2873471"/>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Elipse 2">
                <a:extLst>
                  <a:ext uri="{FF2B5EF4-FFF2-40B4-BE49-F238E27FC236}">
                    <a16:creationId xmlns:a16="http://schemas.microsoft.com/office/drawing/2014/main" xmlns="" id="{EAE9297D-3E59-8A47-88B0-1D4D892459B1}"/>
                  </a:ext>
                </a:extLst>
              </p:cNvPr>
              <p:cNvSpPr/>
              <p:nvPr/>
            </p:nvSpPr>
            <p:spPr>
              <a:xfrm>
                <a:off x="674901" y="2329782"/>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Rectángulo 3">
                <a:extLst>
                  <a:ext uri="{FF2B5EF4-FFF2-40B4-BE49-F238E27FC236}">
                    <a16:creationId xmlns:a16="http://schemas.microsoft.com/office/drawing/2014/main" xmlns="" id="{33457C05-DF99-0A7E-306E-E9E3F553F850}"/>
                  </a:ext>
                </a:extLst>
              </p:cNvPr>
              <p:cNvSpPr/>
              <p:nvPr/>
            </p:nvSpPr>
            <p:spPr>
              <a:xfrm>
                <a:off x="8305377" y="2574843"/>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Elipse 5">
                <a:extLst>
                  <a:ext uri="{FF2B5EF4-FFF2-40B4-BE49-F238E27FC236}">
                    <a16:creationId xmlns:a16="http://schemas.microsoft.com/office/drawing/2014/main" xmlns="" id="{CB5C3E30-2E75-6B77-D4AC-DF361B652A6C}"/>
                  </a:ext>
                </a:extLst>
              </p:cNvPr>
              <p:cNvSpPr/>
              <p:nvPr/>
            </p:nvSpPr>
            <p:spPr>
              <a:xfrm>
                <a:off x="8318236" y="4591050"/>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10" name="Elipse 9">
              <a:extLst>
                <a:ext uri="{FF2B5EF4-FFF2-40B4-BE49-F238E27FC236}">
                  <a16:creationId xmlns:a16="http://schemas.microsoft.com/office/drawing/2014/main" xmlns="" id="{4E3B5AA4-3DCB-BAF0-B0FC-F965CEB89E3F}"/>
                </a:ext>
              </a:extLst>
            </p:cNvPr>
            <p:cNvSpPr/>
            <p:nvPr/>
          </p:nvSpPr>
          <p:spPr>
            <a:xfrm>
              <a:off x="1676867" y="1806671"/>
              <a:ext cx="81089" cy="8108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74" name="image18.png"/>
          <p:cNvPicPr/>
          <p:nvPr/>
        </p:nvPicPr>
        <p:blipFill>
          <a:blip r:embed="rId2"/>
          <a:srcRect/>
          <a:stretch>
            <a:fillRect/>
          </a:stretch>
        </p:blipFill>
        <p:spPr>
          <a:xfrm>
            <a:off x="2111793" y="1327883"/>
            <a:ext cx="5305425" cy="3596005"/>
          </a:xfrm>
          <a:prstGeom prst="rect">
            <a:avLst/>
          </a:prstGeom>
          <a:ln/>
        </p:spPr>
      </p:pic>
      <p:sp>
        <p:nvSpPr>
          <p:cNvPr id="75" name="Title 3">
            <a:extLst>
              <a:ext uri="{FF2B5EF4-FFF2-40B4-BE49-F238E27FC236}">
                <a16:creationId xmlns:a16="http://schemas.microsoft.com/office/drawing/2014/main" xmlns="" id="{6153A5D8-3B98-4BE7-8334-478BB8EE0C12}"/>
              </a:ext>
            </a:extLst>
          </p:cNvPr>
          <p:cNvSpPr>
            <a:spLocks noGrp="1"/>
          </p:cNvSpPr>
          <p:nvPr>
            <p:ph type="ctrTitle"/>
          </p:nvPr>
        </p:nvSpPr>
        <p:spPr>
          <a:xfrm>
            <a:off x="725437" y="494748"/>
            <a:ext cx="6618639" cy="1158014"/>
          </a:xfrm>
        </p:spPr>
        <p:txBody>
          <a:bodyPr/>
          <a:lstStyle/>
          <a:p>
            <a:r>
              <a:rPr lang="en-US" sz="4400" dirty="0" smtClean="0">
                <a:latin typeface="Bahnschrift SemiBold SemiConden" panose="020B0502040204020203" pitchFamily="34" charset="0"/>
              </a:rPr>
              <a:t>CFD(Context Flow Diagram) :</a:t>
            </a:r>
            <a:endParaRPr lang="en-US" sz="4400" dirty="0">
              <a:latin typeface="Bahnschrift SemiBold SemiConden" panose="020B0502040204020203" pitchFamily="34" charset="0"/>
            </a:endParaRPr>
          </a:p>
        </p:txBody>
      </p:sp>
    </p:spTree>
    <p:extLst>
      <p:ext uri="{BB962C8B-B14F-4D97-AF65-F5344CB8AC3E}">
        <p14:creationId xmlns:p14="http://schemas.microsoft.com/office/powerpoint/2010/main" val="23468320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2"/>
                                            </p:tgtEl>
                                          </p:cBhvr>
                                          <p:by x="105000" y="105000"/>
                                        </p:animScale>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fade">
                                          <p:cBhvr>
                                            <p:cTn id="11" dur="1600"/>
                                            <p:tgtEl>
                                              <p:spTgt spid="7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2"/>
                                            </p:tgtEl>
                                          </p:cBhvr>
                                          <p:by x="105000" y="105000"/>
                                        </p:animScale>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fade">
                                          <p:cBhvr>
                                            <p:cTn id="11" dur="1600"/>
                                            <p:tgtEl>
                                              <p:spTgt spid="7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xmlns="" id="{2D767C03-3969-A179-2EE3-C2D14051B62F}"/>
              </a:ext>
            </a:extLst>
          </p:cNvPr>
          <p:cNvGrpSpPr/>
          <p:nvPr/>
        </p:nvGrpSpPr>
        <p:grpSpPr>
          <a:xfrm>
            <a:off x="725437" y="1806671"/>
            <a:ext cx="7694664" cy="2921132"/>
            <a:chOff x="725437" y="1806671"/>
            <a:chExt cx="7694664" cy="2921132"/>
          </a:xfrm>
        </p:grpSpPr>
        <p:grpSp>
          <p:nvGrpSpPr>
            <p:cNvPr id="11" name="Grupo 10">
              <a:extLst>
                <a:ext uri="{FF2B5EF4-FFF2-40B4-BE49-F238E27FC236}">
                  <a16:creationId xmlns:a16="http://schemas.microsoft.com/office/drawing/2014/main" xmlns="" id="{FCAAD1CC-BED9-14D0-F607-A6AC885AEF60}"/>
                </a:ext>
              </a:extLst>
            </p:cNvPr>
            <p:cNvGrpSpPr/>
            <p:nvPr/>
          </p:nvGrpSpPr>
          <p:grpSpPr>
            <a:xfrm>
              <a:off x="725437" y="2345429"/>
              <a:ext cx="7694664" cy="2382374"/>
              <a:chOff x="674901" y="2329782"/>
              <a:chExt cx="7795735" cy="2413668"/>
            </a:xfrm>
          </p:grpSpPr>
          <p:sp>
            <p:nvSpPr>
              <p:cNvPr id="2" name="Elipse 1">
                <a:extLst>
                  <a:ext uri="{FF2B5EF4-FFF2-40B4-BE49-F238E27FC236}">
                    <a16:creationId xmlns:a16="http://schemas.microsoft.com/office/drawing/2014/main" xmlns="" id="{A91E2251-72C7-4597-D489-B561C99D554C}"/>
                  </a:ext>
                </a:extLst>
              </p:cNvPr>
              <p:cNvSpPr/>
              <p:nvPr/>
            </p:nvSpPr>
            <p:spPr>
              <a:xfrm>
                <a:off x="8030042" y="2873471"/>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Elipse 2">
                <a:extLst>
                  <a:ext uri="{FF2B5EF4-FFF2-40B4-BE49-F238E27FC236}">
                    <a16:creationId xmlns:a16="http://schemas.microsoft.com/office/drawing/2014/main" xmlns="" id="{EAE9297D-3E59-8A47-88B0-1D4D892459B1}"/>
                  </a:ext>
                </a:extLst>
              </p:cNvPr>
              <p:cNvSpPr/>
              <p:nvPr/>
            </p:nvSpPr>
            <p:spPr>
              <a:xfrm>
                <a:off x="674901" y="2329782"/>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Rectángulo 3">
                <a:extLst>
                  <a:ext uri="{FF2B5EF4-FFF2-40B4-BE49-F238E27FC236}">
                    <a16:creationId xmlns:a16="http://schemas.microsoft.com/office/drawing/2014/main" xmlns="" id="{33457C05-DF99-0A7E-306E-E9E3F553F850}"/>
                  </a:ext>
                </a:extLst>
              </p:cNvPr>
              <p:cNvSpPr/>
              <p:nvPr/>
            </p:nvSpPr>
            <p:spPr>
              <a:xfrm>
                <a:off x="8305377" y="2574843"/>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Elipse 5">
                <a:extLst>
                  <a:ext uri="{FF2B5EF4-FFF2-40B4-BE49-F238E27FC236}">
                    <a16:creationId xmlns:a16="http://schemas.microsoft.com/office/drawing/2014/main" xmlns="" id="{CB5C3E30-2E75-6B77-D4AC-DF361B652A6C}"/>
                  </a:ext>
                </a:extLst>
              </p:cNvPr>
              <p:cNvSpPr/>
              <p:nvPr/>
            </p:nvSpPr>
            <p:spPr>
              <a:xfrm>
                <a:off x="8318236" y="4591050"/>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10" name="Elipse 9">
              <a:extLst>
                <a:ext uri="{FF2B5EF4-FFF2-40B4-BE49-F238E27FC236}">
                  <a16:creationId xmlns:a16="http://schemas.microsoft.com/office/drawing/2014/main" xmlns="" id="{4E3B5AA4-3DCB-BAF0-B0FC-F965CEB89E3F}"/>
                </a:ext>
              </a:extLst>
            </p:cNvPr>
            <p:cNvSpPr/>
            <p:nvPr/>
          </p:nvSpPr>
          <p:spPr>
            <a:xfrm>
              <a:off x="1676867" y="1806671"/>
              <a:ext cx="81089" cy="8108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75" name="Title 3">
            <a:extLst>
              <a:ext uri="{FF2B5EF4-FFF2-40B4-BE49-F238E27FC236}">
                <a16:creationId xmlns:a16="http://schemas.microsoft.com/office/drawing/2014/main" xmlns="" id="{6153A5D8-3B98-4BE7-8334-478BB8EE0C12}"/>
              </a:ext>
            </a:extLst>
          </p:cNvPr>
          <p:cNvSpPr>
            <a:spLocks noGrp="1"/>
          </p:cNvSpPr>
          <p:nvPr>
            <p:ph type="ctrTitle"/>
          </p:nvPr>
        </p:nvSpPr>
        <p:spPr>
          <a:xfrm>
            <a:off x="800649" y="282992"/>
            <a:ext cx="6618639" cy="1158014"/>
          </a:xfrm>
        </p:spPr>
        <p:txBody>
          <a:bodyPr/>
          <a:lstStyle/>
          <a:p>
            <a:r>
              <a:rPr lang="en-US" sz="4400" dirty="0">
                <a:latin typeface="Bahnschrift SemiBold SemiConden" panose="020B0502040204020203" pitchFamily="34" charset="0"/>
              </a:rPr>
              <a:t>D</a:t>
            </a:r>
            <a:r>
              <a:rPr lang="en-US" sz="4400" dirty="0" smtClean="0">
                <a:latin typeface="Bahnschrift SemiBold SemiConden" panose="020B0502040204020203" pitchFamily="34" charset="0"/>
              </a:rPr>
              <a:t>FD(Data Flow Diagram) :</a:t>
            </a:r>
            <a:endParaRPr lang="en-US" sz="4400" dirty="0">
              <a:latin typeface="Bahnschrift SemiBold SemiConden" panose="020B0502040204020203" pitchFamily="34" charset="0"/>
            </a:endParaRPr>
          </a:p>
        </p:txBody>
      </p:sp>
      <p:pic>
        <p:nvPicPr>
          <p:cNvPr id="13" name="image25.png"/>
          <p:cNvPicPr/>
          <p:nvPr/>
        </p:nvPicPr>
        <p:blipFill>
          <a:blip r:embed="rId2"/>
          <a:srcRect/>
          <a:stretch>
            <a:fillRect/>
          </a:stretch>
        </p:blipFill>
        <p:spPr>
          <a:xfrm>
            <a:off x="2872590" y="901443"/>
            <a:ext cx="3778467" cy="4121327"/>
          </a:xfrm>
          <a:prstGeom prst="rect">
            <a:avLst/>
          </a:prstGeom>
          <a:ln/>
        </p:spPr>
      </p:pic>
    </p:spTree>
    <p:extLst>
      <p:ext uri="{BB962C8B-B14F-4D97-AF65-F5344CB8AC3E}">
        <p14:creationId xmlns:p14="http://schemas.microsoft.com/office/powerpoint/2010/main" val="24340368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2"/>
                                            </p:tgtEl>
                                          </p:cBhvr>
                                          <p:by x="105000" y="105000"/>
                                        </p:animScale>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fade">
                                          <p:cBhvr>
                                            <p:cTn id="11" dur="1600"/>
                                            <p:tgtEl>
                                              <p:spTgt spid="7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2"/>
                                            </p:tgtEl>
                                          </p:cBhvr>
                                          <p:by x="105000" y="105000"/>
                                        </p:animScale>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fade">
                                          <p:cBhvr>
                                            <p:cTn id="11" dur="1600"/>
                                            <p:tgtEl>
                                              <p:spTgt spid="7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Forma&#10;&#10;Descripción generada automáticamente">
            <a:extLst>
              <a:ext uri="{FF2B5EF4-FFF2-40B4-BE49-F238E27FC236}">
                <a16:creationId xmlns:a16="http://schemas.microsoft.com/office/drawing/2014/main" xmlns="" id="{F2C40DD3-0FB4-7083-371E-27079241DAC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338" t="11190" r="47314" b="12346"/>
          <a:stretch/>
        </p:blipFill>
        <p:spPr>
          <a:xfrm>
            <a:off x="7920953" y="2717322"/>
            <a:ext cx="1223046" cy="1134961"/>
          </a:xfrm>
          <a:prstGeom prst="rect">
            <a:avLst/>
          </a:prstGeom>
        </p:spPr>
      </p:pic>
      <p:pic>
        <p:nvPicPr>
          <p:cNvPr id="3" name="Imagen 2" descr="Patrón de fondo&#10;&#10;Descripción generada automáticamente con confianza baja">
            <a:extLst>
              <a:ext uri="{FF2B5EF4-FFF2-40B4-BE49-F238E27FC236}">
                <a16:creationId xmlns:a16="http://schemas.microsoft.com/office/drawing/2014/main" xmlns="" id="{78444BCE-AC51-0EBF-1E27-A44A5DE82FC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5298" t="16723" r="2754" b="16966"/>
          <a:stretch/>
        </p:blipFill>
        <p:spPr>
          <a:xfrm flipV="1">
            <a:off x="-171449" y="-68580"/>
            <a:ext cx="3283602" cy="1702336"/>
          </a:xfrm>
          <a:prstGeom prst="rect">
            <a:avLst/>
          </a:prstGeom>
        </p:spPr>
      </p:pic>
      <p:pic>
        <p:nvPicPr>
          <p:cNvPr id="6" name="Imagen 5" descr="Icono&#10;&#10;Descripción generada automáticamente">
            <a:extLst>
              <a:ext uri="{FF2B5EF4-FFF2-40B4-BE49-F238E27FC236}">
                <a16:creationId xmlns:a16="http://schemas.microsoft.com/office/drawing/2014/main" xmlns="" id="{FC5252B5-042A-050D-A4A9-CE2C7BFE623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8803" t="24065" r="2121" b="27656"/>
          <a:stretch/>
        </p:blipFill>
        <p:spPr>
          <a:xfrm flipV="1">
            <a:off x="-156282" y="-215983"/>
            <a:ext cx="1832919" cy="1014256"/>
          </a:xfrm>
          <a:prstGeom prst="rect">
            <a:avLst/>
          </a:prstGeom>
        </p:spPr>
      </p:pic>
      <p:pic>
        <p:nvPicPr>
          <p:cNvPr id="7" name="Imagen 6" descr="Un dibujo de un animal&#10;&#10;Descripción generada automáticamente con confianza baja">
            <a:extLst>
              <a:ext uri="{FF2B5EF4-FFF2-40B4-BE49-F238E27FC236}">
                <a16:creationId xmlns:a16="http://schemas.microsoft.com/office/drawing/2014/main" xmlns="" id="{5EACE198-8088-997F-FD46-02F8E53370E2}"/>
              </a:ext>
            </a:extLst>
          </p:cNvPr>
          <p:cNvPicPr>
            <a:picLocks noChangeAspect="1"/>
          </p:cNvPicPr>
          <p:nvPr/>
        </p:nvPicPr>
        <p:blipFill rotWithShape="1">
          <a:blip r:embed="rId5">
            <a:extLst>
              <a:ext uri="{28A0092B-C50C-407E-A947-70E740481C1C}">
                <a14:useLocalDpi xmlns:a14="http://schemas.microsoft.com/office/drawing/2010/main" val="0"/>
              </a:ext>
            </a:extLst>
          </a:blip>
          <a:srcRect l="1079" t="39961" r="62780" b="21464"/>
          <a:stretch/>
        </p:blipFill>
        <p:spPr>
          <a:xfrm>
            <a:off x="5993436" y="3364813"/>
            <a:ext cx="3163425" cy="1899213"/>
          </a:xfrm>
          <a:prstGeom prst="rect">
            <a:avLst/>
          </a:prstGeom>
        </p:spPr>
      </p:pic>
      <p:pic>
        <p:nvPicPr>
          <p:cNvPr id="9" name="Imagen 8" descr="Dibujo de una persona&#10;&#10;Descripción generada automáticamente con confianza media">
            <a:extLst>
              <a:ext uri="{FF2B5EF4-FFF2-40B4-BE49-F238E27FC236}">
                <a16:creationId xmlns:a16="http://schemas.microsoft.com/office/drawing/2014/main" xmlns="" id="{B5CD2A73-C90A-A1B8-BED4-05152A69158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625" r="53804" b="34414"/>
          <a:stretch/>
        </p:blipFill>
        <p:spPr>
          <a:xfrm>
            <a:off x="6689124" y="3364813"/>
            <a:ext cx="2463658" cy="1858697"/>
          </a:xfrm>
          <a:prstGeom prst="rect">
            <a:avLst/>
          </a:prstGeom>
        </p:spPr>
      </p:pic>
      <p:sp>
        <p:nvSpPr>
          <p:cNvPr id="4" name="Title 3">
            <a:extLst>
              <a:ext uri="{FF2B5EF4-FFF2-40B4-BE49-F238E27FC236}">
                <a16:creationId xmlns:a16="http://schemas.microsoft.com/office/drawing/2014/main" xmlns="" id="{FE7DD147-0A38-4E87-9D9A-1D9976EF17CE}"/>
              </a:ext>
            </a:extLst>
          </p:cNvPr>
          <p:cNvSpPr>
            <a:spLocks noGrp="1"/>
          </p:cNvSpPr>
          <p:nvPr>
            <p:ph type="ctrTitle"/>
          </p:nvPr>
        </p:nvSpPr>
        <p:spPr>
          <a:xfrm>
            <a:off x="1058845" y="2287904"/>
            <a:ext cx="6869036" cy="956383"/>
          </a:xfrm>
        </p:spPr>
        <p:txBody>
          <a:bodyPr/>
          <a:lstStyle/>
          <a:p>
            <a:r>
              <a:rPr lang="en-US" sz="5400" b="1" dirty="0" smtClean="0">
                <a:latin typeface="Sitka Banner Semibold" pitchFamily="2" charset="0"/>
              </a:rPr>
              <a:t>Database Design</a:t>
            </a:r>
            <a:endParaRPr lang="en-US" sz="5400" b="1" dirty="0">
              <a:latin typeface="Sitka Banner Semibold" pitchFamily="2" charset="0"/>
            </a:endParaRPr>
          </a:p>
        </p:txBody>
      </p:sp>
      <p:sp>
        <p:nvSpPr>
          <p:cNvPr id="8" name="Text Placeholder 7">
            <a:extLst>
              <a:ext uri="{FF2B5EF4-FFF2-40B4-BE49-F238E27FC236}">
                <a16:creationId xmlns:a16="http://schemas.microsoft.com/office/drawing/2014/main" xmlns="" id="{64D68E61-016F-4F06-8E47-3BB96B0309F9}"/>
              </a:ext>
            </a:extLst>
          </p:cNvPr>
          <p:cNvSpPr>
            <a:spLocks noGrp="1"/>
          </p:cNvSpPr>
          <p:nvPr>
            <p:ph type="body" idx="10"/>
          </p:nvPr>
        </p:nvSpPr>
        <p:spPr>
          <a:xfrm>
            <a:off x="2938336" y="1757029"/>
            <a:ext cx="3110054" cy="615714"/>
          </a:xfrm>
        </p:spPr>
        <p:txBody>
          <a:bodyPr anchor="ctr"/>
          <a:lstStyle/>
          <a:p>
            <a:pPr>
              <a:lnSpc>
                <a:spcPct val="80000"/>
              </a:lnSpc>
            </a:pPr>
            <a:r>
              <a:rPr lang="en-US" sz="9600" b="1" dirty="0" smtClean="0">
                <a:latin typeface="Bahnschrift SemiBold SemiConden" panose="020B0502040204020203" pitchFamily="34" charset="0"/>
              </a:rPr>
              <a:t>05</a:t>
            </a:r>
            <a:endParaRPr lang="en-US" sz="9600" b="1" dirty="0">
              <a:latin typeface="Bahnschrift SemiBold SemiConden" panose="020B0502040204020203" pitchFamily="34" charset="0"/>
            </a:endParaRPr>
          </a:p>
        </p:txBody>
      </p:sp>
      <p:pic>
        <p:nvPicPr>
          <p:cNvPr id="15" name="Imagen 14" descr="Imagen que contiene Gráfico circular&#10;&#10;Descripción generada automáticamente">
            <a:extLst>
              <a:ext uri="{FF2B5EF4-FFF2-40B4-BE49-F238E27FC236}">
                <a16:creationId xmlns:a16="http://schemas.microsoft.com/office/drawing/2014/main" xmlns="" id="{41E0F4B5-83D5-81F9-D16E-BFEC6113F8C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7850" t="14258" r="3883" b="15917"/>
          <a:stretch/>
        </p:blipFill>
        <p:spPr>
          <a:xfrm rot="17969043">
            <a:off x="-789033" y="3688811"/>
            <a:ext cx="2477967" cy="1102610"/>
          </a:xfrm>
          <a:prstGeom prst="rect">
            <a:avLst/>
          </a:prstGeom>
        </p:spPr>
      </p:pic>
      <p:pic>
        <p:nvPicPr>
          <p:cNvPr id="17" name="Imagen 16" descr="Círculo&#10;&#10;Descripción generada automáticamente">
            <a:extLst>
              <a:ext uri="{FF2B5EF4-FFF2-40B4-BE49-F238E27FC236}">
                <a16:creationId xmlns:a16="http://schemas.microsoft.com/office/drawing/2014/main" xmlns="" id="{80D10D1F-A34B-F59E-0925-BDA9E197E11F}"/>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6300" t="6535" r="24866" b="6900"/>
          <a:stretch/>
        </p:blipFill>
        <p:spPr>
          <a:xfrm>
            <a:off x="341488" y="1076751"/>
            <a:ext cx="801545" cy="799242"/>
          </a:xfrm>
          <a:prstGeom prst="rect">
            <a:avLst/>
          </a:prstGeom>
        </p:spPr>
      </p:pic>
      <p:pic>
        <p:nvPicPr>
          <p:cNvPr id="19" name="Imagen 18" descr="Imagen que contiene Forma&#10;&#10;Descripción generada automáticamente">
            <a:extLst>
              <a:ext uri="{FF2B5EF4-FFF2-40B4-BE49-F238E27FC236}">
                <a16:creationId xmlns:a16="http://schemas.microsoft.com/office/drawing/2014/main" xmlns="" id="{C7F49B56-7AD9-FD06-4831-7F0F265D5FD5}"/>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26800" t="4583" r="22933" b="6607"/>
          <a:stretch/>
        </p:blipFill>
        <p:spPr>
          <a:xfrm>
            <a:off x="7382585" y="-1151886"/>
            <a:ext cx="2300037" cy="2285787"/>
          </a:xfrm>
          <a:prstGeom prst="rect">
            <a:avLst/>
          </a:prstGeom>
        </p:spPr>
      </p:pic>
      <p:pic>
        <p:nvPicPr>
          <p:cNvPr id="20" name="Imagen 19" descr="Icono&#10;&#10;Descripción generada automáticamente">
            <a:extLst>
              <a:ext uri="{FF2B5EF4-FFF2-40B4-BE49-F238E27FC236}">
                <a16:creationId xmlns:a16="http://schemas.microsoft.com/office/drawing/2014/main" xmlns="" id="{F95500FF-5F15-A707-A8B0-D6BB4B4CF0D8}"/>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783" t="14022" r="5733" b="13919"/>
          <a:stretch/>
        </p:blipFill>
        <p:spPr>
          <a:xfrm rot="20639185">
            <a:off x="-354108" y="4382203"/>
            <a:ext cx="1955286" cy="866325"/>
          </a:xfrm>
          <a:prstGeom prst="rect">
            <a:avLst/>
          </a:prstGeom>
        </p:spPr>
      </p:pic>
      <p:pic>
        <p:nvPicPr>
          <p:cNvPr id="21" name="Imagen 20" descr="Imagen que contiene luz, lámpara&#10;&#10;Descripción generada automáticamente">
            <a:extLst>
              <a:ext uri="{FF2B5EF4-FFF2-40B4-BE49-F238E27FC236}">
                <a16:creationId xmlns:a16="http://schemas.microsoft.com/office/drawing/2014/main" xmlns="" id="{5BEF0C80-96ED-ACA3-1509-73CBAD54B156}"/>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24850" t="6158" r="23333" b="5607"/>
          <a:stretch/>
        </p:blipFill>
        <p:spPr>
          <a:xfrm>
            <a:off x="980564" y="3614794"/>
            <a:ext cx="471505" cy="451627"/>
          </a:xfrm>
          <a:prstGeom prst="rect">
            <a:avLst/>
          </a:prstGeom>
        </p:spPr>
      </p:pic>
      <p:sp>
        <p:nvSpPr>
          <p:cNvPr id="23" name="Elipse 22">
            <a:extLst>
              <a:ext uri="{FF2B5EF4-FFF2-40B4-BE49-F238E27FC236}">
                <a16:creationId xmlns:a16="http://schemas.microsoft.com/office/drawing/2014/main" xmlns="" id="{112AC5FB-292F-AF20-3273-D5F7C2185005}"/>
              </a:ext>
            </a:extLst>
          </p:cNvPr>
          <p:cNvSpPr/>
          <p:nvPr/>
        </p:nvSpPr>
        <p:spPr>
          <a:xfrm>
            <a:off x="13407807" y="4655444"/>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28" name="Grupo 27">
            <a:extLst>
              <a:ext uri="{FF2B5EF4-FFF2-40B4-BE49-F238E27FC236}">
                <a16:creationId xmlns:a16="http://schemas.microsoft.com/office/drawing/2014/main" xmlns="" id="{8168F1AF-FF19-5CE0-ACFA-FC1FAEC94904}"/>
              </a:ext>
            </a:extLst>
          </p:cNvPr>
          <p:cNvGrpSpPr/>
          <p:nvPr/>
        </p:nvGrpSpPr>
        <p:grpSpPr>
          <a:xfrm>
            <a:off x="479578" y="1325239"/>
            <a:ext cx="7725988" cy="3135952"/>
            <a:chOff x="353635" y="1274118"/>
            <a:chExt cx="7977874" cy="3238193"/>
          </a:xfrm>
        </p:grpSpPr>
        <p:sp>
          <p:nvSpPr>
            <p:cNvPr id="10" name="Rectángulo 9">
              <a:extLst>
                <a:ext uri="{FF2B5EF4-FFF2-40B4-BE49-F238E27FC236}">
                  <a16:creationId xmlns:a16="http://schemas.microsoft.com/office/drawing/2014/main" xmlns="" id="{013A0A0C-768A-103F-9788-31DBF077BFF4}"/>
                </a:ext>
              </a:extLst>
            </p:cNvPr>
            <p:cNvSpPr/>
            <p:nvPr/>
          </p:nvSpPr>
          <p:spPr>
            <a:xfrm>
              <a:off x="353635" y="2349689"/>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Elipse 10">
              <a:extLst>
                <a:ext uri="{FF2B5EF4-FFF2-40B4-BE49-F238E27FC236}">
                  <a16:creationId xmlns:a16="http://schemas.microsoft.com/office/drawing/2014/main" xmlns="" id="{58D7E544-DC0C-C77B-8580-CAE9813CF86B}"/>
                </a:ext>
              </a:extLst>
            </p:cNvPr>
            <p:cNvSpPr/>
            <p:nvPr/>
          </p:nvSpPr>
          <p:spPr>
            <a:xfrm>
              <a:off x="1338442" y="2358303"/>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Elipse 12">
              <a:extLst>
                <a:ext uri="{FF2B5EF4-FFF2-40B4-BE49-F238E27FC236}">
                  <a16:creationId xmlns:a16="http://schemas.microsoft.com/office/drawing/2014/main" xmlns="" id="{0060FA3F-4E9E-249A-5455-536C4A71EDFC}"/>
                </a:ext>
              </a:extLst>
            </p:cNvPr>
            <p:cNvSpPr/>
            <p:nvPr/>
          </p:nvSpPr>
          <p:spPr>
            <a:xfrm>
              <a:off x="1498925" y="1274118"/>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xmlns="" id="{443307E2-2F1E-6FD3-F1B1-9D1DD0C21CD9}"/>
                </a:ext>
              </a:extLst>
            </p:cNvPr>
            <p:cNvSpPr/>
            <p:nvPr/>
          </p:nvSpPr>
          <p:spPr>
            <a:xfrm>
              <a:off x="1639948" y="2631744"/>
              <a:ext cx="85578" cy="855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Elipse 15">
              <a:extLst>
                <a:ext uri="{FF2B5EF4-FFF2-40B4-BE49-F238E27FC236}">
                  <a16:creationId xmlns:a16="http://schemas.microsoft.com/office/drawing/2014/main" xmlns="" id="{8422F606-6846-2810-C0AA-DCDE5A4FC325}"/>
                </a:ext>
              </a:extLst>
            </p:cNvPr>
            <p:cNvSpPr/>
            <p:nvPr/>
          </p:nvSpPr>
          <p:spPr>
            <a:xfrm>
              <a:off x="7106255" y="1700791"/>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Elipse 21">
              <a:extLst>
                <a:ext uri="{FF2B5EF4-FFF2-40B4-BE49-F238E27FC236}">
                  <a16:creationId xmlns:a16="http://schemas.microsoft.com/office/drawing/2014/main" xmlns="" id="{7567F1F1-DB0D-5FC5-18D4-19A9916A379B}"/>
                </a:ext>
              </a:extLst>
            </p:cNvPr>
            <p:cNvSpPr/>
            <p:nvPr/>
          </p:nvSpPr>
          <p:spPr>
            <a:xfrm>
              <a:off x="7604339" y="3866477"/>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a:extLst>
                <a:ext uri="{FF2B5EF4-FFF2-40B4-BE49-F238E27FC236}">
                  <a16:creationId xmlns:a16="http://schemas.microsoft.com/office/drawing/2014/main" xmlns="" id="{5FB70843-6506-4AD3-0AEC-754F6F42C3DF}"/>
                </a:ext>
              </a:extLst>
            </p:cNvPr>
            <p:cNvSpPr/>
            <p:nvPr/>
          </p:nvSpPr>
          <p:spPr>
            <a:xfrm>
              <a:off x="7756739" y="2510730"/>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Rectángulo 24">
              <a:extLst>
                <a:ext uri="{FF2B5EF4-FFF2-40B4-BE49-F238E27FC236}">
                  <a16:creationId xmlns:a16="http://schemas.microsoft.com/office/drawing/2014/main" xmlns="" id="{5FF43F78-8087-7207-A9F4-F0530FFFBDF6}"/>
                </a:ext>
              </a:extLst>
            </p:cNvPr>
            <p:cNvSpPr/>
            <p:nvPr/>
          </p:nvSpPr>
          <p:spPr>
            <a:xfrm>
              <a:off x="8245931" y="1556293"/>
              <a:ext cx="85578" cy="855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xmlns="" id="{B34D7C7C-0EA5-1847-6DEC-93E82047218F}"/>
                </a:ext>
              </a:extLst>
            </p:cNvPr>
            <p:cNvSpPr/>
            <p:nvPr/>
          </p:nvSpPr>
          <p:spPr>
            <a:xfrm>
              <a:off x="1868805" y="4431222"/>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37573425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8" dur="5250" fill="hold"/>
                                            <p:tgtEl>
                                              <p:spTgt spid="19"/>
                                            </p:tgtEl>
                                            <p:attrNameLst>
                                              <p:attrName>ppt_x</p:attrName>
                                              <p:attrName>ppt_y</p:attrName>
                                            </p:attrNameLst>
                                          </p:cBhvr>
                                          <p:rCtr x="17" y="2531"/>
                                        </p:animMotion>
                                      </p:childTnLst>
                                    </p:cTn>
                                  </p:par>
                                  <p:par>
                                    <p:cTn id="9"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0" dur="3250" fill="hold"/>
                                            <p:tgtEl>
                                              <p:spTgt spid="17"/>
                                            </p:tgtEl>
                                            <p:attrNameLst>
                                              <p:attrName>ppt_x</p:attrName>
                                              <p:attrName>ppt_y</p:attrName>
                                            </p:attrNameLst>
                                          </p:cBhvr>
                                          <p:rCtr x="0" y="3827"/>
                                        </p:animMotion>
                                      </p:childTnLst>
                                    </p:cTn>
                                  </p:par>
                                  <p:par>
                                    <p:cTn id="11" presetID="42" presetClass="path" presetSubtype="0" repeatCount="indefinite" accel="10000" decel="10000" autoRev="1" fill="hold" nodeType="withEffect">
                                      <p:stCondLst>
                                        <p:cond delay="0"/>
                                      </p:stCondLst>
                                      <p:childTnLst>
                                        <p:animMotion origin="layout" path="M 8.33333E-7 2.22222E-6 L 0.00035 0.05031 " pathEditMode="relative" rAng="0" ptsTypes="AA">
                                          <p:cBhvr>
                                            <p:cTn id="12" dur="2500" fill="hold"/>
                                            <p:tgtEl>
                                              <p:spTgt spid="21"/>
                                            </p:tgtEl>
                                            <p:attrNameLst>
                                              <p:attrName>ppt_x</p:attrName>
                                              <p:attrName>ppt_y</p:attrName>
                                            </p:attrNameLst>
                                          </p:cBhvr>
                                          <p:rCtr x="0" y="2716"/>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5500" fill="hold"/>
                                            <p:tgtEl>
                                              <p:spTgt spid="2"/>
                                            </p:tgtEl>
                                            <p:attrNameLst>
                                              <p:attrName>ppt_x</p:attrName>
                                              <p:attrName>ppt_y</p:attrName>
                                            </p:attrNameLst>
                                          </p:cBhvr>
                                          <p:rCtr x="3559" y="31"/>
                                        </p:animMotion>
                                      </p:childTnLst>
                                    </p:cTn>
                                  </p:par>
                                  <p:par>
                                    <p:cTn id="15" presetID="42" presetClass="path" presetSubtype="0" repeatCount="indefinite" accel="3636" autoRev="1" fill="hold" nodeType="withEffect" p14:presetBounceEnd="5091">
                                      <p:stCondLst>
                                        <p:cond delay="100"/>
                                      </p:stCondLst>
                                      <p:childTnLst>
                                        <p:animMotion origin="layout" path="M 1.38889E-6 0.00123 L 0.01337 0.03055 " pathEditMode="relative" rAng="0" ptsTypes="AA" p14:bounceEnd="5091">
                                          <p:cBhvr>
                                            <p:cTn id="16" dur="6750" fill="hold"/>
                                            <p:tgtEl>
                                              <p:spTgt spid="7"/>
                                            </p:tgtEl>
                                            <p:attrNameLst>
                                              <p:attrName>ppt_x</p:attrName>
                                              <p:attrName>ppt_y</p:attrName>
                                            </p:attrNameLst>
                                          </p:cBhvr>
                                          <p:rCtr x="660" y="1451"/>
                                        </p:animMotion>
                                      </p:childTnLst>
                                    </p:cTn>
                                  </p:par>
                                  <p:par>
                                    <p:cTn id="17" presetID="8" presetClass="emph" presetSubtype="0" repeatCount="indefinite" accel="2500" autoRev="1" fill="hold" nodeType="withEffect" p14:presetBounceEnd="3500">
                                      <p:stCondLst>
                                        <p:cond delay="0"/>
                                      </p:stCondLst>
                                      <p:childTnLst>
                                        <p:animRot by="300000" p14:bounceEnd="3500">
                                          <p:cBhvr>
                                            <p:cTn id="18" dur="3500" fill="hold"/>
                                            <p:tgtEl>
                                              <p:spTgt spid="7"/>
                                            </p:tgtEl>
                                            <p:attrNameLst>
                                              <p:attrName>r</p:attrName>
                                            </p:attrNameLst>
                                          </p:cBhvr>
                                        </p:animRot>
                                      </p:childTnLst>
                                    </p:cTn>
                                  </p:par>
                                  <p:par>
                                    <p:cTn id="19" presetID="42" presetClass="path" presetSubtype="0" repeatCount="indefinite" accel="3636" autoRev="1" fill="hold" nodeType="withEffect" p14:presetBounceEnd="5091">
                                      <p:stCondLst>
                                        <p:cond delay="100"/>
                                      </p:stCondLst>
                                      <p:childTnLst>
                                        <p:animMotion origin="layout" path="M 5.55556E-7 0.00123 L 0.01337 0.03055 " pathEditMode="relative" rAng="0" ptsTypes="AA" p14:bounceEnd="5091">
                                          <p:cBhvr>
                                            <p:cTn id="20" dur="3250" fill="hold"/>
                                            <p:tgtEl>
                                              <p:spTgt spid="9"/>
                                            </p:tgtEl>
                                            <p:attrNameLst>
                                              <p:attrName>ppt_x</p:attrName>
                                              <p:attrName>ppt_y</p:attrName>
                                            </p:attrNameLst>
                                          </p:cBhvr>
                                          <p:rCtr x="660" y="1451"/>
                                        </p:animMotion>
                                      </p:childTnLst>
                                    </p:cTn>
                                  </p:par>
                                  <p:par>
                                    <p:cTn id="21" presetID="8" presetClass="emph" presetSubtype="0" repeatCount="indefinite" accel="2500" autoRev="1" fill="hold" nodeType="withEffect" p14:presetBounceEnd="3500">
                                      <p:stCondLst>
                                        <p:cond delay="0"/>
                                      </p:stCondLst>
                                      <p:childTnLst>
                                        <p:animRot by="300000" p14:bounceEnd="3500">
                                          <p:cBhvr>
                                            <p:cTn id="22" dur="8250" fill="hold"/>
                                            <p:tgtEl>
                                              <p:spTgt spid="9"/>
                                            </p:tgtEl>
                                            <p:attrNameLst>
                                              <p:attrName>r</p:attrName>
                                            </p:attrNameLst>
                                          </p:cBhvr>
                                        </p:animRot>
                                      </p:childTnLst>
                                    </p:cTn>
                                  </p:par>
                                  <p:par>
                                    <p:cTn id="23" presetID="42" presetClass="path" presetSubtype="0" repeatCount="indefinite" accel="9000" decel="8000" autoRev="1" fill="hold" nodeType="withEffect">
                                      <p:stCondLst>
                                        <p:cond delay="100"/>
                                      </p:stCondLst>
                                      <p:childTnLst>
                                        <p:animMotion origin="layout" path="M 2.77778E-7 -1.48148E-6 L 0.00677 -0.0179 " pathEditMode="relative" rAng="0" ptsTypes="AA">
                                          <p:cBhvr>
                                            <p:cTn id="24" dur="2750" fill="hold"/>
                                            <p:tgtEl>
                                              <p:spTgt spid="6"/>
                                            </p:tgtEl>
                                            <p:attrNameLst>
                                              <p:attrName>ppt_x</p:attrName>
                                              <p:attrName>ppt_y</p:attrName>
                                            </p:attrNameLst>
                                          </p:cBhvr>
                                          <p:rCtr x="330" y="-895"/>
                                        </p:animMotion>
                                      </p:childTnLst>
                                    </p:cTn>
                                  </p:par>
                                  <p:par>
                                    <p:cTn id="25" presetID="8" presetClass="emph" presetSubtype="0" repeatCount="indefinite" accel="2500" autoRev="1" fill="hold" nodeType="withEffect" p14:presetBounceEnd="3500">
                                      <p:stCondLst>
                                        <p:cond delay="0"/>
                                      </p:stCondLst>
                                      <p:childTnLst>
                                        <p:animRot by="300000" p14:bounceEnd="3500">
                                          <p:cBhvr>
                                            <p:cTn id="26" dur="6750" fill="hold"/>
                                            <p:tgtEl>
                                              <p:spTgt spid="6"/>
                                            </p:tgtEl>
                                            <p:attrNameLst>
                                              <p:attrName>r</p:attrName>
                                            </p:attrNameLst>
                                          </p:cBhvr>
                                        </p:animRot>
                                      </p:childTnLst>
                                    </p:cTn>
                                  </p:par>
                                  <p:par>
                                    <p:cTn id="27" presetID="42" presetClass="path" presetSubtype="0" repeatCount="indefinite" accel="3636" decel="4000" autoRev="1" fill="hold" nodeType="withEffect">
                                      <p:stCondLst>
                                        <p:cond delay="100"/>
                                      </p:stCondLst>
                                      <p:childTnLst>
                                        <p:animMotion origin="layout" path="M -3.88889E-6 -4.93827E-7 L 0.00539 -0.01049 " pathEditMode="relative" rAng="0" ptsTypes="AA">
                                          <p:cBhvr>
                                            <p:cTn id="28" dur="4500" fill="hold"/>
                                            <p:tgtEl>
                                              <p:spTgt spid="3"/>
                                            </p:tgtEl>
                                            <p:attrNameLst>
                                              <p:attrName>ppt_x</p:attrName>
                                              <p:attrName>ppt_y</p:attrName>
                                            </p:attrNameLst>
                                          </p:cBhvr>
                                          <p:rCtr x="260" y="-525"/>
                                        </p:animMotion>
                                      </p:childTnLst>
                                    </p:cTn>
                                  </p:par>
                                  <p:par>
                                    <p:cTn id="29" presetID="8" presetClass="emph" presetSubtype="0" repeatCount="indefinite" accel="2500" autoRev="1" fill="hold" nodeType="withEffect" p14:presetBounceEnd="3500">
                                      <p:stCondLst>
                                        <p:cond delay="0"/>
                                      </p:stCondLst>
                                      <p:childTnLst>
                                        <p:animRot by="300000" p14:bounceEnd="3500">
                                          <p:cBhvr>
                                            <p:cTn id="30" dur="3500" fill="hold"/>
                                            <p:tgtEl>
                                              <p:spTgt spid="3"/>
                                            </p:tgtEl>
                                            <p:attrNameLst>
                                              <p:attrName>r</p:attrName>
                                            </p:attrNameLst>
                                          </p:cBhvr>
                                        </p:animRot>
                                      </p:childTnLst>
                                    </p:cTn>
                                  </p:par>
                                  <p:par>
                                    <p:cTn id="31" presetID="8" presetClass="emph" presetSubtype="0" repeatCount="indefinite" accel="8000" decel="9000" autoRev="1" fill="hold" nodeType="withEffect">
                                      <p:stCondLst>
                                        <p:cond delay="0"/>
                                      </p:stCondLst>
                                      <p:childTnLst>
                                        <p:animRot by="600000">
                                          <p:cBhvr>
                                            <p:cTn id="32" dur="4000" fill="hold"/>
                                            <p:tgtEl>
                                              <p:spTgt spid="15"/>
                                            </p:tgtEl>
                                            <p:attrNameLst>
                                              <p:attrName>r</p:attrName>
                                            </p:attrNameLst>
                                          </p:cBhvr>
                                        </p:animRot>
                                      </p:childTnLst>
                                    </p:cTn>
                                  </p:par>
                                  <p:par>
                                    <p:cTn id="33"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34" dur="4000" fill="hold"/>
                                            <p:tgtEl>
                                              <p:spTgt spid="15"/>
                                            </p:tgtEl>
                                            <p:attrNameLst>
                                              <p:attrName>ppt_x</p:attrName>
                                              <p:attrName>ppt_y</p:attrName>
                                            </p:attrNameLst>
                                          </p:cBhvr>
                                          <p:rCtr x="0" y="1975"/>
                                        </p:animMotion>
                                      </p:childTnLst>
                                    </p:cTn>
                                  </p:par>
                                  <p:par>
                                    <p:cTn id="35" presetID="8" presetClass="emph" presetSubtype="0" repeatCount="indefinite" accel="8000" decel="9000" autoRev="1" fill="hold" nodeType="withEffect">
                                      <p:stCondLst>
                                        <p:cond delay="0"/>
                                      </p:stCondLst>
                                      <p:childTnLst>
                                        <p:animRot by="600000">
                                          <p:cBhvr>
                                            <p:cTn id="36" dur="2500" fill="hold"/>
                                            <p:tgtEl>
                                              <p:spTgt spid="20"/>
                                            </p:tgtEl>
                                            <p:attrNameLst>
                                              <p:attrName>r</p:attrName>
                                            </p:attrNameLst>
                                          </p:cBhvr>
                                        </p:animRot>
                                      </p:childTnLst>
                                    </p:cTn>
                                  </p:par>
                                  <p:par>
                                    <p:cTn id="37" presetID="42" presetClass="path" presetSubtype="0" repeatCount="indefinite" accel="8000" decel="9000" autoRev="1" fill="hold" nodeType="withEffect">
                                      <p:stCondLst>
                                        <p:cond delay="0"/>
                                      </p:stCondLst>
                                      <p:childTnLst>
                                        <p:animMotion origin="layout" path="M 8.33333E-7 -0.00185 L 8.33333E-7 0.03766 " pathEditMode="relative" rAng="0" ptsTypes="AA">
                                          <p:cBhvr>
                                            <p:cTn id="38" dur="2750" fill="hold"/>
                                            <p:tgtEl>
                                              <p:spTgt spid="20"/>
                                            </p:tgtEl>
                                            <p:attrNameLst>
                                              <p:attrName>ppt_x</p:attrName>
                                              <p:attrName>ppt_y</p:attrName>
                                            </p:attrNameLst>
                                          </p:cBhvr>
                                          <p:rCtr x="0" y="1975"/>
                                        </p:animMotion>
                                      </p:childTnLst>
                                    </p:cTn>
                                  </p:par>
                                  <p:par>
                                    <p:cTn id="39" presetID="10"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200"/>
                                            <p:tgtEl>
                                              <p:spTgt spid="8"/>
                                            </p:tgtEl>
                                          </p:cBhvr>
                                        </p:animEffect>
                                      </p:childTnLst>
                                    </p:cTn>
                                  </p:par>
                                  <p:par>
                                    <p:cTn id="42" presetID="10" presetClass="entr" presetSubtype="0" fill="hold" grpId="0" nodeType="withEffect">
                                      <p:stCondLst>
                                        <p:cond delay="80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8" dur="5250" fill="hold"/>
                                            <p:tgtEl>
                                              <p:spTgt spid="19"/>
                                            </p:tgtEl>
                                            <p:attrNameLst>
                                              <p:attrName>ppt_x</p:attrName>
                                              <p:attrName>ppt_y</p:attrName>
                                            </p:attrNameLst>
                                          </p:cBhvr>
                                          <p:rCtr x="17" y="2531"/>
                                        </p:animMotion>
                                      </p:childTnLst>
                                    </p:cTn>
                                  </p:par>
                                  <p:par>
                                    <p:cTn id="9"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0" dur="3250" fill="hold"/>
                                            <p:tgtEl>
                                              <p:spTgt spid="17"/>
                                            </p:tgtEl>
                                            <p:attrNameLst>
                                              <p:attrName>ppt_x</p:attrName>
                                              <p:attrName>ppt_y</p:attrName>
                                            </p:attrNameLst>
                                          </p:cBhvr>
                                          <p:rCtr x="0" y="3827"/>
                                        </p:animMotion>
                                      </p:childTnLst>
                                    </p:cTn>
                                  </p:par>
                                  <p:par>
                                    <p:cTn id="11" presetID="42" presetClass="path" presetSubtype="0" repeatCount="indefinite" accel="10000" decel="10000" autoRev="1" fill="hold" nodeType="withEffect">
                                      <p:stCondLst>
                                        <p:cond delay="0"/>
                                      </p:stCondLst>
                                      <p:childTnLst>
                                        <p:animMotion origin="layout" path="M 8.33333E-7 2.22222E-6 L 0.00035 0.05031 " pathEditMode="relative" rAng="0" ptsTypes="AA">
                                          <p:cBhvr>
                                            <p:cTn id="12" dur="2500" fill="hold"/>
                                            <p:tgtEl>
                                              <p:spTgt spid="21"/>
                                            </p:tgtEl>
                                            <p:attrNameLst>
                                              <p:attrName>ppt_x</p:attrName>
                                              <p:attrName>ppt_y</p:attrName>
                                            </p:attrNameLst>
                                          </p:cBhvr>
                                          <p:rCtr x="0" y="2716"/>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5500" fill="hold"/>
                                            <p:tgtEl>
                                              <p:spTgt spid="2"/>
                                            </p:tgtEl>
                                            <p:attrNameLst>
                                              <p:attrName>ppt_x</p:attrName>
                                              <p:attrName>ppt_y</p:attrName>
                                            </p:attrNameLst>
                                          </p:cBhvr>
                                          <p:rCtr x="3559" y="31"/>
                                        </p:animMotion>
                                      </p:childTnLst>
                                    </p:cTn>
                                  </p:par>
                                  <p:par>
                                    <p:cTn id="15" presetID="42" presetClass="path" presetSubtype="0" repeatCount="indefinite" accel="3636" autoRev="1" fill="hold" nodeType="withEffect">
                                      <p:stCondLst>
                                        <p:cond delay="100"/>
                                      </p:stCondLst>
                                      <p:childTnLst>
                                        <p:animMotion origin="layout" path="M 1.38889E-6 0.00123 L 0.01337 0.03055 " pathEditMode="relative" rAng="0" ptsTypes="AA">
                                          <p:cBhvr>
                                            <p:cTn id="16" dur="6750" fill="hold"/>
                                            <p:tgtEl>
                                              <p:spTgt spid="7"/>
                                            </p:tgtEl>
                                            <p:attrNameLst>
                                              <p:attrName>ppt_x</p:attrName>
                                              <p:attrName>ppt_y</p:attrName>
                                            </p:attrNameLst>
                                          </p:cBhvr>
                                          <p:rCtr x="660" y="1451"/>
                                        </p:animMotion>
                                      </p:childTnLst>
                                    </p:cTn>
                                  </p:par>
                                  <p:par>
                                    <p:cTn id="17" presetID="8" presetClass="emph" presetSubtype="0" repeatCount="indefinite" accel="2500" autoRev="1" fill="hold" nodeType="withEffect">
                                      <p:stCondLst>
                                        <p:cond delay="0"/>
                                      </p:stCondLst>
                                      <p:childTnLst>
                                        <p:animRot by="300000">
                                          <p:cBhvr>
                                            <p:cTn id="18" dur="3500" fill="hold"/>
                                            <p:tgtEl>
                                              <p:spTgt spid="7"/>
                                            </p:tgtEl>
                                            <p:attrNameLst>
                                              <p:attrName>r</p:attrName>
                                            </p:attrNameLst>
                                          </p:cBhvr>
                                        </p:animRot>
                                      </p:childTnLst>
                                    </p:cTn>
                                  </p:par>
                                  <p:par>
                                    <p:cTn id="19" presetID="42" presetClass="path" presetSubtype="0" repeatCount="indefinite" accel="3636" autoRev="1" fill="hold" nodeType="withEffect">
                                      <p:stCondLst>
                                        <p:cond delay="100"/>
                                      </p:stCondLst>
                                      <p:childTnLst>
                                        <p:animMotion origin="layout" path="M 5.55556E-7 0.00123 L 0.01337 0.03055 " pathEditMode="relative" rAng="0" ptsTypes="AA">
                                          <p:cBhvr>
                                            <p:cTn id="20" dur="3250" fill="hold"/>
                                            <p:tgtEl>
                                              <p:spTgt spid="9"/>
                                            </p:tgtEl>
                                            <p:attrNameLst>
                                              <p:attrName>ppt_x</p:attrName>
                                              <p:attrName>ppt_y</p:attrName>
                                            </p:attrNameLst>
                                          </p:cBhvr>
                                          <p:rCtr x="660" y="1451"/>
                                        </p:animMotion>
                                      </p:childTnLst>
                                    </p:cTn>
                                  </p:par>
                                  <p:par>
                                    <p:cTn id="21" presetID="8" presetClass="emph" presetSubtype="0" repeatCount="indefinite" accel="2500" autoRev="1" fill="hold" nodeType="withEffect">
                                      <p:stCondLst>
                                        <p:cond delay="0"/>
                                      </p:stCondLst>
                                      <p:childTnLst>
                                        <p:animRot by="300000">
                                          <p:cBhvr>
                                            <p:cTn id="22" dur="8250" fill="hold"/>
                                            <p:tgtEl>
                                              <p:spTgt spid="9"/>
                                            </p:tgtEl>
                                            <p:attrNameLst>
                                              <p:attrName>r</p:attrName>
                                            </p:attrNameLst>
                                          </p:cBhvr>
                                        </p:animRot>
                                      </p:childTnLst>
                                    </p:cTn>
                                  </p:par>
                                  <p:par>
                                    <p:cTn id="23" presetID="42" presetClass="path" presetSubtype="0" repeatCount="indefinite" accel="9000" decel="8000" autoRev="1" fill="hold" nodeType="withEffect">
                                      <p:stCondLst>
                                        <p:cond delay="100"/>
                                      </p:stCondLst>
                                      <p:childTnLst>
                                        <p:animMotion origin="layout" path="M 2.77778E-7 -1.48148E-6 L 0.00677 -0.0179 " pathEditMode="relative" rAng="0" ptsTypes="AA">
                                          <p:cBhvr>
                                            <p:cTn id="24" dur="2750" fill="hold"/>
                                            <p:tgtEl>
                                              <p:spTgt spid="6"/>
                                            </p:tgtEl>
                                            <p:attrNameLst>
                                              <p:attrName>ppt_x</p:attrName>
                                              <p:attrName>ppt_y</p:attrName>
                                            </p:attrNameLst>
                                          </p:cBhvr>
                                          <p:rCtr x="330" y="-895"/>
                                        </p:animMotion>
                                      </p:childTnLst>
                                    </p:cTn>
                                  </p:par>
                                  <p:par>
                                    <p:cTn id="25" presetID="8" presetClass="emph" presetSubtype="0" repeatCount="indefinite" accel="2500" autoRev="1" fill="hold" nodeType="withEffect">
                                      <p:stCondLst>
                                        <p:cond delay="0"/>
                                      </p:stCondLst>
                                      <p:childTnLst>
                                        <p:animRot by="300000">
                                          <p:cBhvr>
                                            <p:cTn id="26" dur="6750" fill="hold"/>
                                            <p:tgtEl>
                                              <p:spTgt spid="6"/>
                                            </p:tgtEl>
                                            <p:attrNameLst>
                                              <p:attrName>r</p:attrName>
                                            </p:attrNameLst>
                                          </p:cBhvr>
                                        </p:animRot>
                                      </p:childTnLst>
                                    </p:cTn>
                                  </p:par>
                                  <p:par>
                                    <p:cTn id="27" presetID="42" presetClass="path" presetSubtype="0" repeatCount="indefinite" accel="3636" decel="4000" autoRev="1" fill="hold" nodeType="withEffect">
                                      <p:stCondLst>
                                        <p:cond delay="100"/>
                                      </p:stCondLst>
                                      <p:childTnLst>
                                        <p:animMotion origin="layout" path="M -3.88889E-6 -4.93827E-7 L 0.00539 -0.01049 " pathEditMode="relative" rAng="0" ptsTypes="AA">
                                          <p:cBhvr>
                                            <p:cTn id="28" dur="4500" fill="hold"/>
                                            <p:tgtEl>
                                              <p:spTgt spid="3"/>
                                            </p:tgtEl>
                                            <p:attrNameLst>
                                              <p:attrName>ppt_x</p:attrName>
                                              <p:attrName>ppt_y</p:attrName>
                                            </p:attrNameLst>
                                          </p:cBhvr>
                                          <p:rCtr x="260" y="-525"/>
                                        </p:animMotion>
                                      </p:childTnLst>
                                    </p:cTn>
                                  </p:par>
                                  <p:par>
                                    <p:cTn id="29" presetID="8" presetClass="emph" presetSubtype="0" repeatCount="indefinite" accel="2500" autoRev="1" fill="hold" nodeType="withEffect">
                                      <p:stCondLst>
                                        <p:cond delay="0"/>
                                      </p:stCondLst>
                                      <p:childTnLst>
                                        <p:animRot by="300000">
                                          <p:cBhvr>
                                            <p:cTn id="30" dur="3500" fill="hold"/>
                                            <p:tgtEl>
                                              <p:spTgt spid="3"/>
                                            </p:tgtEl>
                                            <p:attrNameLst>
                                              <p:attrName>r</p:attrName>
                                            </p:attrNameLst>
                                          </p:cBhvr>
                                        </p:animRot>
                                      </p:childTnLst>
                                    </p:cTn>
                                  </p:par>
                                  <p:par>
                                    <p:cTn id="31" presetID="8" presetClass="emph" presetSubtype="0" repeatCount="indefinite" accel="8000" decel="9000" autoRev="1" fill="hold" nodeType="withEffect">
                                      <p:stCondLst>
                                        <p:cond delay="0"/>
                                      </p:stCondLst>
                                      <p:childTnLst>
                                        <p:animRot by="600000">
                                          <p:cBhvr>
                                            <p:cTn id="32" dur="4000" fill="hold"/>
                                            <p:tgtEl>
                                              <p:spTgt spid="15"/>
                                            </p:tgtEl>
                                            <p:attrNameLst>
                                              <p:attrName>r</p:attrName>
                                            </p:attrNameLst>
                                          </p:cBhvr>
                                        </p:animRot>
                                      </p:childTnLst>
                                    </p:cTn>
                                  </p:par>
                                  <p:par>
                                    <p:cTn id="33"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34" dur="4000" fill="hold"/>
                                            <p:tgtEl>
                                              <p:spTgt spid="15"/>
                                            </p:tgtEl>
                                            <p:attrNameLst>
                                              <p:attrName>ppt_x</p:attrName>
                                              <p:attrName>ppt_y</p:attrName>
                                            </p:attrNameLst>
                                          </p:cBhvr>
                                          <p:rCtr x="0" y="1975"/>
                                        </p:animMotion>
                                      </p:childTnLst>
                                    </p:cTn>
                                  </p:par>
                                  <p:par>
                                    <p:cTn id="35" presetID="8" presetClass="emph" presetSubtype="0" repeatCount="indefinite" accel="8000" decel="9000" autoRev="1" fill="hold" nodeType="withEffect">
                                      <p:stCondLst>
                                        <p:cond delay="0"/>
                                      </p:stCondLst>
                                      <p:childTnLst>
                                        <p:animRot by="600000">
                                          <p:cBhvr>
                                            <p:cTn id="36" dur="2500" fill="hold"/>
                                            <p:tgtEl>
                                              <p:spTgt spid="20"/>
                                            </p:tgtEl>
                                            <p:attrNameLst>
                                              <p:attrName>r</p:attrName>
                                            </p:attrNameLst>
                                          </p:cBhvr>
                                        </p:animRot>
                                      </p:childTnLst>
                                    </p:cTn>
                                  </p:par>
                                  <p:par>
                                    <p:cTn id="37" presetID="42" presetClass="path" presetSubtype="0" repeatCount="indefinite" accel="8000" decel="9000" autoRev="1" fill="hold" nodeType="withEffect">
                                      <p:stCondLst>
                                        <p:cond delay="0"/>
                                      </p:stCondLst>
                                      <p:childTnLst>
                                        <p:animMotion origin="layout" path="M 8.33333E-7 -0.00185 L 8.33333E-7 0.03766 " pathEditMode="relative" rAng="0" ptsTypes="AA">
                                          <p:cBhvr>
                                            <p:cTn id="38" dur="2750" fill="hold"/>
                                            <p:tgtEl>
                                              <p:spTgt spid="20"/>
                                            </p:tgtEl>
                                            <p:attrNameLst>
                                              <p:attrName>ppt_x</p:attrName>
                                              <p:attrName>ppt_y</p:attrName>
                                            </p:attrNameLst>
                                          </p:cBhvr>
                                          <p:rCtr x="0" y="1975"/>
                                        </p:animMotion>
                                      </p:childTnLst>
                                    </p:cTn>
                                  </p:par>
                                  <p:par>
                                    <p:cTn id="39" presetID="10"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200"/>
                                            <p:tgtEl>
                                              <p:spTgt spid="8"/>
                                            </p:tgtEl>
                                          </p:cBhvr>
                                        </p:animEffect>
                                      </p:childTnLst>
                                    </p:cTn>
                                  </p:par>
                                  <p:par>
                                    <p:cTn id="42" presetID="10" presetClass="entr" presetSubtype="0" fill="hold" grpId="0" nodeType="withEffect">
                                      <p:stCondLst>
                                        <p:cond delay="80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xmlns="" id="{2D767C03-3969-A179-2EE3-C2D14051B62F}"/>
              </a:ext>
            </a:extLst>
          </p:cNvPr>
          <p:cNvGrpSpPr/>
          <p:nvPr/>
        </p:nvGrpSpPr>
        <p:grpSpPr>
          <a:xfrm>
            <a:off x="725437" y="1806671"/>
            <a:ext cx="7694664" cy="2921132"/>
            <a:chOff x="725437" y="1806671"/>
            <a:chExt cx="7694664" cy="2921132"/>
          </a:xfrm>
        </p:grpSpPr>
        <p:grpSp>
          <p:nvGrpSpPr>
            <p:cNvPr id="11" name="Grupo 10">
              <a:extLst>
                <a:ext uri="{FF2B5EF4-FFF2-40B4-BE49-F238E27FC236}">
                  <a16:creationId xmlns:a16="http://schemas.microsoft.com/office/drawing/2014/main" xmlns="" id="{FCAAD1CC-BED9-14D0-F607-A6AC885AEF60}"/>
                </a:ext>
              </a:extLst>
            </p:cNvPr>
            <p:cNvGrpSpPr/>
            <p:nvPr/>
          </p:nvGrpSpPr>
          <p:grpSpPr>
            <a:xfrm>
              <a:off x="725437" y="2345429"/>
              <a:ext cx="7694664" cy="2382374"/>
              <a:chOff x="674901" y="2329782"/>
              <a:chExt cx="7795735" cy="2413668"/>
            </a:xfrm>
          </p:grpSpPr>
          <p:sp>
            <p:nvSpPr>
              <p:cNvPr id="2" name="Elipse 1">
                <a:extLst>
                  <a:ext uri="{FF2B5EF4-FFF2-40B4-BE49-F238E27FC236}">
                    <a16:creationId xmlns:a16="http://schemas.microsoft.com/office/drawing/2014/main" xmlns="" id="{A91E2251-72C7-4597-D489-B561C99D554C}"/>
                  </a:ext>
                </a:extLst>
              </p:cNvPr>
              <p:cNvSpPr/>
              <p:nvPr/>
            </p:nvSpPr>
            <p:spPr>
              <a:xfrm>
                <a:off x="8030042" y="2873471"/>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Elipse 2">
                <a:extLst>
                  <a:ext uri="{FF2B5EF4-FFF2-40B4-BE49-F238E27FC236}">
                    <a16:creationId xmlns:a16="http://schemas.microsoft.com/office/drawing/2014/main" xmlns="" id="{EAE9297D-3E59-8A47-88B0-1D4D892459B1}"/>
                  </a:ext>
                </a:extLst>
              </p:cNvPr>
              <p:cNvSpPr/>
              <p:nvPr/>
            </p:nvSpPr>
            <p:spPr>
              <a:xfrm>
                <a:off x="674901" y="2329782"/>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Rectángulo 3">
                <a:extLst>
                  <a:ext uri="{FF2B5EF4-FFF2-40B4-BE49-F238E27FC236}">
                    <a16:creationId xmlns:a16="http://schemas.microsoft.com/office/drawing/2014/main" xmlns="" id="{33457C05-DF99-0A7E-306E-E9E3F553F850}"/>
                  </a:ext>
                </a:extLst>
              </p:cNvPr>
              <p:cNvSpPr/>
              <p:nvPr/>
            </p:nvSpPr>
            <p:spPr>
              <a:xfrm>
                <a:off x="8305377" y="2574843"/>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Elipse 5">
                <a:extLst>
                  <a:ext uri="{FF2B5EF4-FFF2-40B4-BE49-F238E27FC236}">
                    <a16:creationId xmlns:a16="http://schemas.microsoft.com/office/drawing/2014/main" xmlns="" id="{CB5C3E30-2E75-6B77-D4AC-DF361B652A6C}"/>
                  </a:ext>
                </a:extLst>
              </p:cNvPr>
              <p:cNvSpPr/>
              <p:nvPr/>
            </p:nvSpPr>
            <p:spPr>
              <a:xfrm>
                <a:off x="8318236" y="4591050"/>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10" name="Elipse 9">
              <a:extLst>
                <a:ext uri="{FF2B5EF4-FFF2-40B4-BE49-F238E27FC236}">
                  <a16:creationId xmlns:a16="http://schemas.microsoft.com/office/drawing/2014/main" xmlns="" id="{4E3B5AA4-3DCB-BAF0-B0FC-F965CEB89E3F}"/>
                </a:ext>
              </a:extLst>
            </p:cNvPr>
            <p:cNvSpPr/>
            <p:nvPr/>
          </p:nvSpPr>
          <p:spPr>
            <a:xfrm>
              <a:off x="1676867" y="1806671"/>
              <a:ext cx="81089" cy="8108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13" name="image5.jpg"/>
          <p:cNvPicPr/>
          <p:nvPr/>
        </p:nvPicPr>
        <p:blipFill>
          <a:blip r:embed="rId2"/>
          <a:srcRect/>
          <a:stretch>
            <a:fillRect/>
          </a:stretch>
        </p:blipFill>
        <p:spPr>
          <a:xfrm>
            <a:off x="994606" y="1099375"/>
            <a:ext cx="7262379" cy="3352875"/>
          </a:xfrm>
          <a:prstGeom prst="rect">
            <a:avLst/>
          </a:prstGeom>
          <a:ln/>
        </p:spPr>
      </p:pic>
      <p:sp>
        <p:nvSpPr>
          <p:cNvPr id="14" name="Title 3">
            <a:extLst>
              <a:ext uri="{FF2B5EF4-FFF2-40B4-BE49-F238E27FC236}">
                <a16:creationId xmlns:a16="http://schemas.microsoft.com/office/drawing/2014/main" xmlns="" id="{6153A5D8-3B98-4BE7-8334-478BB8EE0C12}"/>
              </a:ext>
            </a:extLst>
          </p:cNvPr>
          <p:cNvSpPr>
            <a:spLocks noGrp="1"/>
          </p:cNvSpPr>
          <p:nvPr>
            <p:ph type="ctrTitle"/>
          </p:nvPr>
        </p:nvSpPr>
        <p:spPr>
          <a:xfrm>
            <a:off x="0" y="295009"/>
            <a:ext cx="6618639" cy="1158014"/>
          </a:xfrm>
        </p:spPr>
        <p:txBody>
          <a:bodyPr/>
          <a:lstStyle/>
          <a:p>
            <a:r>
              <a:rPr lang="en-US" sz="4400" dirty="0" smtClean="0">
                <a:latin typeface="Bahnschrift SemiBold SemiConden" panose="020B0502040204020203" pitchFamily="34" charset="0"/>
              </a:rPr>
              <a:t>Firebase </a:t>
            </a:r>
            <a:r>
              <a:rPr lang="en-US" sz="4400" dirty="0" err="1" smtClean="0">
                <a:latin typeface="Bahnschrift SemiBold SemiConden" panose="020B0502040204020203" pitchFamily="34" charset="0"/>
              </a:rPr>
              <a:t>Realtime</a:t>
            </a:r>
            <a:r>
              <a:rPr lang="en-US" sz="4400" dirty="0" smtClean="0">
                <a:latin typeface="Bahnschrift SemiBold SemiConden" panose="020B0502040204020203" pitchFamily="34" charset="0"/>
              </a:rPr>
              <a:t> DB</a:t>
            </a:r>
            <a:r>
              <a:rPr lang="en-US" sz="4400" dirty="0" smtClean="0">
                <a:latin typeface="Bahnschrift SemiBold SemiConden" panose="020B0502040204020203" pitchFamily="34" charset="0"/>
              </a:rPr>
              <a:t>:</a:t>
            </a:r>
            <a:endParaRPr lang="en-US" sz="4400" dirty="0">
              <a:latin typeface="Bahnschrift SemiBold SemiConden" panose="020B0502040204020203" pitchFamily="34" charset="0"/>
            </a:endParaRPr>
          </a:p>
        </p:txBody>
      </p:sp>
    </p:spTree>
    <p:extLst>
      <p:ext uri="{BB962C8B-B14F-4D97-AF65-F5344CB8AC3E}">
        <p14:creationId xmlns:p14="http://schemas.microsoft.com/office/powerpoint/2010/main" val="3999969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2"/>
                                            </p:tgtEl>
                                          </p:cBhvr>
                                          <p:by x="105000" y="105000"/>
                                        </p:animScale>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6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2"/>
                                            </p:tgtEl>
                                          </p:cBhvr>
                                          <p:by x="105000" y="105000"/>
                                        </p:animScale>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6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xmlns="" id="{2D767C03-3969-A179-2EE3-C2D14051B62F}"/>
              </a:ext>
            </a:extLst>
          </p:cNvPr>
          <p:cNvGrpSpPr/>
          <p:nvPr/>
        </p:nvGrpSpPr>
        <p:grpSpPr>
          <a:xfrm>
            <a:off x="725437" y="1806671"/>
            <a:ext cx="7694664" cy="2921132"/>
            <a:chOff x="725437" y="1806671"/>
            <a:chExt cx="7694664" cy="2921132"/>
          </a:xfrm>
        </p:grpSpPr>
        <p:grpSp>
          <p:nvGrpSpPr>
            <p:cNvPr id="11" name="Grupo 10">
              <a:extLst>
                <a:ext uri="{FF2B5EF4-FFF2-40B4-BE49-F238E27FC236}">
                  <a16:creationId xmlns:a16="http://schemas.microsoft.com/office/drawing/2014/main" xmlns="" id="{FCAAD1CC-BED9-14D0-F607-A6AC885AEF60}"/>
                </a:ext>
              </a:extLst>
            </p:cNvPr>
            <p:cNvGrpSpPr/>
            <p:nvPr/>
          </p:nvGrpSpPr>
          <p:grpSpPr>
            <a:xfrm>
              <a:off x="725437" y="2345429"/>
              <a:ext cx="7694664" cy="2382374"/>
              <a:chOff x="674901" y="2329782"/>
              <a:chExt cx="7795735" cy="2413668"/>
            </a:xfrm>
          </p:grpSpPr>
          <p:sp>
            <p:nvSpPr>
              <p:cNvPr id="2" name="Elipse 1">
                <a:extLst>
                  <a:ext uri="{FF2B5EF4-FFF2-40B4-BE49-F238E27FC236}">
                    <a16:creationId xmlns:a16="http://schemas.microsoft.com/office/drawing/2014/main" xmlns="" id="{A91E2251-72C7-4597-D489-B561C99D554C}"/>
                  </a:ext>
                </a:extLst>
              </p:cNvPr>
              <p:cNvSpPr/>
              <p:nvPr/>
            </p:nvSpPr>
            <p:spPr>
              <a:xfrm>
                <a:off x="8030042" y="2873471"/>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Elipse 2">
                <a:extLst>
                  <a:ext uri="{FF2B5EF4-FFF2-40B4-BE49-F238E27FC236}">
                    <a16:creationId xmlns:a16="http://schemas.microsoft.com/office/drawing/2014/main" xmlns="" id="{EAE9297D-3E59-8A47-88B0-1D4D892459B1}"/>
                  </a:ext>
                </a:extLst>
              </p:cNvPr>
              <p:cNvSpPr/>
              <p:nvPr/>
            </p:nvSpPr>
            <p:spPr>
              <a:xfrm>
                <a:off x="674901" y="2329782"/>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Rectángulo 3">
                <a:extLst>
                  <a:ext uri="{FF2B5EF4-FFF2-40B4-BE49-F238E27FC236}">
                    <a16:creationId xmlns:a16="http://schemas.microsoft.com/office/drawing/2014/main" xmlns="" id="{33457C05-DF99-0A7E-306E-E9E3F553F850}"/>
                  </a:ext>
                </a:extLst>
              </p:cNvPr>
              <p:cNvSpPr/>
              <p:nvPr/>
            </p:nvSpPr>
            <p:spPr>
              <a:xfrm>
                <a:off x="8305377" y="2574843"/>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Elipse 5">
                <a:extLst>
                  <a:ext uri="{FF2B5EF4-FFF2-40B4-BE49-F238E27FC236}">
                    <a16:creationId xmlns:a16="http://schemas.microsoft.com/office/drawing/2014/main" xmlns="" id="{CB5C3E30-2E75-6B77-D4AC-DF361B652A6C}"/>
                  </a:ext>
                </a:extLst>
              </p:cNvPr>
              <p:cNvSpPr/>
              <p:nvPr/>
            </p:nvSpPr>
            <p:spPr>
              <a:xfrm>
                <a:off x="8318236" y="4591050"/>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10" name="Elipse 9">
              <a:extLst>
                <a:ext uri="{FF2B5EF4-FFF2-40B4-BE49-F238E27FC236}">
                  <a16:creationId xmlns:a16="http://schemas.microsoft.com/office/drawing/2014/main" xmlns="" id="{4E3B5AA4-3DCB-BAF0-B0FC-F965CEB89E3F}"/>
                </a:ext>
              </a:extLst>
            </p:cNvPr>
            <p:cNvSpPr/>
            <p:nvPr/>
          </p:nvSpPr>
          <p:spPr>
            <a:xfrm>
              <a:off x="1676867" y="1806671"/>
              <a:ext cx="81089" cy="8108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14" name="image11.jpg"/>
          <p:cNvPicPr/>
          <p:nvPr/>
        </p:nvPicPr>
        <p:blipFill>
          <a:blip r:embed="rId2"/>
          <a:srcRect/>
          <a:stretch>
            <a:fillRect/>
          </a:stretch>
        </p:blipFill>
        <p:spPr>
          <a:xfrm>
            <a:off x="1166812" y="1271901"/>
            <a:ext cx="6898445" cy="3220335"/>
          </a:xfrm>
          <a:prstGeom prst="rect">
            <a:avLst/>
          </a:prstGeom>
          <a:ln/>
        </p:spPr>
      </p:pic>
      <p:sp>
        <p:nvSpPr>
          <p:cNvPr id="15" name="Title 3">
            <a:extLst>
              <a:ext uri="{FF2B5EF4-FFF2-40B4-BE49-F238E27FC236}">
                <a16:creationId xmlns:a16="http://schemas.microsoft.com/office/drawing/2014/main" xmlns="" id="{6153A5D8-3B98-4BE7-8334-478BB8EE0C12}"/>
              </a:ext>
            </a:extLst>
          </p:cNvPr>
          <p:cNvSpPr>
            <a:spLocks noGrp="1"/>
          </p:cNvSpPr>
          <p:nvPr>
            <p:ph type="ctrTitle"/>
          </p:nvPr>
        </p:nvSpPr>
        <p:spPr>
          <a:xfrm>
            <a:off x="560017" y="381272"/>
            <a:ext cx="6618639" cy="1158014"/>
          </a:xfrm>
        </p:spPr>
        <p:txBody>
          <a:bodyPr/>
          <a:lstStyle/>
          <a:p>
            <a:r>
              <a:rPr lang="en-US" sz="4400" dirty="0" smtClean="0">
                <a:latin typeface="Bahnschrift SemiBold SemiConden" panose="020B0502040204020203" pitchFamily="34" charset="0"/>
              </a:rPr>
              <a:t>Firebase Authentication </a:t>
            </a:r>
            <a:r>
              <a:rPr lang="en-US" sz="4400" dirty="0" smtClean="0">
                <a:latin typeface="Bahnschrift SemiBold SemiConden" panose="020B0502040204020203" pitchFamily="34" charset="0"/>
              </a:rPr>
              <a:t>:</a:t>
            </a:r>
            <a:endParaRPr lang="en-US" sz="4400" dirty="0">
              <a:latin typeface="Bahnschrift SemiBold SemiConden" panose="020B0502040204020203" pitchFamily="34" charset="0"/>
            </a:endParaRPr>
          </a:p>
        </p:txBody>
      </p:sp>
    </p:spTree>
    <p:extLst>
      <p:ext uri="{BB962C8B-B14F-4D97-AF65-F5344CB8AC3E}">
        <p14:creationId xmlns:p14="http://schemas.microsoft.com/office/powerpoint/2010/main" val="14663434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2"/>
                                            </p:tgtEl>
                                          </p:cBhvr>
                                          <p:by x="105000" y="105000"/>
                                        </p:animScale>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6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2"/>
                                            </p:tgtEl>
                                          </p:cBhvr>
                                          <p:by x="105000" y="105000"/>
                                        </p:animScale>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6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44AD8DF-7D23-45C7-BCC3-90B63A7C0FBC}"/>
              </a:ext>
            </a:extLst>
          </p:cNvPr>
          <p:cNvSpPr>
            <a:spLocks noGrp="1"/>
          </p:cNvSpPr>
          <p:nvPr>
            <p:ph type="ctrTitle"/>
          </p:nvPr>
        </p:nvSpPr>
        <p:spPr>
          <a:xfrm>
            <a:off x="2325956" y="513232"/>
            <a:ext cx="3891490" cy="615389"/>
          </a:xfrm>
        </p:spPr>
        <p:txBody>
          <a:bodyPr>
            <a:noAutofit/>
          </a:bodyPr>
          <a:lstStyle/>
          <a:p>
            <a:r>
              <a:rPr lang="en-US" u="sng" dirty="0" smtClean="0">
                <a:latin typeface="Bahnschrift SemiBold SemiConden" panose="020B0502040204020203" pitchFamily="34" charset="0"/>
              </a:rPr>
              <a:t>CONTENTS</a:t>
            </a:r>
            <a:endParaRPr lang="en-US" u="sng" dirty="0">
              <a:latin typeface="Bahnschrift SemiBold SemiConden" panose="020B0502040204020203" pitchFamily="34" charset="0"/>
            </a:endParaRPr>
          </a:p>
        </p:txBody>
      </p:sp>
      <p:grpSp>
        <p:nvGrpSpPr>
          <p:cNvPr id="15" name="Grupo 14">
            <a:extLst>
              <a:ext uri="{FF2B5EF4-FFF2-40B4-BE49-F238E27FC236}">
                <a16:creationId xmlns:a16="http://schemas.microsoft.com/office/drawing/2014/main" xmlns="" id="{4F035AD5-85F8-884B-6B0E-E6B87D66897D}"/>
              </a:ext>
            </a:extLst>
          </p:cNvPr>
          <p:cNvGrpSpPr/>
          <p:nvPr/>
        </p:nvGrpSpPr>
        <p:grpSpPr>
          <a:xfrm>
            <a:off x="534432" y="918216"/>
            <a:ext cx="7930332" cy="779096"/>
            <a:chOff x="400539" y="905062"/>
            <a:chExt cx="8198117" cy="805404"/>
          </a:xfrm>
        </p:grpSpPr>
        <p:sp>
          <p:nvSpPr>
            <p:cNvPr id="2" name="Rectángulo 1">
              <a:extLst>
                <a:ext uri="{FF2B5EF4-FFF2-40B4-BE49-F238E27FC236}">
                  <a16:creationId xmlns:a16="http://schemas.microsoft.com/office/drawing/2014/main" xmlns="" id="{5B77E4B7-0F24-AC14-5CE2-67CF0CC9FA63}"/>
                </a:ext>
              </a:extLst>
            </p:cNvPr>
            <p:cNvSpPr/>
            <p:nvPr/>
          </p:nvSpPr>
          <p:spPr>
            <a:xfrm>
              <a:off x="730437" y="1624888"/>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Elipse 7">
              <a:extLst>
                <a:ext uri="{FF2B5EF4-FFF2-40B4-BE49-F238E27FC236}">
                  <a16:creationId xmlns:a16="http://schemas.microsoft.com/office/drawing/2014/main" xmlns="" id="{C64B76C5-D4BF-899A-4C94-8BDF2E1487B6}"/>
                </a:ext>
              </a:extLst>
            </p:cNvPr>
            <p:cNvSpPr/>
            <p:nvPr/>
          </p:nvSpPr>
          <p:spPr>
            <a:xfrm>
              <a:off x="400539" y="1082027"/>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lipse 8">
              <a:extLst>
                <a:ext uri="{FF2B5EF4-FFF2-40B4-BE49-F238E27FC236}">
                  <a16:creationId xmlns:a16="http://schemas.microsoft.com/office/drawing/2014/main" xmlns="" id="{0F86804F-3376-8490-AD49-33AE12D7D417}"/>
                </a:ext>
              </a:extLst>
            </p:cNvPr>
            <p:cNvSpPr/>
            <p:nvPr/>
          </p:nvSpPr>
          <p:spPr>
            <a:xfrm>
              <a:off x="8047335" y="905062"/>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lipse 10">
              <a:extLst>
                <a:ext uri="{FF2B5EF4-FFF2-40B4-BE49-F238E27FC236}">
                  <a16:creationId xmlns:a16="http://schemas.microsoft.com/office/drawing/2014/main" xmlns="" id="{8C5A5FE4-ED7E-0EEC-4114-41C560842EA9}"/>
                </a:ext>
              </a:extLst>
            </p:cNvPr>
            <p:cNvSpPr/>
            <p:nvPr/>
          </p:nvSpPr>
          <p:spPr>
            <a:xfrm>
              <a:off x="8446256" y="1314726"/>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Elipse 12">
              <a:extLst>
                <a:ext uri="{FF2B5EF4-FFF2-40B4-BE49-F238E27FC236}">
                  <a16:creationId xmlns:a16="http://schemas.microsoft.com/office/drawing/2014/main" xmlns="" id="{6B84C2C2-AAFF-58FA-C5CB-7EC8EA793ADC}"/>
                </a:ext>
              </a:extLst>
            </p:cNvPr>
            <p:cNvSpPr/>
            <p:nvPr/>
          </p:nvSpPr>
          <p:spPr>
            <a:xfrm>
              <a:off x="1302787" y="911824"/>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TextBox 25"/>
          <p:cNvSpPr txBox="1"/>
          <p:nvPr/>
        </p:nvSpPr>
        <p:spPr>
          <a:xfrm>
            <a:off x="1811205" y="1909189"/>
            <a:ext cx="4093243" cy="400110"/>
          </a:xfrm>
          <a:prstGeom prst="rect">
            <a:avLst/>
          </a:prstGeom>
          <a:noFill/>
        </p:spPr>
        <p:txBody>
          <a:bodyPr wrap="square" rtlCol="0">
            <a:spAutoFit/>
          </a:bodyPr>
          <a:lstStyle/>
          <a:p>
            <a:r>
              <a:rPr lang="en-US" sz="2000" b="1" dirty="0" smtClean="0"/>
              <a:t>01  Introduction ,Objectives &amp; scope  </a:t>
            </a:r>
            <a:endParaRPr lang="en-US" sz="2000" b="1" dirty="0"/>
          </a:p>
        </p:txBody>
      </p:sp>
      <p:sp>
        <p:nvSpPr>
          <p:cNvPr id="46" name="TextBox 45"/>
          <p:cNvSpPr txBox="1"/>
          <p:nvPr/>
        </p:nvSpPr>
        <p:spPr>
          <a:xfrm>
            <a:off x="1811206" y="2278521"/>
            <a:ext cx="3978395" cy="400110"/>
          </a:xfrm>
          <a:prstGeom prst="rect">
            <a:avLst/>
          </a:prstGeom>
          <a:noFill/>
        </p:spPr>
        <p:txBody>
          <a:bodyPr wrap="square" rtlCol="0">
            <a:spAutoFit/>
          </a:bodyPr>
          <a:lstStyle/>
          <a:p>
            <a:r>
              <a:rPr lang="en-US" sz="2000" b="1" dirty="0" smtClean="0"/>
              <a:t>02 Tools , Platform and Spec.</a:t>
            </a:r>
            <a:endParaRPr lang="en-US" sz="2000" b="1" dirty="0"/>
          </a:p>
        </p:txBody>
      </p:sp>
      <p:sp>
        <p:nvSpPr>
          <p:cNvPr id="47" name="TextBox 46"/>
          <p:cNvSpPr txBox="1"/>
          <p:nvPr/>
        </p:nvSpPr>
        <p:spPr>
          <a:xfrm>
            <a:off x="1811205" y="2631478"/>
            <a:ext cx="4093243" cy="400110"/>
          </a:xfrm>
          <a:prstGeom prst="rect">
            <a:avLst/>
          </a:prstGeom>
          <a:noFill/>
        </p:spPr>
        <p:txBody>
          <a:bodyPr wrap="square" rtlCol="0">
            <a:spAutoFit/>
          </a:bodyPr>
          <a:lstStyle/>
          <a:p>
            <a:r>
              <a:rPr lang="en-US" sz="2000" b="1" dirty="0" smtClean="0"/>
              <a:t>03  Modules</a:t>
            </a:r>
            <a:endParaRPr lang="en-US" sz="2000" b="1" dirty="0"/>
          </a:p>
        </p:txBody>
      </p:sp>
      <p:sp>
        <p:nvSpPr>
          <p:cNvPr id="48" name="TextBox 47"/>
          <p:cNvSpPr txBox="1"/>
          <p:nvPr/>
        </p:nvSpPr>
        <p:spPr>
          <a:xfrm>
            <a:off x="1811206" y="2984435"/>
            <a:ext cx="3978395" cy="400110"/>
          </a:xfrm>
          <a:prstGeom prst="rect">
            <a:avLst/>
          </a:prstGeom>
          <a:noFill/>
        </p:spPr>
        <p:txBody>
          <a:bodyPr wrap="square" rtlCol="0">
            <a:spAutoFit/>
          </a:bodyPr>
          <a:lstStyle/>
          <a:p>
            <a:r>
              <a:rPr lang="en-US" sz="2000" b="1" dirty="0" smtClean="0"/>
              <a:t>04 System Design (CFD , DFD)</a:t>
            </a:r>
            <a:endParaRPr lang="en-US" sz="2000" b="1" dirty="0"/>
          </a:p>
        </p:txBody>
      </p:sp>
      <p:sp>
        <p:nvSpPr>
          <p:cNvPr id="49" name="TextBox 48"/>
          <p:cNvSpPr txBox="1"/>
          <p:nvPr/>
        </p:nvSpPr>
        <p:spPr>
          <a:xfrm>
            <a:off x="1811206" y="3386517"/>
            <a:ext cx="3978395" cy="400110"/>
          </a:xfrm>
          <a:prstGeom prst="rect">
            <a:avLst/>
          </a:prstGeom>
          <a:noFill/>
        </p:spPr>
        <p:txBody>
          <a:bodyPr wrap="square" rtlCol="0">
            <a:spAutoFit/>
          </a:bodyPr>
          <a:lstStyle/>
          <a:p>
            <a:r>
              <a:rPr lang="en-US" sz="2000" b="1" dirty="0" smtClean="0"/>
              <a:t>05 </a:t>
            </a:r>
            <a:r>
              <a:rPr lang="en-US" sz="2000" b="1" dirty="0" smtClean="0"/>
              <a:t>Database Design</a:t>
            </a:r>
            <a:endParaRPr lang="en-US" sz="2000" b="1" dirty="0"/>
          </a:p>
        </p:txBody>
      </p:sp>
      <p:sp>
        <p:nvSpPr>
          <p:cNvPr id="50" name="TextBox 49"/>
          <p:cNvSpPr txBox="1"/>
          <p:nvPr/>
        </p:nvSpPr>
        <p:spPr>
          <a:xfrm>
            <a:off x="1811206" y="3755849"/>
            <a:ext cx="4618470" cy="400110"/>
          </a:xfrm>
          <a:prstGeom prst="rect">
            <a:avLst/>
          </a:prstGeom>
          <a:noFill/>
        </p:spPr>
        <p:txBody>
          <a:bodyPr wrap="square" rtlCol="0">
            <a:spAutoFit/>
          </a:bodyPr>
          <a:lstStyle/>
          <a:p>
            <a:r>
              <a:rPr lang="en-US" sz="2000" b="1" dirty="0" smtClean="0"/>
              <a:t>06 Limitations and Future Enhancement</a:t>
            </a:r>
            <a:endParaRPr lang="en-US" sz="2000" b="1" dirty="0"/>
          </a:p>
        </p:txBody>
      </p:sp>
      <p:grpSp>
        <p:nvGrpSpPr>
          <p:cNvPr id="51" name="Google Shape;7970;p14"/>
          <p:cNvGrpSpPr/>
          <p:nvPr/>
        </p:nvGrpSpPr>
        <p:grpSpPr>
          <a:xfrm>
            <a:off x="1407839" y="1939738"/>
            <a:ext cx="342795" cy="308234"/>
            <a:chOff x="1487200" y="4993750"/>
            <a:chExt cx="483125" cy="483125"/>
          </a:xfrm>
        </p:grpSpPr>
        <p:sp>
          <p:nvSpPr>
            <p:cNvPr id="52" name="Google Shape;7971;p14"/>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1" i="0" u="none" strike="noStrike" kern="0" cap="none" spc="0" normalizeH="0" baseline="0" noProof="0">
                <a:ln>
                  <a:noFill/>
                </a:ln>
                <a:solidFill>
                  <a:srgbClr val="435D74"/>
                </a:solidFill>
                <a:effectLst/>
                <a:uLnTx/>
                <a:uFillTx/>
                <a:latin typeface="Arial"/>
                <a:cs typeface="Arial"/>
                <a:sym typeface="Arial"/>
              </a:endParaRPr>
            </a:p>
          </p:txBody>
        </p:sp>
        <p:sp>
          <p:nvSpPr>
            <p:cNvPr id="53" name="Google Shape;7972;p14"/>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1" i="0" u="none" strike="noStrike" kern="0" cap="none" spc="0" normalizeH="0" baseline="0" noProof="0">
                <a:ln>
                  <a:noFill/>
                </a:ln>
                <a:solidFill>
                  <a:srgbClr val="435D74"/>
                </a:solidFill>
                <a:effectLst/>
                <a:uLnTx/>
                <a:uFillTx/>
                <a:latin typeface="Arial"/>
                <a:cs typeface="Arial"/>
                <a:sym typeface="Arial"/>
              </a:endParaRPr>
            </a:p>
          </p:txBody>
        </p:sp>
      </p:grpSp>
      <p:grpSp>
        <p:nvGrpSpPr>
          <p:cNvPr id="54" name="Google Shape;7970;p14"/>
          <p:cNvGrpSpPr/>
          <p:nvPr/>
        </p:nvGrpSpPr>
        <p:grpSpPr>
          <a:xfrm>
            <a:off x="1408470" y="2311700"/>
            <a:ext cx="342795" cy="308234"/>
            <a:chOff x="1487200" y="4993750"/>
            <a:chExt cx="483125" cy="483125"/>
          </a:xfrm>
        </p:grpSpPr>
        <p:sp>
          <p:nvSpPr>
            <p:cNvPr id="55" name="Google Shape;7971;p14"/>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1" i="0" u="none" strike="noStrike" kern="0" cap="none" spc="0" normalizeH="0" baseline="0" noProof="0">
                <a:ln>
                  <a:noFill/>
                </a:ln>
                <a:solidFill>
                  <a:srgbClr val="435D74"/>
                </a:solidFill>
                <a:effectLst/>
                <a:uLnTx/>
                <a:uFillTx/>
                <a:latin typeface="Arial"/>
                <a:cs typeface="Arial"/>
                <a:sym typeface="Arial"/>
              </a:endParaRPr>
            </a:p>
          </p:txBody>
        </p:sp>
        <p:sp>
          <p:nvSpPr>
            <p:cNvPr id="56" name="Google Shape;7972;p14"/>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1" i="0" u="none" strike="noStrike" kern="0" cap="none" spc="0" normalizeH="0" baseline="0" noProof="0">
                <a:ln>
                  <a:noFill/>
                </a:ln>
                <a:solidFill>
                  <a:srgbClr val="435D74"/>
                </a:solidFill>
                <a:effectLst/>
                <a:uLnTx/>
                <a:uFillTx/>
                <a:latin typeface="Arial"/>
                <a:cs typeface="Arial"/>
                <a:sym typeface="Arial"/>
              </a:endParaRPr>
            </a:p>
          </p:txBody>
        </p:sp>
      </p:grpSp>
      <p:grpSp>
        <p:nvGrpSpPr>
          <p:cNvPr id="57" name="Google Shape;7970;p14"/>
          <p:cNvGrpSpPr/>
          <p:nvPr/>
        </p:nvGrpSpPr>
        <p:grpSpPr>
          <a:xfrm>
            <a:off x="1407208" y="2675772"/>
            <a:ext cx="342795" cy="308234"/>
            <a:chOff x="1487200" y="4993750"/>
            <a:chExt cx="483125" cy="483125"/>
          </a:xfrm>
        </p:grpSpPr>
        <p:sp>
          <p:nvSpPr>
            <p:cNvPr id="58" name="Google Shape;7971;p14"/>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1" i="0" u="none" strike="noStrike" kern="0" cap="none" spc="0" normalizeH="0" baseline="0" noProof="0">
                <a:ln>
                  <a:noFill/>
                </a:ln>
                <a:solidFill>
                  <a:srgbClr val="435D74"/>
                </a:solidFill>
                <a:effectLst/>
                <a:uLnTx/>
                <a:uFillTx/>
                <a:latin typeface="Arial"/>
                <a:cs typeface="Arial"/>
                <a:sym typeface="Arial"/>
              </a:endParaRPr>
            </a:p>
          </p:txBody>
        </p:sp>
        <p:sp>
          <p:nvSpPr>
            <p:cNvPr id="59" name="Google Shape;7972;p14"/>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1" i="0" u="none" strike="noStrike" kern="0" cap="none" spc="0" normalizeH="0" baseline="0" noProof="0">
                <a:ln>
                  <a:noFill/>
                </a:ln>
                <a:solidFill>
                  <a:srgbClr val="435D74"/>
                </a:solidFill>
                <a:effectLst/>
                <a:uLnTx/>
                <a:uFillTx/>
                <a:latin typeface="Arial"/>
                <a:cs typeface="Arial"/>
                <a:sym typeface="Arial"/>
              </a:endParaRPr>
            </a:p>
          </p:txBody>
        </p:sp>
      </p:grpSp>
      <p:grpSp>
        <p:nvGrpSpPr>
          <p:cNvPr id="60" name="Google Shape;7970;p14"/>
          <p:cNvGrpSpPr/>
          <p:nvPr/>
        </p:nvGrpSpPr>
        <p:grpSpPr>
          <a:xfrm>
            <a:off x="1407839" y="3047734"/>
            <a:ext cx="342795" cy="308234"/>
            <a:chOff x="1487200" y="4993750"/>
            <a:chExt cx="483125" cy="483125"/>
          </a:xfrm>
        </p:grpSpPr>
        <p:sp>
          <p:nvSpPr>
            <p:cNvPr id="61" name="Google Shape;7971;p14"/>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1" i="0" u="none" strike="noStrike" kern="0" cap="none" spc="0" normalizeH="0" baseline="0" noProof="0">
                <a:ln>
                  <a:noFill/>
                </a:ln>
                <a:solidFill>
                  <a:srgbClr val="435D74"/>
                </a:solidFill>
                <a:effectLst/>
                <a:uLnTx/>
                <a:uFillTx/>
                <a:latin typeface="Arial"/>
                <a:cs typeface="Arial"/>
                <a:sym typeface="Arial"/>
              </a:endParaRPr>
            </a:p>
          </p:txBody>
        </p:sp>
        <p:sp>
          <p:nvSpPr>
            <p:cNvPr id="62" name="Google Shape;7972;p14"/>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1" i="0" u="none" strike="noStrike" kern="0" cap="none" spc="0" normalizeH="0" baseline="0" noProof="0">
                <a:ln>
                  <a:noFill/>
                </a:ln>
                <a:solidFill>
                  <a:srgbClr val="435D74"/>
                </a:solidFill>
                <a:effectLst/>
                <a:uLnTx/>
                <a:uFillTx/>
                <a:latin typeface="Arial"/>
                <a:cs typeface="Arial"/>
                <a:sym typeface="Arial"/>
              </a:endParaRPr>
            </a:p>
          </p:txBody>
        </p:sp>
      </p:grpSp>
      <p:grpSp>
        <p:nvGrpSpPr>
          <p:cNvPr id="63" name="Google Shape;7970;p14"/>
          <p:cNvGrpSpPr/>
          <p:nvPr/>
        </p:nvGrpSpPr>
        <p:grpSpPr>
          <a:xfrm>
            <a:off x="1407208" y="3411806"/>
            <a:ext cx="342795" cy="308234"/>
            <a:chOff x="1487200" y="4993750"/>
            <a:chExt cx="483125" cy="483125"/>
          </a:xfrm>
        </p:grpSpPr>
        <p:sp>
          <p:nvSpPr>
            <p:cNvPr id="64" name="Google Shape;7971;p14"/>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1" i="0" u="none" strike="noStrike" kern="0" cap="none" spc="0" normalizeH="0" baseline="0" noProof="0">
                <a:ln>
                  <a:noFill/>
                </a:ln>
                <a:solidFill>
                  <a:srgbClr val="435D74"/>
                </a:solidFill>
                <a:effectLst/>
                <a:uLnTx/>
                <a:uFillTx/>
                <a:latin typeface="Arial"/>
                <a:cs typeface="Arial"/>
                <a:sym typeface="Arial"/>
              </a:endParaRPr>
            </a:p>
          </p:txBody>
        </p:sp>
        <p:sp>
          <p:nvSpPr>
            <p:cNvPr id="65" name="Google Shape;7972;p14"/>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1" i="0" u="none" strike="noStrike" kern="0" cap="none" spc="0" normalizeH="0" baseline="0" noProof="0">
                <a:ln>
                  <a:noFill/>
                </a:ln>
                <a:solidFill>
                  <a:srgbClr val="435D74"/>
                </a:solidFill>
                <a:effectLst/>
                <a:uLnTx/>
                <a:uFillTx/>
                <a:latin typeface="Arial"/>
                <a:cs typeface="Arial"/>
                <a:sym typeface="Arial"/>
              </a:endParaRPr>
            </a:p>
          </p:txBody>
        </p:sp>
      </p:grpSp>
      <p:grpSp>
        <p:nvGrpSpPr>
          <p:cNvPr id="66" name="Google Shape;7970;p14"/>
          <p:cNvGrpSpPr/>
          <p:nvPr/>
        </p:nvGrpSpPr>
        <p:grpSpPr>
          <a:xfrm>
            <a:off x="1407208" y="3783768"/>
            <a:ext cx="342795" cy="308234"/>
            <a:chOff x="1487200" y="4993750"/>
            <a:chExt cx="483125" cy="483125"/>
          </a:xfrm>
        </p:grpSpPr>
        <p:sp>
          <p:nvSpPr>
            <p:cNvPr id="67" name="Google Shape;7971;p14"/>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1" i="0" u="none" strike="noStrike" kern="0" cap="none" spc="0" normalizeH="0" baseline="0" noProof="0">
                <a:ln>
                  <a:noFill/>
                </a:ln>
                <a:solidFill>
                  <a:srgbClr val="435D74"/>
                </a:solidFill>
                <a:effectLst/>
                <a:uLnTx/>
                <a:uFillTx/>
                <a:latin typeface="Arial"/>
                <a:cs typeface="Arial"/>
                <a:sym typeface="Arial"/>
              </a:endParaRPr>
            </a:p>
          </p:txBody>
        </p:sp>
        <p:sp>
          <p:nvSpPr>
            <p:cNvPr id="68" name="Google Shape;7972;p14"/>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000" b="1" i="0" u="none" strike="noStrike" kern="0" cap="none" spc="0" normalizeH="0" baseline="0" noProof="0">
                <a:ln>
                  <a:noFill/>
                </a:ln>
                <a:solidFill>
                  <a:srgbClr val="435D74"/>
                </a:solidFill>
                <a:effectLst/>
                <a:uLnTx/>
                <a:uFillTx/>
                <a:latin typeface="Arial"/>
                <a:cs typeface="Arial"/>
                <a:sym typeface="Arial"/>
              </a:endParaRPr>
            </a:p>
          </p:txBody>
        </p:sp>
      </p:grpSp>
    </p:spTree>
    <p:extLst>
      <p:ext uri="{BB962C8B-B14F-4D97-AF65-F5344CB8AC3E}">
        <p14:creationId xmlns:p14="http://schemas.microsoft.com/office/powerpoint/2010/main" val="16549098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5"/>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6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fade">
                                          <p:cBhvr>
                                            <p:cTn id="14" dur="500"/>
                                            <p:tgtEl>
                                              <p:spTgt spid="5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500"/>
                                            <p:tgtEl>
                                              <p:spTgt spid="5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500"/>
                                            <p:tgtEl>
                                              <p:spTgt spid="4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fade">
                                          <p:cBhvr>
                                            <p:cTn id="44" dur="500"/>
                                            <p:tgtEl>
                                              <p:spTgt spid="6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fade">
                                          <p:cBhvr>
                                            <p:cTn id="49" dur="500"/>
                                            <p:tgtEl>
                                              <p:spTgt spid="4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fade">
                                          <p:cBhvr>
                                            <p:cTn id="54" dur="500"/>
                                            <p:tgtEl>
                                              <p:spTgt spid="6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66"/>
                                            </p:tgtEl>
                                            <p:attrNameLst>
                                              <p:attrName>style.visibility</p:attrName>
                                            </p:attrNameLst>
                                          </p:cBhvr>
                                          <p:to>
                                            <p:strVal val="visible"/>
                                          </p:to>
                                        </p:set>
                                        <p:animEffect transition="in" filter="fade">
                                          <p:cBhvr>
                                            <p:cTn id="64" dur="500"/>
                                            <p:tgtEl>
                                              <p:spTgt spid="6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fade">
                                          <p:cBhvr>
                                            <p:cTn id="6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6" grpId="0"/>
          <p:bldP spid="46" grpId="0"/>
          <p:bldP spid="47" grpId="0"/>
          <p:bldP spid="48" grpId="0"/>
          <p:bldP spid="49" grpId="0"/>
          <p:bldP spid="5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5"/>
                                            </p:tgtEl>
                                          </p:cBhvr>
                                          <p:by x="105000" y="105000"/>
                                        </p:animScale>
                                      </p:childTnLst>
                                    </p:cTn>
                                  </p:par>
                                  <p:par>
                                    <p:cTn id="7" presetID="10" presetClass="entr" presetSubtype="0" fill="hold" grpId="0" nodeType="withEffect">
                                      <p:stCondLst>
                                        <p:cond delay="80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16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fade">
                                          <p:cBhvr>
                                            <p:cTn id="14" dur="500"/>
                                            <p:tgtEl>
                                              <p:spTgt spid="5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500"/>
                                            <p:tgtEl>
                                              <p:spTgt spid="5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500"/>
                                            <p:tgtEl>
                                              <p:spTgt spid="4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fade">
                                          <p:cBhvr>
                                            <p:cTn id="44" dur="500"/>
                                            <p:tgtEl>
                                              <p:spTgt spid="6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fade">
                                          <p:cBhvr>
                                            <p:cTn id="49" dur="500"/>
                                            <p:tgtEl>
                                              <p:spTgt spid="4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fade">
                                          <p:cBhvr>
                                            <p:cTn id="54" dur="500"/>
                                            <p:tgtEl>
                                              <p:spTgt spid="6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66"/>
                                            </p:tgtEl>
                                            <p:attrNameLst>
                                              <p:attrName>style.visibility</p:attrName>
                                            </p:attrNameLst>
                                          </p:cBhvr>
                                          <p:to>
                                            <p:strVal val="visible"/>
                                          </p:to>
                                        </p:set>
                                        <p:animEffect transition="in" filter="fade">
                                          <p:cBhvr>
                                            <p:cTn id="64" dur="500"/>
                                            <p:tgtEl>
                                              <p:spTgt spid="6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fade">
                                          <p:cBhvr>
                                            <p:cTn id="6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6" grpId="0"/>
          <p:bldP spid="46" grpId="0"/>
          <p:bldP spid="47" grpId="0"/>
          <p:bldP spid="48" grpId="0"/>
          <p:bldP spid="49" grpId="0"/>
          <p:bldP spid="50"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xmlns="" id="{2D767C03-3969-A179-2EE3-C2D14051B62F}"/>
              </a:ext>
            </a:extLst>
          </p:cNvPr>
          <p:cNvGrpSpPr/>
          <p:nvPr/>
        </p:nvGrpSpPr>
        <p:grpSpPr>
          <a:xfrm>
            <a:off x="725437" y="1806671"/>
            <a:ext cx="7694664" cy="2921132"/>
            <a:chOff x="725437" y="1806671"/>
            <a:chExt cx="7694664" cy="2921132"/>
          </a:xfrm>
        </p:grpSpPr>
        <p:grpSp>
          <p:nvGrpSpPr>
            <p:cNvPr id="11" name="Grupo 10">
              <a:extLst>
                <a:ext uri="{FF2B5EF4-FFF2-40B4-BE49-F238E27FC236}">
                  <a16:creationId xmlns:a16="http://schemas.microsoft.com/office/drawing/2014/main" xmlns="" id="{FCAAD1CC-BED9-14D0-F607-A6AC885AEF60}"/>
                </a:ext>
              </a:extLst>
            </p:cNvPr>
            <p:cNvGrpSpPr/>
            <p:nvPr/>
          </p:nvGrpSpPr>
          <p:grpSpPr>
            <a:xfrm>
              <a:off x="725437" y="2345429"/>
              <a:ext cx="7694664" cy="2382374"/>
              <a:chOff x="674901" y="2329782"/>
              <a:chExt cx="7795735" cy="2413668"/>
            </a:xfrm>
          </p:grpSpPr>
          <p:sp>
            <p:nvSpPr>
              <p:cNvPr id="2" name="Elipse 1">
                <a:extLst>
                  <a:ext uri="{FF2B5EF4-FFF2-40B4-BE49-F238E27FC236}">
                    <a16:creationId xmlns:a16="http://schemas.microsoft.com/office/drawing/2014/main" xmlns="" id="{A91E2251-72C7-4597-D489-B561C99D554C}"/>
                  </a:ext>
                </a:extLst>
              </p:cNvPr>
              <p:cNvSpPr/>
              <p:nvPr/>
            </p:nvSpPr>
            <p:spPr>
              <a:xfrm>
                <a:off x="8030042" y="2873471"/>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Elipse 2">
                <a:extLst>
                  <a:ext uri="{FF2B5EF4-FFF2-40B4-BE49-F238E27FC236}">
                    <a16:creationId xmlns:a16="http://schemas.microsoft.com/office/drawing/2014/main" xmlns="" id="{EAE9297D-3E59-8A47-88B0-1D4D892459B1}"/>
                  </a:ext>
                </a:extLst>
              </p:cNvPr>
              <p:cNvSpPr/>
              <p:nvPr/>
            </p:nvSpPr>
            <p:spPr>
              <a:xfrm>
                <a:off x="674901" y="2329782"/>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 name="Rectángulo 3">
                <a:extLst>
                  <a:ext uri="{FF2B5EF4-FFF2-40B4-BE49-F238E27FC236}">
                    <a16:creationId xmlns:a16="http://schemas.microsoft.com/office/drawing/2014/main" xmlns="" id="{33457C05-DF99-0A7E-306E-E9E3F553F850}"/>
                  </a:ext>
                </a:extLst>
              </p:cNvPr>
              <p:cNvSpPr/>
              <p:nvPr/>
            </p:nvSpPr>
            <p:spPr>
              <a:xfrm>
                <a:off x="8305377" y="2574843"/>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Elipse 5">
                <a:extLst>
                  <a:ext uri="{FF2B5EF4-FFF2-40B4-BE49-F238E27FC236}">
                    <a16:creationId xmlns:a16="http://schemas.microsoft.com/office/drawing/2014/main" xmlns="" id="{CB5C3E30-2E75-6B77-D4AC-DF361B652A6C}"/>
                  </a:ext>
                </a:extLst>
              </p:cNvPr>
              <p:cNvSpPr/>
              <p:nvPr/>
            </p:nvSpPr>
            <p:spPr>
              <a:xfrm>
                <a:off x="8318236" y="4591050"/>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
          <p:nvSpPr>
            <p:cNvPr id="10" name="Elipse 9">
              <a:extLst>
                <a:ext uri="{FF2B5EF4-FFF2-40B4-BE49-F238E27FC236}">
                  <a16:creationId xmlns:a16="http://schemas.microsoft.com/office/drawing/2014/main" xmlns="" id="{4E3B5AA4-3DCB-BAF0-B0FC-F965CEB89E3F}"/>
                </a:ext>
              </a:extLst>
            </p:cNvPr>
            <p:cNvSpPr/>
            <p:nvPr/>
          </p:nvSpPr>
          <p:spPr>
            <a:xfrm>
              <a:off x="1676867" y="1806671"/>
              <a:ext cx="81089" cy="8108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pic>
        <p:nvPicPr>
          <p:cNvPr id="13" name="image13.jpg"/>
          <p:cNvPicPr/>
          <p:nvPr/>
        </p:nvPicPr>
        <p:blipFill>
          <a:blip r:embed="rId2"/>
          <a:srcRect/>
          <a:stretch>
            <a:fillRect/>
          </a:stretch>
        </p:blipFill>
        <p:spPr>
          <a:xfrm>
            <a:off x="974307" y="1214026"/>
            <a:ext cx="7090950" cy="3213595"/>
          </a:xfrm>
          <a:prstGeom prst="rect">
            <a:avLst/>
          </a:prstGeom>
          <a:ln/>
        </p:spPr>
      </p:pic>
      <p:sp>
        <p:nvSpPr>
          <p:cNvPr id="15" name="Title 3">
            <a:extLst>
              <a:ext uri="{FF2B5EF4-FFF2-40B4-BE49-F238E27FC236}">
                <a16:creationId xmlns:a16="http://schemas.microsoft.com/office/drawing/2014/main" xmlns="" id="{6153A5D8-3B98-4BE7-8334-478BB8EE0C12}"/>
              </a:ext>
            </a:extLst>
          </p:cNvPr>
          <p:cNvSpPr>
            <a:spLocks noGrp="1"/>
          </p:cNvSpPr>
          <p:nvPr>
            <p:ph type="ctrTitle"/>
          </p:nvPr>
        </p:nvSpPr>
        <p:spPr>
          <a:xfrm>
            <a:off x="-335132" y="352335"/>
            <a:ext cx="6618639" cy="1158014"/>
          </a:xfrm>
        </p:spPr>
        <p:txBody>
          <a:bodyPr/>
          <a:lstStyle/>
          <a:p>
            <a:r>
              <a:rPr lang="en-US" sz="4400" dirty="0" smtClean="0">
                <a:latin typeface="Bahnschrift SemiBold SemiConden" panose="020B0502040204020203" pitchFamily="34" charset="0"/>
              </a:rPr>
              <a:t>Firebase Storage </a:t>
            </a:r>
            <a:r>
              <a:rPr lang="en-US" sz="4400" dirty="0" smtClean="0">
                <a:latin typeface="Bahnschrift SemiBold SemiConden" panose="020B0502040204020203" pitchFamily="34" charset="0"/>
              </a:rPr>
              <a:t>:</a:t>
            </a:r>
            <a:endParaRPr lang="en-US" sz="4400" dirty="0">
              <a:latin typeface="Bahnschrift SemiBold SemiConden" panose="020B0502040204020203" pitchFamily="34" charset="0"/>
            </a:endParaRPr>
          </a:p>
        </p:txBody>
      </p:sp>
    </p:spTree>
    <p:extLst>
      <p:ext uri="{BB962C8B-B14F-4D97-AF65-F5344CB8AC3E}">
        <p14:creationId xmlns:p14="http://schemas.microsoft.com/office/powerpoint/2010/main" val="5439803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12"/>
                                            </p:tgtEl>
                                          </p:cBhvr>
                                          <p:by x="105000" y="105000"/>
                                        </p:animScale>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6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12"/>
                                            </p:tgtEl>
                                          </p:cBhvr>
                                          <p:by x="105000" y="105000"/>
                                        </p:animScale>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6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Forma&#10;&#10;Descripción generada automáticamente">
            <a:extLst>
              <a:ext uri="{FF2B5EF4-FFF2-40B4-BE49-F238E27FC236}">
                <a16:creationId xmlns:a16="http://schemas.microsoft.com/office/drawing/2014/main" xmlns="" id="{F2C40DD3-0FB4-7083-371E-27079241DAC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338" t="11190" r="47314" b="12346"/>
          <a:stretch/>
        </p:blipFill>
        <p:spPr>
          <a:xfrm>
            <a:off x="7920953" y="2717322"/>
            <a:ext cx="1223046" cy="1134961"/>
          </a:xfrm>
          <a:prstGeom prst="rect">
            <a:avLst/>
          </a:prstGeom>
        </p:spPr>
      </p:pic>
      <p:pic>
        <p:nvPicPr>
          <p:cNvPr id="3" name="Imagen 2" descr="Patrón de fondo&#10;&#10;Descripción generada automáticamente con confianza baja">
            <a:extLst>
              <a:ext uri="{FF2B5EF4-FFF2-40B4-BE49-F238E27FC236}">
                <a16:creationId xmlns:a16="http://schemas.microsoft.com/office/drawing/2014/main" xmlns="" id="{78444BCE-AC51-0EBF-1E27-A44A5DE82FC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5298" t="16723" r="2754" b="16966"/>
          <a:stretch/>
        </p:blipFill>
        <p:spPr>
          <a:xfrm flipV="1">
            <a:off x="-171449" y="-68580"/>
            <a:ext cx="3283602" cy="1702336"/>
          </a:xfrm>
          <a:prstGeom prst="rect">
            <a:avLst/>
          </a:prstGeom>
        </p:spPr>
      </p:pic>
      <p:pic>
        <p:nvPicPr>
          <p:cNvPr id="6" name="Imagen 5" descr="Icono&#10;&#10;Descripción generada automáticamente">
            <a:extLst>
              <a:ext uri="{FF2B5EF4-FFF2-40B4-BE49-F238E27FC236}">
                <a16:creationId xmlns:a16="http://schemas.microsoft.com/office/drawing/2014/main" xmlns="" id="{FC5252B5-042A-050D-A4A9-CE2C7BFE623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8803" t="24065" r="2121" b="27656"/>
          <a:stretch/>
        </p:blipFill>
        <p:spPr>
          <a:xfrm flipV="1">
            <a:off x="-156282" y="-215983"/>
            <a:ext cx="1832919" cy="1014256"/>
          </a:xfrm>
          <a:prstGeom prst="rect">
            <a:avLst/>
          </a:prstGeom>
        </p:spPr>
      </p:pic>
      <p:pic>
        <p:nvPicPr>
          <p:cNvPr id="7" name="Imagen 6" descr="Un dibujo de un animal&#10;&#10;Descripción generada automáticamente con confianza baja">
            <a:extLst>
              <a:ext uri="{FF2B5EF4-FFF2-40B4-BE49-F238E27FC236}">
                <a16:creationId xmlns:a16="http://schemas.microsoft.com/office/drawing/2014/main" xmlns="" id="{5EACE198-8088-997F-FD46-02F8E53370E2}"/>
              </a:ext>
            </a:extLst>
          </p:cNvPr>
          <p:cNvPicPr>
            <a:picLocks noChangeAspect="1"/>
          </p:cNvPicPr>
          <p:nvPr/>
        </p:nvPicPr>
        <p:blipFill rotWithShape="1">
          <a:blip r:embed="rId5">
            <a:extLst>
              <a:ext uri="{28A0092B-C50C-407E-A947-70E740481C1C}">
                <a14:useLocalDpi xmlns:a14="http://schemas.microsoft.com/office/drawing/2010/main" val="0"/>
              </a:ext>
            </a:extLst>
          </a:blip>
          <a:srcRect l="1079" t="39961" r="62780" b="21464"/>
          <a:stretch/>
        </p:blipFill>
        <p:spPr>
          <a:xfrm>
            <a:off x="5993436" y="3364813"/>
            <a:ext cx="3163425" cy="1899213"/>
          </a:xfrm>
          <a:prstGeom prst="rect">
            <a:avLst/>
          </a:prstGeom>
        </p:spPr>
      </p:pic>
      <p:pic>
        <p:nvPicPr>
          <p:cNvPr id="9" name="Imagen 8" descr="Dibujo de una persona&#10;&#10;Descripción generada automáticamente con confianza media">
            <a:extLst>
              <a:ext uri="{FF2B5EF4-FFF2-40B4-BE49-F238E27FC236}">
                <a16:creationId xmlns:a16="http://schemas.microsoft.com/office/drawing/2014/main" xmlns="" id="{B5CD2A73-C90A-A1B8-BED4-05152A69158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625" r="53804" b="34414"/>
          <a:stretch/>
        </p:blipFill>
        <p:spPr>
          <a:xfrm>
            <a:off x="6689124" y="3364813"/>
            <a:ext cx="2463658" cy="1858697"/>
          </a:xfrm>
          <a:prstGeom prst="rect">
            <a:avLst/>
          </a:prstGeom>
        </p:spPr>
      </p:pic>
      <p:sp>
        <p:nvSpPr>
          <p:cNvPr id="4" name="Title 3">
            <a:extLst>
              <a:ext uri="{FF2B5EF4-FFF2-40B4-BE49-F238E27FC236}">
                <a16:creationId xmlns:a16="http://schemas.microsoft.com/office/drawing/2014/main" xmlns="" id="{FE7DD147-0A38-4E87-9D9A-1D9976EF17CE}"/>
              </a:ext>
            </a:extLst>
          </p:cNvPr>
          <p:cNvSpPr>
            <a:spLocks noGrp="1"/>
          </p:cNvSpPr>
          <p:nvPr>
            <p:ph type="ctrTitle"/>
          </p:nvPr>
        </p:nvSpPr>
        <p:spPr>
          <a:xfrm>
            <a:off x="958810" y="2999781"/>
            <a:ext cx="7069105" cy="956383"/>
          </a:xfrm>
        </p:spPr>
        <p:txBody>
          <a:bodyPr/>
          <a:lstStyle/>
          <a:p>
            <a:r>
              <a:rPr lang="en-US" sz="5400" b="1" dirty="0" smtClean="0">
                <a:latin typeface="Sitka Banner Semibold" pitchFamily="2" charset="0"/>
              </a:rPr>
              <a:t>Limitations &amp; Future Scope</a:t>
            </a:r>
            <a:endParaRPr lang="en-US" sz="5400" b="1" dirty="0">
              <a:latin typeface="Sitka Banner Semibold" pitchFamily="2" charset="0"/>
            </a:endParaRPr>
          </a:p>
        </p:txBody>
      </p:sp>
      <p:sp>
        <p:nvSpPr>
          <p:cNvPr id="8" name="Text Placeholder 7">
            <a:extLst>
              <a:ext uri="{FF2B5EF4-FFF2-40B4-BE49-F238E27FC236}">
                <a16:creationId xmlns:a16="http://schemas.microsoft.com/office/drawing/2014/main" xmlns="" id="{64D68E61-016F-4F06-8E47-3BB96B0309F9}"/>
              </a:ext>
            </a:extLst>
          </p:cNvPr>
          <p:cNvSpPr>
            <a:spLocks noGrp="1"/>
          </p:cNvSpPr>
          <p:nvPr>
            <p:ph type="body" idx="10"/>
          </p:nvPr>
        </p:nvSpPr>
        <p:spPr>
          <a:xfrm>
            <a:off x="2938336" y="1757029"/>
            <a:ext cx="3110054" cy="615714"/>
          </a:xfrm>
        </p:spPr>
        <p:txBody>
          <a:bodyPr anchor="ctr"/>
          <a:lstStyle/>
          <a:p>
            <a:pPr>
              <a:lnSpc>
                <a:spcPct val="80000"/>
              </a:lnSpc>
            </a:pPr>
            <a:r>
              <a:rPr lang="en-US" sz="9600" b="1" dirty="0" smtClean="0">
                <a:latin typeface="Bahnschrift SemiBold SemiConden" panose="020B0502040204020203" pitchFamily="34" charset="0"/>
              </a:rPr>
              <a:t>06</a:t>
            </a:r>
            <a:endParaRPr lang="en-US" sz="9600" b="1" dirty="0">
              <a:latin typeface="Bahnschrift SemiBold SemiConden" panose="020B0502040204020203" pitchFamily="34" charset="0"/>
            </a:endParaRPr>
          </a:p>
        </p:txBody>
      </p:sp>
      <p:pic>
        <p:nvPicPr>
          <p:cNvPr id="15" name="Imagen 14" descr="Imagen que contiene Gráfico circular&#10;&#10;Descripción generada automáticamente">
            <a:extLst>
              <a:ext uri="{FF2B5EF4-FFF2-40B4-BE49-F238E27FC236}">
                <a16:creationId xmlns:a16="http://schemas.microsoft.com/office/drawing/2014/main" xmlns="" id="{41E0F4B5-83D5-81F9-D16E-BFEC6113F8C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7850" t="14258" r="3883" b="15917"/>
          <a:stretch/>
        </p:blipFill>
        <p:spPr>
          <a:xfrm rot="17969043">
            <a:off x="-789033" y="3688811"/>
            <a:ext cx="2477967" cy="1102610"/>
          </a:xfrm>
          <a:prstGeom prst="rect">
            <a:avLst/>
          </a:prstGeom>
        </p:spPr>
      </p:pic>
      <p:pic>
        <p:nvPicPr>
          <p:cNvPr id="17" name="Imagen 16" descr="Círculo&#10;&#10;Descripción generada automáticamente">
            <a:extLst>
              <a:ext uri="{FF2B5EF4-FFF2-40B4-BE49-F238E27FC236}">
                <a16:creationId xmlns:a16="http://schemas.microsoft.com/office/drawing/2014/main" xmlns="" id="{80D10D1F-A34B-F59E-0925-BDA9E197E11F}"/>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6300" t="6535" r="24866" b="6900"/>
          <a:stretch/>
        </p:blipFill>
        <p:spPr>
          <a:xfrm>
            <a:off x="341488" y="1076751"/>
            <a:ext cx="801545" cy="799242"/>
          </a:xfrm>
          <a:prstGeom prst="rect">
            <a:avLst/>
          </a:prstGeom>
        </p:spPr>
      </p:pic>
      <p:pic>
        <p:nvPicPr>
          <p:cNvPr id="19" name="Imagen 18" descr="Imagen que contiene Forma&#10;&#10;Descripción generada automáticamente">
            <a:extLst>
              <a:ext uri="{FF2B5EF4-FFF2-40B4-BE49-F238E27FC236}">
                <a16:creationId xmlns:a16="http://schemas.microsoft.com/office/drawing/2014/main" xmlns="" id="{C7F49B56-7AD9-FD06-4831-7F0F265D5FD5}"/>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26800" t="4583" r="22933" b="6607"/>
          <a:stretch/>
        </p:blipFill>
        <p:spPr>
          <a:xfrm>
            <a:off x="7382585" y="-1151886"/>
            <a:ext cx="2300037" cy="2285787"/>
          </a:xfrm>
          <a:prstGeom prst="rect">
            <a:avLst/>
          </a:prstGeom>
        </p:spPr>
      </p:pic>
      <p:pic>
        <p:nvPicPr>
          <p:cNvPr id="20" name="Imagen 19" descr="Icono&#10;&#10;Descripción generada automáticamente">
            <a:extLst>
              <a:ext uri="{FF2B5EF4-FFF2-40B4-BE49-F238E27FC236}">
                <a16:creationId xmlns:a16="http://schemas.microsoft.com/office/drawing/2014/main" xmlns="" id="{F95500FF-5F15-A707-A8B0-D6BB4B4CF0D8}"/>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783" t="14022" r="5733" b="13919"/>
          <a:stretch/>
        </p:blipFill>
        <p:spPr>
          <a:xfrm rot="20639185">
            <a:off x="-354108" y="4382203"/>
            <a:ext cx="1955286" cy="866325"/>
          </a:xfrm>
          <a:prstGeom prst="rect">
            <a:avLst/>
          </a:prstGeom>
        </p:spPr>
      </p:pic>
      <p:pic>
        <p:nvPicPr>
          <p:cNvPr id="21" name="Imagen 20" descr="Imagen que contiene luz, lámpara&#10;&#10;Descripción generada automáticamente">
            <a:extLst>
              <a:ext uri="{FF2B5EF4-FFF2-40B4-BE49-F238E27FC236}">
                <a16:creationId xmlns:a16="http://schemas.microsoft.com/office/drawing/2014/main" xmlns="" id="{5BEF0C80-96ED-ACA3-1509-73CBAD54B156}"/>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24850" t="6158" r="23333" b="5607"/>
          <a:stretch/>
        </p:blipFill>
        <p:spPr>
          <a:xfrm>
            <a:off x="980564" y="3614794"/>
            <a:ext cx="471505" cy="451627"/>
          </a:xfrm>
          <a:prstGeom prst="rect">
            <a:avLst/>
          </a:prstGeom>
        </p:spPr>
      </p:pic>
      <p:sp>
        <p:nvSpPr>
          <p:cNvPr id="23" name="Elipse 22">
            <a:extLst>
              <a:ext uri="{FF2B5EF4-FFF2-40B4-BE49-F238E27FC236}">
                <a16:creationId xmlns:a16="http://schemas.microsoft.com/office/drawing/2014/main" xmlns="" id="{112AC5FB-292F-AF20-3273-D5F7C2185005}"/>
              </a:ext>
            </a:extLst>
          </p:cNvPr>
          <p:cNvSpPr/>
          <p:nvPr/>
        </p:nvSpPr>
        <p:spPr>
          <a:xfrm>
            <a:off x="13407807" y="4655444"/>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28" name="Grupo 27">
            <a:extLst>
              <a:ext uri="{FF2B5EF4-FFF2-40B4-BE49-F238E27FC236}">
                <a16:creationId xmlns:a16="http://schemas.microsoft.com/office/drawing/2014/main" xmlns="" id="{8168F1AF-FF19-5CE0-ACFA-FC1FAEC94904}"/>
              </a:ext>
            </a:extLst>
          </p:cNvPr>
          <p:cNvGrpSpPr/>
          <p:nvPr/>
        </p:nvGrpSpPr>
        <p:grpSpPr>
          <a:xfrm>
            <a:off x="479578" y="1325239"/>
            <a:ext cx="7725988" cy="3135952"/>
            <a:chOff x="353635" y="1274118"/>
            <a:chExt cx="7977874" cy="3238193"/>
          </a:xfrm>
        </p:grpSpPr>
        <p:sp>
          <p:nvSpPr>
            <p:cNvPr id="10" name="Rectángulo 9">
              <a:extLst>
                <a:ext uri="{FF2B5EF4-FFF2-40B4-BE49-F238E27FC236}">
                  <a16:creationId xmlns:a16="http://schemas.microsoft.com/office/drawing/2014/main" xmlns="" id="{013A0A0C-768A-103F-9788-31DBF077BFF4}"/>
                </a:ext>
              </a:extLst>
            </p:cNvPr>
            <p:cNvSpPr/>
            <p:nvPr/>
          </p:nvSpPr>
          <p:spPr>
            <a:xfrm>
              <a:off x="353635" y="2349689"/>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Elipse 10">
              <a:extLst>
                <a:ext uri="{FF2B5EF4-FFF2-40B4-BE49-F238E27FC236}">
                  <a16:creationId xmlns:a16="http://schemas.microsoft.com/office/drawing/2014/main" xmlns="" id="{58D7E544-DC0C-C77B-8580-CAE9813CF86B}"/>
                </a:ext>
              </a:extLst>
            </p:cNvPr>
            <p:cNvSpPr/>
            <p:nvPr/>
          </p:nvSpPr>
          <p:spPr>
            <a:xfrm>
              <a:off x="1338442" y="2358303"/>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Elipse 12">
              <a:extLst>
                <a:ext uri="{FF2B5EF4-FFF2-40B4-BE49-F238E27FC236}">
                  <a16:creationId xmlns:a16="http://schemas.microsoft.com/office/drawing/2014/main" xmlns="" id="{0060FA3F-4E9E-249A-5455-536C4A71EDFC}"/>
                </a:ext>
              </a:extLst>
            </p:cNvPr>
            <p:cNvSpPr/>
            <p:nvPr/>
          </p:nvSpPr>
          <p:spPr>
            <a:xfrm>
              <a:off x="1498925" y="1274118"/>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xmlns="" id="{443307E2-2F1E-6FD3-F1B1-9D1DD0C21CD9}"/>
                </a:ext>
              </a:extLst>
            </p:cNvPr>
            <p:cNvSpPr/>
            <p:nvPr/>
          </p:nvSpPr>
          <p:spPr>
            <a:xfrm>
              <a:off x="1639948" y="2631744"/>
              <a:ext cx="85578" cy="855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Elipse 15">
              <a:extLst>
                <a:ext uri="{FF2B5EF4-FFF2-40B4-BE49-F238E27FC236}">
                  <a16:creationId xmlns:a16="http://schemas.microsoft.com/office/drawing/2014/main" xmlns="" id="{8422F606-6846-2810-C0AA-DCDE5A4FC325}"/>
                </a:ext>
              </a:extLst>
            </p:cNvPr>
            <p:cNvSpPr/>
            <p:nvPr/>
          </p:nvSpPr>
          <p:spPr>
            <a:xfrm>
              <a:off x="7106255" y="1700791"/>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Elipse 21">
              <a:extLst>
                <a:ext uri="{FF2B5EF4-FFF2-40B4-BE49-F238E27FC236}">
                  <a16:creationId xmlns:a16="http://schemas.microsoft.com/office/drawing/2014/main" xmlns="" id="{7567F1F1-DB0D-5FC5-18D4-19A9916A379B}"/>
                </a:ext>
              </a:extLst>
            </p:cNvPr>
            <p:cNvSpPr/>
            <p:nvPr/>
          </p:nvSpPr>
          <p:spPr>
            <a:xfrm>
              <a:off x="7604339" y="3866477"/>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a:extLst>
                <a:ext uri="{FF2B5EF4-FFF2-40B4-BE49-F238E27FC236}">
                  <a16:creationId xmlns:a16="http://schemas.microsoft.com/office/drawing/2014/main" xmlns="" id="{5FB70843-6506-4AD3-0AEC-754F6F42C3DF}"/>
                </a:ext>
              </a:extLst>
            </p:cNvPr>
            <p:cNvSpPr/>
            <p:nvPr/>
          </p:nvSpPr>
          <p:spPr>
            <a:xfrm>
              <a:off x="7756739" y="2510730"/>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Rectángulo 24">
              <a:extLst>
                <a:ext uri="{FF2B5EF4-FFF2-40B4-BE49-F238E27FC236}">
                  <a16:creationId xmlns:a16="http://schemas.microsoft.com/office/drawing/2014/main" xmlns="" id="{5FF43F78-8087-7207-A9F4-F0530FFFBDF6}"/>
                </a:ext>
              </a:extLst>
            </p:cNvPr>
            <p:cNvSpPr/>
            <p:nvPr/>
          </p:nvSpPr>
          <p:spPr>
            <a:xfrm>
              <a:off x="8245931" y="1556293"/>
              <a:ext cx="85578" cy="855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xmlns="" id="{B34D7C7C-0EA5-1847-6DEC-93E82047218F}"/>
                </a:ext>
              </a:extLst>
            </p:cNvPr>
            <p:cNvSpPr/>
            <p:nvPr/>
          </p:nvSpPr>
          <p:spPr>
            <a:xfrm>
              <a:off x="1868805" y="4431222"/>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23123054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8" dur="5250" fill="hold"/>
                                            <p:tgtEl>
                                              <p:spTgt spid="19"/>
                                            </p:tgtEl>
                                            <p:attrNameLst>
                                              <p:attrName>ppt_x</p:attrName>
                                              <p:attrName>ppt_y</p:attrName>
                                            </p:attrNameLst>
                                          </p:cBhvr>
                                          <p:rCtr x="17" y="2531"/>
                                        </p:animMotion>
                                      </p:childTnLst>
                                    </p:cTn>
                                  </p:par>
                                  <p:par>
                                    <p:cTn id="9"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0" dur="3250" fill="hold"/>
                                            <p:tgtEl>
                                              <p:spTgt spid="17"/>
                                            </p:tgtEl>
                                            <p:attrNameLst>
                                              <p:attrName>ppt_x</p:attrName>
                                              <p:attrName>ppt_y</p:attrName>
                                            </p:attrNameLst>
                                          </p:cBhvr>
                                          <p:rCtr x="0" y="3827"/>
                                        </p:animMotion>
                                      </p:childTnLst>
                                    </p:cTn>
                                  </p:par>
                                  <p:par>
                                    <p:cTn id="11" presetID="42" presetClass="path" presetSubtype="0" repeatCount="indefinite" accel="10000" decel="10000" autoRev="1" fill="hold" nodeType="withEffect">
                                      <p:stCondLst>
                                        <p:cond delay="0"/>
                                      </p:stCondLst>
                                      <p:childTnLst>
                                        <p:animMotion origin="layout" path="M 8.33333E-7 2.22222E-6 L 0.00035 0.05031 " pathEditMode="relative" rAng="0" ptsTypes="AA">
                                          <p:cBhvr>
                                            <p:cTn id="12" dur="2500" fill="hold"/>
                                            <p:tgtEl>
                                              <p:spTgt spid="21"/>
                                            </p:tgtEl>
                                            <p:attrNameLst>
                                              <p:attrName>ppt_x</p:attrName>
                                              <p:attrName>ppt_y</p:attrName>
                                            </p:attrNameLst>
                                          </p:cBhvr>
                                          <p:rCtr x="0" y="2716"/>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5500" fill="hold"/>
                                            <p:tgtEl>
                                              <p:spTgt spid="2"/>
                                            </p:tgtEl>
                                            <p:attrNameLst>
                                              <p:attrName>ppt_x</p:attrName>
                                              <p:attrName>ppt_y</p:attrName>
                                            </p:attrNameLst>
                                          </p:cBhvr>
                                          <p:rCtr x="3559" y="31"/>
                                        </p:animMotion>
                                      </p:childTnLst>
                                    </p:cTn>
                                  </p:par>
                                  <p:par>
                                    <p:cTn id="15" presetID="42" presetClass="path" presetSubtype="0" repeatCount="indefinite" accel="3636" autoRev="1" fill="hold" nodeType="withEffect" p14:presetBounceEnd="5091">
                                      <p:stCondLst>
                                        <p:cond delay="100"/>
                                      </p:stCondLst>
                                      <p:childTnLst>
                                        <p:animMotion origin="layout" path="M 1.38889E-6 0.00123 L 0.01337 0.03055 " pathEditMode="relative" rAng="0" ptsTypes="AA" p14:bounceEnd="5091">
                                          <p:cBhvr>
                                            <p:cTn id="16" dur="6750" fill="hold"/>
                                            <p:tgtEl>
                                              <p:spTgt spid="7"/>
                                            </p:tgtEl>
                                            <p:attrNameLst>
                                              <p:attrName>ppt_x</p:attrName>
                                              <p:attrName>ppt_y</p:attrName>
                                            </p:attrNameLst>
                                          </p:cBhvr>
                                          <p:rCtr x="660" y="1451"/>
                                        </p:animMotion>
                                      </p:childTnLst>
                                    </p:cTn>
                                  </p:par>
                                  <p:par>
                                    <p:cTn id="17" presetID="8" presetClass="emph" presetSubtype="0" repeatCount="indefinite" accel="2500" autoRev="1" fill="hold" nodeType="withEffect" p14:presetBounceEnd="3500">
                                      <p:stCondLst>
                                        <p:cond delay="0"/>
                                      </p:stCondLst>
                                      <p:childTnLst>
                                        <p:animRot by="300000" p14:bounceEnd="3500">
                                          <p:cBhvr>
                                            <p:cTn id="18" dur="3500" fill="hold"/>
                                            <p:tgtEl>
                                              <p:spTgt spid="7"/>
                                            </p:tgtEl>
                                            <p:attrNameLst>
                                              <p:attrName>r</p:attrName>
                                            </p:attrNameLst>
                                          </p:cBhvr>
                                        </p:animRot>
                                      </p:childTnLst>
                                    </p:cTn>
                                  </p:par>
                                  <p:par>
                                    <p:cTn id="19" presetID="42" presetClass="path" presetSubtype="0" repeatCount="indefinite" accel="3636" autoRev="1" fill="hold" nodeType="withEffect" p14:presetBounceEnd="5091">
                                      <p:stCondLst>
                                        <p:cond delay="100"/>
                                      </p:stCondLst>
                                      <p:childTnLst>
                                        <p:animMotion origin="layout" path="M 5.55556E-7 0.00123 L 0.01337 0.03055 " pathEditMode="relative" rAng="0" ptsTypes="AA" p14:bounceEnd="5091">
                                          <p:cBhvr>
                                            <p:cTn id="20" dur="3250" fill="hold"/>
                                            <p:tgtEl>
                                              <p:spTgt spid="9"/>
                                            </p:tgtEl>
                                            <p:attrNameLst>
                                              <p:attrName>ppt_x</p:attrName>
                                              <p:attrName>ppt_y</p:attrName>
                                            </p:attrNameLst>
                                          </p:cBhvr>
                                          <p:rCtr x="660" y="1451"/>
                                        </p:animMotion>
                                      </p:childTnLst>
                                    </p:cTn>
                                  </p:par>
                                  <p:par>
                                    <p:cTn id="21" presetID="8" presetClass="emph" presetSubtype="0" repeatCount="indefinite" accel="2500" autoRev="1" fill="hold" nodeType="withEffect" p14:presetBounceEnd="3500">
                                      <p:stCondLst>
                                        <p:cond delay="0"/>
                                      </p:stCondLst>
                                      <p:childTnLst>
                                        <p:animRot by="300000" p14:bounceEnd="3500">
                                          <p:cBhvr>
                                            <p:cTn id="22" dur="8250" fill="hold"/>
                                            <p:tgtEl>
                                              <p:spTgt spid="9"/>
                                            </p:tgtEl>
                                            <p:attrNameLst>
                                              <p:attrName>r</p:attrName>
                                            </p:attrNameLst>
                                          </p:cBhvr>
                                        </p:animRot>
                                      </p:childTnLst>
                                    </p:cTn>
                                  </p:par>
                                  <p:par>
                                    <p:cTn id="23" presetID="42" presetClass="path" presetSubtype="0" repeatCount="indefinite" accel="9000" decel="8000" autoRev="1" fill="hold" nodeType="withEffect">
                                      <p:stCondLst>
                                        <p:cond delay="100"/>
                                      </p:stCondLst>
                                      <p:childTnLst>
                                        <p:animMotion origin="layout" path="M 2.77778E-7 -1.48148E-6 L 0.00677 -0.0179 " pathEditMode="relative" rAng="0" ptsTypes="AA">
                                          <p:cBhvr>
                                            <p:cTn id="24" dur="2750" fill="hold"/>
                                            <p:tgtEl>
                                              <p:spTgt spid="6"/>
                                            </p:tgtEl>
                                            <p:attrNameLst>
                                              <p:attrName>ppt_x</p:attrName>
                                              <p:attrName>ppt_y</p:attrName>
                                            </p:attrNameLst>
                                          </p:cBhvr>
                                          <p:rCtr x="330" y="-895"/>
                                        </p:animMotion>
                                      </p:childTnLst>
                                    </p:cTn>
                                  </p:par>
                                  <p:par>
                                    <p:cTn id="25" presetID="8" presetClass="emph" presetSubtype="0" repeatCount="indefinite" accel="2500" autoRev="1" fill="hold" nodeType="withEffect" p14:presetBounceEnd="3500">
                                      <p:stCondLst>
                                        <p:cond delay="0"/>
                                      </p:stCondLst>
                                      <p:childTnLst>
                                        <p:animRot by="300000" p14:bounceEnd="3500">
                                          <p:cBhvr>
                                            <p:cTn id="26" dur="6750" fill="hold"/>
                                            <p:tgtEl>
                                              <p:spTgt spid="6"/>
                                            </p:tgtEl>
                                            <p:attrNameLst>
                                              <p:attrName>r</p:attrName>
                                            </p:attrNameLst>
                                          </p:cBhvr>
                                        </p:animRot>
                                      </p:childTnLst>
                                    </p:cTn>
                                  </p:par>
                                  <p:par>
                                    <p:cTn id="27" presetID="42" presetClass="path" presetSubtype="0" repeatCount="indefinite" accel="3636" decel="4000" autoRev="1" fill="hold" nodeType="withEffect">
                                      <p:stCondLst>
                                        <p:cond delay="100"/>
                                      </p:stCondLst>
                                      <p:childTnLst>
                                        <p:animMotion origin="layout" path="M -3.88889E-6 -4.93827E-7 L 0.00539 -0.01049 " pathEditMode="relative" rAng="0" ptsTypes="AA">
                                          <p:cBhvr>
                                            <p:cTn id="28" dur="4500" fill="hold"/>
                                            <p:tgtEl>
                                              <p:spTgt spid="3"/>
                                            </p:tgtEl>
                                            <p:attrNameLst>
                                              <p:attrName>ppt_x</p:attrName>
                                              <p:attrName>ppt_y</p:attrName>
                                            </p:attrNameLst>
                                          </p:cBhvr>
                                          <p:rCtr x="260" y="-525"/>
                                        </p:animMotion>
                                      </p:childTnLst>
                                    </p:cTn>
                                  </p:par>
                                  <p:par>
                                    <p:cTn id="29" presetID="8" presetClass="emph" presetSubtype="0" repeatCount="indefinite" accel="2500" autoRev="1" fill="hold" nodeType="withEffect" p14:presetBounceEnd="3500">
                                      <p:stCondLst>
                                        <p:cond delay="0"/>
                                      </p:stCondLst>
                                      <p:childTnLst>
                                        <p:animRot by="300000" p14:bounceEnd="3500">
                                          <p:cBhvr>
                                            <p:cTn id="30" dur="3500" fill="hold"/>
                                            <p:tgtEl>
                                              <p:spTgt spid="3"/>
                                            </p:tgtEl>
                                            <p:attrNameLst>
                                              <p:attrName>r</p:attrName>
                                            </p:attrNameLst>
                                          </p:cBhvr>
                                        </p:animRot>
                                      </p:childTnLst>
                                    </p:cTn>
                                  </p:par>
                                  <p:par>
                                    <p:cTn id="31" presetID="8" presetClass="emph" presetSubtype="0" repeatCount="indefinite" accel="8000" decel="9000" autoRev="1" fill="hold" nodeType="withEffect">
                                      <p:stCondLst>
                                        <p:cond delay="0"/>
                                      </p:stCondLst>
                                      <p:childTnLst>
                                        <p:animRot by="600000">
                                          <p:cBhvr>
                                            <p:cTn id="32" dur="4000" fill="hold"/>
                                            <p:tgtEl>
                                              <p:spTgt spid="15"/>
                                            </p:tgtEl>
                                            <p:attrNameLst>
                                              <p:attrName>r</p:attrName>
                                            </p:attrNameLst>
                                          </p:cBhvr>
                                        </p:animRot>
                                      </p:childTnLst>
                                    </p:cTn>
                                  </p:par>
                                  <p:par>
                                    <p:cTn id="33"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34" dur="4000" fill="hold"/>
                                            <p:tgtEl>
                                              <p:spTgt spid="15"/>
                                            </p:tgtEl>
                                            <p:attrNameLst>
                                              <p:attrName>ppt_x</p:attrName>
                                              <p:attrName>ppt_y</p:attrName>
                                            </p:attrNameLst>
                                          </p:cBhvr>
                                          <p:rCtr x="0" y="1975"/>
                                        </p:animMotion>
                                      </p:childTnLst>
                                    </p:cTn>
                                  </p:par>
                                  <p:par>
                                    <p:cTn id="35" presetID="8" presetClass="emph" presetSubtype="0" repeatCount="indefinite" accel="8000" decel="9000" autoRev="1" fill="hold" nodeType="withEffect">
                                      <p:stCondLst>
                                        <p:cond delay="0"/>
                                      </p:stCondLst>
                                      <p:childTnLst>
                                        <p:animRot by="600000">
                                          <p:cBhvr>
                                            <p:cTn id="36" dur="2500" fill="hold"/>
                                            <p:tgtEl>
                                              <p:spTgt spid="20"/>
                                            </p:tgtEl>
                                            <p:attrNameLst>
                                              <p:attrName>r</p:attrName>
                                            </p:attrNameLst>
                                          </p:cBhvr>
                                        </p:animRot>
                                      </p:childTnLst>
                                    </p:cTn>
                                  </p:par>
                                  <p:par>
                                    <p:cTn id="37" presetID="42" presetClass="path" presetSubtype="0" repeatCount="indefinite" accel="8000" decel="9000" autoRev="1" fill="hold" nodeType="withEffect">
                                      <p:stCondLst>
                                        <p:cond delay="0"/>
                                      </p:stCondLst>
                                      <p:childTnLst>
                                        <p:animMotion origin="layout" path="M 8.33333E-7 -0.00185 L 8.33333E-7 0.03766 " pathEditMode="relative" rAng="0" ptsTypes="AA">
                                          <p:cBhvr>
                                            <p:cTn id="38" dur="2750" fill="hold"/>
                                            <p:tgtEl>
                                              <p:spTgt spid="20"/>
                                            </p:tgtEl>
                                            <p:attrNameLst>
                                              <p:attrName>ppt_x</p:attrName>
                                              <p:attrName>ppt_y</p:attrName>
                                            </p:attrNameLst>
                                          </p:cBhvr>
                                          <p:rCtr x="0" y="1975"/>
                                        </p:animMotion>
                                      </p:childTnLst>
                                    </p:cTn>
                                  </p:par>
                                  <p:par>
                                    <p:cTn id="39" presetID="10"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200"/>
                                            <p:tgtEl>
                                              <p:spTgt spid="8"/>
                                            </p:tgtEl>
                                          </p:cBhvr>
                                        </p:animEffect>
                                      </p:childTnLst>
                                    </p:cTn>
                                  </p:par>
                                  <p:par>
                                    <p:cTn id="42" presetID="10" presetClass="entr" presetSubtype="0" fill="hold" grpId="0" nodeType="withEffect">
                                      <p:stCondLst>
                                        <p:cond delay="80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8" dur="5250" fill="hold"/>
                                            <p:tgtEl>
                                              <p:spTgt spid="19"/>
                                            </p:tgtEl>
                                            <p:attrNameLst>
                                              <p:attrName>ppt_x</p:attrName>
                                              <p:attrName>ppt_y</p:attrName>
                                            </p:attrNameLst>
                                          </p:cBhvr>
                                          <p:rCtr x="17" y="2531"/>
                                        </p:animMotion>
                                      </p:childTnLst>
                                    </p:cTn>
                                  </p:par>
                                  <p:par>
                                    <p:cTn id="9"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0" dur="3250" fill="hold"/>
                                            <p:tgtEl>
                                              <p:spTgt spid="17"/>
                                            </p:tgtEl>
                                            <p:attrNameLst>
                                              <p:attrName>ppt_x</p:attrName>
                                              <p:attrName>ppt_y</p:attrName>
                                            </p:attrNameLst>
                                          </p:cBhvr>
                                          <p:rCtr x="0" y="3827"/>
                                        </p:animMotion>
                                      </p:childTnLst>
                                    </p:cTn>
                                  </p:par>
                                  <p:par>
                                    <p:cTn id="11" presetID="42" presetClass="path" presetSubtype="0" repeatCount="indefinite" accel="10000" decel="10000" autoRev="1" fill="hold" nodeType="withEffect">
                                      <p:stCondLst>
                                        <p:cond delay="0"/>
                                      </p:stCondLst>
                                      <p:childTnLst>
                                        <p:animMotion origin="layout" path="M 8.33333E-7 2.22222E-6 L 0.00035 0.05031 " pathEditMode="relative" rAng="0" ptsTypes="AA">
                                          <p:cBhvr>
                                            <p:cTn id="12" dur="2500" fill="hold"/>
                                            <p:tgtEl>
                                              <p:spTgt spid="21"/>
                                            </p:tgtEl>
                                            <p:attrNameLst>
                                              <p:attrName>ppt_x</p:attrName>
                                              <p:attrName>ppt_y</p:attrName>
                                            </p:attrNameLst>
                                          </p:cBhvr>
                                          <p:rCtr x="0" y="2716"/>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5500" fill="hold"/>
                                            <p:tgtEl>
                                              <p:spTgt spid="2"/>
                                            </p:tgtEl>
                                            <p:attrNameLst>
                                              <p:attrName>ppt_x</p:attrName>
                                              <p:attrName>ppt_y</p:attrName>
                                            </p:attrNameLst>
                                          </p:cBhvr>
                                          <p:rCtr x="3559" y="31"/>
                                        </p:animMotion>
                                      </p:childTnLst>
                                    </p:cTn>
                                  </p:par>
                                  <p:par>
                                    <p:cTn id="15" presetID="42" presetClass="path" presetSubtype="0" repeatCount="indefinite" accel="3636" autoRev="1" fill="hold" nodeType="withEffect">
                                      <p:stCondLst>
                                        <p:cond delay="100"/>
                                      </p:stCondLst>
                                      <p:childTnLst>
                                        <p:animMotion origin="layout" path="M 1.38889E-6 0.00123 L 0.01337 0.03055 " pathEditMode="relative" rAng="0" ptsTypes="AA">
                                          <p:cBhvr>
                                            <p:cTn id="16" dur="6750" fill="hold"/>
                                            <p:tgtEl>
                                              <p:spTgt spid="7"/>
                                            </p:tgtEl>
                                            <p:attrNameLst>
                                              <p:attrName>ppt_x</p:attrName>
                                              <p:attrName>ppt_y</p:attrName>
                                            </p:attrNameLst>
                                          </p:cBhvr>
                                          <p:rCtr x="660" y="1451"/>
                                        </p:animMotion>
                                      </p:childTnLst>
                                    </p:cTn>
                                  </p:par>
                                  <p:par>
                                    <p:cTn id="17" presetID="8" presetClass="emph" presetSubtype="0" repeatCount="indefinite" accel="2500" autoRev="1" fill="hold" nodeType="withEffect">
                                      <p:stCondLst>
                                        <p:cond delay="0"/>
                                      </p:stCondLst>
                                      <p:childTnLst>
                                        <p:animRot by="300000">
                                          <p:cBhvr>
                                            <p:cTn id="18" dur="3500" fill="hold"/>
                                            <p:tgtEl>
                                              <p:spTgt spid="7"/>
                                            </p:tgtEl>
                                            <p:attrNameLst>
                                              <p:attrName>r</p:attrName>
                                            </p:attrNameLst>
                                          </p:cBhvr>
                                        </p:animRot>
                                      </p:childTnLst>
                                    </p:cTn>
                                  </p:par>
                                  <p:par>
                                    <p:cTn id="19" presetID="42" presetClass="path" presetSubtype="0" repeatCount="indefinite" accel="3636" autoRev="1" fill="hold" nodeType="withEffect">
                                      <p:stCondLst>
                                        <p:cond delay="100"/>
                                      </p:stCondLst>
                                      <p:childTnLst>
                                        <p:animMotion origin="layout" path="M 5.55556E-7 0.00123 L 0.01337 0.03055 " pathEditMode="relative" rAng="0" ptsTypes="AA">
                                          <p:cBhvr>
                                            <p:cTn id="20" dur="3250" fill="hold"/>
                                            <p:tgtEl>
                                              <p:spTgt spid="9"/>
                                            </p:tgtEl>
                                            <p:attrNameLst>
                                              <p:attrName>ppt_x</p:attrName>
                                              <p:attrName>ppt_y</p:attrName>
                                            </p:attrNameLst>
                                          </p:cBhvr>
                                          <p:rCtr x="660" y="1451"/>
                                        </p:animMotion>
                                      </p:childTnLst>
                                    </p:cTn>
                                  </p:par>
                                  <p:par>
                                    <p:cTn id="21" presetID="8" presetClass="emph" presetSubtype="0" repeatCount="indefinite" accel="2500" autoRev="1" fill="hold" nodeType="withEffect">
                                      <p:stCondLst>
                                        <p:cond delay="0"/>
                                      </p:stCondLst>
                                      <p:childTnLst>
                                        <p:animRot by="300000">
                                          <p:cBhvr>
                                            <p:cTn id="22" dur="8250" fill="hold"/>
                                            <p:tgtEl>
                                              <p:spTgt spid="9"/>
                                            </p:tgtEl>
                                            <p:attrNameLst>
                                              <p:attrName>r</p:attrName>
                                            </p:attrNameLst>
                                          </p:cBhvr>
                                        </p:animRot>
                                      </p:childTnLst>
                                    </p:cTn>
                                  </p:par>
                                  <p:par>
                                    <p:cTn id="23" presetID="42" presetClass="path" presetSubtype="0" repeatCount="indefinite" accel="9000" decel="8000" autoRev="1" fill="hold" nodeType="withEffect">
                                      <p:stCondLst>
                                        <p:cond delay="100"/>
                                      </p:stCondLst>
                                      <p:childTnLst>
                                        <p:animMotion origin="layout" path="M 2.77778E-7 -1.48148E-6 L 0.00677 -0.0179 " pathEditMode="relative" rAng="0" ptsTypes="AA">
                                          <p:cBhvr>
                                            <p:cTn id="24" dur="2750" fill="hold"/>
                                            <p:tgtEl>
                                              <p:spTgt spid="6"/>
                                            </p:tgtEl>
                                            <p:attrNameLst>
                                              <p:attrName>ppt_x</p:attrName>
                                              <p:attrName>ppt_y</p:attrName>
                                            </p:attrNameLst>
                                          </p:cBhvr>
                                          <p:rCtr x="330" y="-895"/>
                                        </p:animMotion>
                                      </p:childTnLst>
                                    </p:cTn>
                                  </p:par>
                                  <p:par>
                                    <p:cTn id="25" presetID="8" presetClass="emph" presetSubtype="0" repeatCount="indefinite" accel="2500" autoRev="1" fill="hold" nodeType="withEffect">
                                      <p:stCondLst>
                                        <p:cond delay="0"/>
                                      </p:stCondLst>
                                      <p:childTnLst>
                                        <p:animRot by="300000">
                                          <p:cBhvr>
                                            <p:cTn id="26" dur="6750" fill="hold"/>
                                            <p:tgtEl>
                                              <p:spTgt spid="6"/>
                                            </p:tgtEl>
                                            <p:attrNameLst>
                                              <p:attrName>r</p:attrName>
                                            </p:attrNameLst>
                                          </p:cBhvr>
                                        </p:animRot>
                                      </p:childTnLst>
                                    </p:cTn>
                                  </p:par>
                                  <p:par>
                                    <p:cTn id="27" presetID="42" presetClass="path" presetSubtype="0" repeatCount="indefinite" accel="3636" decel="4000" autoRev="1" fill="hold" nodeType="withEffect">
                                      <p:stCondLst>
                                        <p:cond delay="100"/>
                                      </p:stCondLst>
                                      <p:childTnLst>
                                        <p:animMotion origin="layout" path="M -3.88889E-6 -4.93827E-7 L 0.00539 -0.01049 " pathEditMode="relative" rAng="0" ptsTypes="AA">
                                          <p:cBhvr>
                                            <p:cTn id="28" dur="4500" fill="hold"/>
                                            <p:tgtEl>
                                              <p:spTgt spid="3"/>
                                            </p:tgtEl>
                                            <p:attrNameLst>
                                              <p:attrName>ppt_x</p:attrName>
                                              <p:attrName>ppt_y</p:attrName>
                                            </p:attrNameLst>
                                          </p:cBhvr>
                                          <p:rCtr x="260" y="-525"/>
                                        </p:animMotion>
                                      </p:childTnLst>
                                    </p:cTn>
                                  </p:par>
                                  <p:par>
                                    <p:cTn id="29" presetID="8" presetClass="emph" presetSubtype="0" repeatCount="indefinite" accel="2500" autoRev="1" fill="hold" nodeType="withEffect">
                                      <p:stCondLst>
                                        <p:cond delay="0"/>
                                      </p:stCondLst>
                                      <p:childTnLst>
                                        <p:animRot by="300000">
                                          <p:cBhvr>
                                            <p:cTn id="30" dur="3500" fill="hold"/>
                                            <p:tgtEl>
                                              <p:spTgt spid="3"/>
                                            </p:tgtEl>
                                            <p:attrNameLst>
                                              <p:attrName>r</p:attrName>
                                            </p:attrNameLst>
                                          </p:cBhvr>
                                        </p:animRot>
                                      </p:childTnLst>
                                    </p:cTn>
                                  </p:par>
                                  <p:par>
                                    <p:cTn id="31" presetID="8" presetClass="emph" presetSubtype="0" repeatCount="indefinite" accel="8000" decel="9000" autoRev="1" fill="hold" nodeType="withEffect">
                                      <p:stCondLst>
                                        <p:cond delay="0"/>
                                      </p:stCondLst>
                                      <p:childTnLst>
                                        <p:animRot by="600000">
                                          <p:cBhvr>
                                            <p:cTn id="32" dur="4000" fill="hold"/>
                                            <p:tgtEl>
                                              <p:spTgt spid="15"/>
                                            </p:tgtEl>
                                            <p:attrNameLst>
                                              <p:attrName>r</p:attrName>
                                            </p:attrNameLst>
                                          </p:cBhvr>
                                        </p:animRot>
                                      </p:childTnLst>
                                    </p:cTn>
                                  </p:par>
                                  <p:par>
                                    <p:cTn id="33"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34" dur="4000" fill="hold"/>
                                            <p:tgtEl>
                                              <p:spTgt spid="15"/>
                                            </p:tgtEl>
                                            <p:attrNameLst>
                                              <p:attrName>ppt_x</p:attrName>
                                              <p:attrName>ppt_y</p:attrName>
                                            </p:attrNameLst>
                                          </p:cBhvr>
                                          <p:rCtr x="0" y="1975"/>
                                        </p:animMotion>
                                      </p:childTnLst>
                                    </p:cTn>
                                  </p:par>
                                  <p:par>
                                    <p:cTn id="35" presetID="8" presetClass="emph" presetSubtype="0" repeatCount="indefinite" accel="8000" decel="9000" autoRev="1" fill="hold" nodeType="withEffect">
                                      <p:stCondLst>
                                        <p:cond delay="0"/>
                                      </p:stCondLst>
                                      <p:childTnLst>
                                        <p:animRot by="600000">
                                          <p:cBhvr>
                                            <p:cTn id="36" dur="2500" fill="hold"/>
                                            <p:tgtEl>
                                              <p:spTgt spid="20"/>
                                            </p:tgtEl>
                                            <p:attrNameLst>
                                              <p:attrName>r</p:attrName>
                                            </p:attrNameLst>
                                          </p:cBhvr>
                                        </p:animRot>
                                      </p:childTnLst>
                                    </p:cTn>
                                  </p:par>
                                  <p:par>
                                    <p:cTn id="37" presetID="42" presetClass="path" presetSubtype="0" repeatCount="indefinite" accel="8000" decel="9000" autoRev="1" fill="hold" nodeType="withEffect">
                                      <p:stCondLst>
                                        <p:cond delay="0"/>
                                      </p:stCondLst>
                                      <p:childTnLst>
                                        <p:animMotion origin="layout" path="M 8.33333E-7 -0.00185 L 8.33333E-7 0.03766 " pathEditMode="relative" rAng="0" ptsTypes="AA">
                                          <p:cBhvr>
                                            <p:cTn id="38" dur="2750" fill="hold"/>
                                            <p:tgtEl>
                                              <p:spTgt spid="20"/>
                                            </p:tgtEl>
                                            <p:attrNameLst>
                                              <p:attrName>ppt_x</p:attrName>
                                              <p:attrName>ppt_y</p:attrName>
                                            </p:attrNameLst>
                                          </p:cBhvr>
                                          <p:rCtr x="0" y="1975"/>
                                        </p:animMotion>
                                      </p:childTnLst>
                                    </p:cTn>
                                  </p:par>
                                  <p:par>
                                    <p:cTn id="39" presetID="10"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200"/>
                                            <p:tgtEl>
                                              <p:spTgt spid="8"/>
                                            </p:tgtEl>
                                          </p:cBhvr>
                                        </p:animEffect>
                                      </p:childTnLst>
                                    </p:cTn>
                                  </p:par>
                                  <p:par>
                                    <p:cTn id="42" presetID="10" presetClass="entr" presetSubtype="0" fill="hold" grpId="0" nodeType="withEffect">
                                      <p:stCondLst>
                                        <p:cond delay="80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Círculo&#10;&#10;Descripción generada automáticamente">
            <a:extLst>
              <a:ext uri="{FF2B5EF4-FFF2-40B4-BE49-F238E27FC236}">
                <a16:creationId xmlns:a16="http://schemas.microsoft.com/office/drawing/2014/main" xmlns="" id="{BA73130A-EC76-7E96-CA10-191F73D6449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6300" t="6535" r="24866" b="6900"/>
          <a:stretch/>
        </p:blipFill>
        <p:spPr>
          <a:xfrm>
            <a:off x="5126014" y="750978"/>
            <a:ext cx="1168914" cy="1165556"/>
          </a:xfrm>
          <a:prstGeom prst="rect">
            <a:avLst/>
          </a:prstGeom>
        </p:spPr>
      </p:pic>
      <p:pic>
        <p:nvPicPr>
          <p:cNvPr id="23" name="Imagen 22" descr="Forma&#10;&#10;Descripción generada automáticamente">
            <a:extLst>
              <a:ext uri="{FF2B5EF4-FFF2-40B4-BE49-F238E27FC236}">
                <a16:creationId xmlns:a16="http://schemas.microsoft.com/office/drawing/2014/main" xmlns="" id="{85AD7C29-B4B1-1189-DBA1-3E4DF13C506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336" t="11190" r="6596" b="12346"/>
          <a:stretch/>
        </p:blipFill>
        <p:spPr>
          <a:xfrm>
            <a:off x="7454375" y="1142984"/>
            <a:ext cx="2297486" cy="1134961"/>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xmlns="" id="{95ACBABC-502B-2105-D154-862FE81F6442}"/>
              </a:ext>
            </a:extLst>
          </p:cNvPr>
          <p:cNvPicPr>
            <a:picLocks noChangeAspect="1"/>
          </p:cNvPicPr>
          <p:nvPr/>
        </p:nvPicPr>
        <p:blipFill rotWithShape="1">
          <a:blip r:embed="rId4">
            <a:extLst>
              <a:ext uri="{28A0092B-C50C-407E-A947-70E740481C1C}">
                <a14:useLocalDpi xmlns:a14="http://schemas.microsoft.com/office/drawing/2010/main" val="0"/>
              </a:ext>
            </a:extLst>
          </a:blip>
          <a:srcRect l="1440" t="38296" r="54437" b="15040"/>
          <a:stretch/>
        </p:blipFill>
        <p:spPr>
          <a:xfrm rot="16200000">
            <a:off x="6260796" y="599457"/>
            <a:ext cx="3862170" cy="2297488"/>
          </a:xfrm>
          <a:prstGeom prst="rect">
            <a:avLst/>
          </a:prstGeom>
        </p:spPr>
      </p:pic>
      <p:pic>
        <p:nvPicPr>
          <p:cNvPr id="7" name="Imagen 6" descr="Dibujo de una persona&#10;&#10;Descripción generada automáticamente con confianza media">
            <a:extLst>
              <a:ext uri="{FF2B5EF4-FFF2-40B4-BE49-F238E27FC236}">
                <a16:creationId xmlns:a16="http://schemas.microsoft.com/office/drawing/2014/main" xmlns="" id="{866D6CD3-79B1-42BA-FD3A-D836D68D337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4657" t="9029" r="34047" b="28091"/>
          <a:stretch/>
        </p:blipFill>
        <p:spPr>
          <a:xfrm rot="16200000">
            <a:off x="7296355" y="-24866"/>
            <a:ext cx="2202289" cy="1886250"/>
          </a:xfrm>
          <a:prstGeom prst="rect">
            <a:avLst/>
          </a:prstGeom>
          <a:effectLst/>
        </p:spPr>
      </p:pic>
      <p:pic>
        <p:nvPicPr>
          <p:cNvPr id="8" name="Imagen 7" descr="Icono&#10;&#10;Descripción generada automáticamente">
            <a:extLst>
              <a:ext uri="{FF2B5EF4-FFF2-40B4-BE49-F238E27FC236}">
                <a16:creationId xmlns:a16="http://schemas.microsoft.com/office/drawing/2014/main" xmlns="" id="{26C2CF29-35C6-37D3-50F6-1D68E8C7077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41" t="25327" r="77816" b="24553"/>
          <a:stretch/>
        </p:blipFill>
        <p:spPr>
          <a:xfrm rot="16200000">
            <a:off x="7980309" y="-378887"/>
            <a:ext cx="1034193" cy="1426196"/>
          </a:xfrm>
          <a:prstGeom prst="rect">
            <a:avLst/>
          </a:prstGeom>
        </p:spPr>
      </p:pic>
      <p:pic>
        <p:nvPicPr>
          <p:cNvPr id="13" name="Imagen 12" descr="Imagen que contiene Forma&#10;&#10;Descripción generada automáticamente">
            <a:extLst>
              <a:ext uri="{FF2B5EF4-FFF2-40B4-BE49-F238E27FC236}">
                <a16:creationId xmlns:a16="http://schemas.microsoft.com/office/drawing/2014/main" xmlns="" id="{3468FA76-4661-5981-362F-A58423237B94}"/>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6800" t="4583" r="22933" b="6607"/>
          <a:stretch/>
        </p:blipFill>
        <p:spPr>
          <a:xfrm>
            <a:off x="7019410" y="3137766"/>
            <a:ext cx="1395910" cy="1387261"/>
          </a:xfrm>
          <a:prstGeom prst="rect">
            <a:avLst/>
          </a:prstGeom>
        </p:spPr>
      </p:pic>
      <p:sp>
        <p:nvSpPr>
          <p:cNvPr id="6" name="Content Placeholder 5">
            <a:extLst>
              <a:ext uri="{FF2B5EF4-FFF2-40B4-BE49-F238E27FC236}">
                <a16:creationId xmlns:a16="http://schemas.microsoft.com/office/drawing/2014/main" xmlns="" id="{5495792E-BEB6-420E-8DA4-EB674E429EEB}"/>
              </a:ext>
            </a:extLst>
          </p:cNvPr>
          <p:cNvSpPr>
            <a:spLocks noGrp="1"/>
          </p:cNvSpPr>
          <p:nvPr>
            <p:ph sz="half" idx="2"/>
          </p:nvPr>
        </p:nvSpPr>
        <p:spPr>
          <a:xfrm>
            <a:off x="555040" y="1572504"/>
            <a:ext cx="6053134" cy="2582876"/>
          </a:xfrm>
        </p:spPr>
        <p:txBody>
          <a:bodyPr/>
          <a:lstStyle/>
          <a:p>
            <a:pPr marL="342900" lvl="0" indent="-342900">
              <a:lnSpc>
                <a:spcPct val="150000"/>
              </a:lnSpc>
              <a:buFont typeface="+mj-lt"/>
              <a:buAutoNum type="arabicPeriod"/>
            </a:pPr>
            <a:r>
              <a:rPr lang="en-US" sz="1800" dirty="0">
                <a:latin typeface="Bahnschrift SemiLight" panose="020B0502040204020203" pitchFamily="34" charset="0"/>
              </a:rPr>
              <a:t>No Cross platform support.</a:t>
            </a:r>
          </a:p>
          <a:p>
            <a:pPr marL="342900" lvl="0" indent="-342900">
              <a:lnSpc>
                <a:spcPct val="150000"/>
              </a:lnSpc>
              <a:buFont typeface="+mj-lt"/>
              <a:buAutoNum type="arabicPeriod"/>
            </a:pPr>
            <a:r>
              <a:rPr lang="en-US" sz="1800" dirty="0">
                <a:latin typeface="Bahnschrift SemiLight" panose="020B0502040204020203" pitchFamily="34" charset="0"/>
              </a:rPr>
              <a:t>Face-to-Face conversation(Video Calling) and Voice Call is not supported.</a:t>
            </a:r>
          </a:p>
          <a:p>
            <a:pPr marL="342900" lvl="0" indent="-342900">
              <a:lnSpc>
                <a:spcPct val="150000"/>
              </a:lnSpc>
              <a:buFont typeface="+mj-lt"/>
              <a:buAutoNum type="arabicPeriod"/>
            </a:pPr>
            <a:r>
              <a:rPr lang="en-US" sz="1800" dirty="0">
                <a:latin typeface="Bahnschrift SemiLight" panose="020B0502040204020203" pitchFamily="34" charset="0"/>
              </a:rPr>
              <a:t>Broadcast Chatting or Group Chatting is not implemented.</a:t>
            </a:r>
          </a:p>
          <a:p>
            <a:pPr marL="342900" lvl="0" indent="-342900">
              <a:lnSpc>
                <a:spcPct val="150000"/>
              </a:lnSpc>
              <a:buFont typeface="+mj-lt"/>
              <a:buAutoNum type="arabicPeriod"/>
            </a:pPr>
            <a:r>
              <a:rPr lang="en-US" sz="1800" dirty="0">
                <a:latin typeface="Bahnschrift SemiLight" panose="020B0502040204020203" pitchFamily="34" charset="0"/>
              </a:rPr>
              <a:t>Only text - based conversation can be performed.</a:t>
            </a:r>
          </a:p>
        </p:txBody>
      </p:sp>
      <p:sp>
        <p:nvSpPr>
          <p:cNvPr id="4" name="Title 3">
            <a:extLst>
              <a:ext uri="{FF2B5EF4-FFF2-40B4-BE49-F238E27FC236}">
                <a16:creationId xmlns:a16="http://schemas.microsoft.com/office/drawing/2014/main" xmlns="" id="{6153A5D8-3B98-4BE7-8334-478BB8EE0C12}"/>
              </a:ext>
            </a:extLst>
          </p:cNvPr>
          <p:cNvSpPr>
            <a:spLocks noGrp="1"/>
          </p:cNvSpPr>
          <p:nvPr>
            <p:ph type="ctrTitle"/>
          </p:nvPr>
        </p:nvSpPr>
        <p:spPr>
          <a:xfrm>
            <a:off x="311086" y="918259"/>
            <a:ext cx="4848262" cy="1158014"/>
          </a:xfrm>
        </p:spPr>
        <p:txBody>
          <a:bodyPr/>
          <a:lstStyle/>
          <a:p>
            <a:r>
              <a:rPr lang="en-US" sz="4400" dirty="0" smtClean="0">
                <a:latin typeface="Bahnschrift SemiBold SemiConden" panose="020B0502040204020203" pitchFamily="34" charset="0"/>
              </a:rPr>
              <a:t>Limitations :</a:t>
            </a:r>
            <a:endParaRPr lang="en-US" sz="4400" dirty="0">
              <a:latin typeface="Bahnschrift SemiBold SemiConden" panose="020B0502040204020203" pitchFamily="34" charset="0"/>
            </a:endParaRPr>
          </a:p>
        </p:txBody>
      </p:sp>
      <p:grpSp>
        <p:nvGrpSpPr>
          <p:cNvPr id="22" name="Grupo 21">
            <a:extLst>
              <a:ext uri="{FF2B5EF4-FFF2-40B4-BE49-F238E27FC236}">
                <a16:creationId xmlns:a16="http://schemas.microsoft.com/office/drawing/2014/main" xmlns="" id="{C657740A-6B80-923F-789D-7125FB7B2177}"/>
              </a:ext>
            </a:extLst>
          </p:cNvPr>
          <p:cNvGrpSpPr/>
          <p:nvPr/>
        </p:nvGrpSpPr>
        <p:grpSpPr>
          <a:xfrm>
            <a:off x="6625637" y="1285109"/>
            <a:ext cx="1714094" cy="3338220"/>
            <a:chOff x="6625637" y="1285109"/>
            <a:chExt cx="1714094" cy="3338220"/>
          </a:xfrm>
        </p:grpSpPr>
        <p:sp>
          <p:nvSpPr>
            <p:cNvPr id="20" name="Elipse 19">
              <a:extLst>
                <a:ext uri="{FF2B5EF4-FFF2-40B4-BE49-F238E27FC236}">
                  <a16:creationId xmlns:a16="http://schemas.microsoft.com/office/drawing/2014/main" xmlns="" id="{5E7825F7-7ABB-8046-5E87-42906D9373F9}"/>
                </a:ext>
              </a:extLst>
            </p:cNvPr>
            <p:cNvSpPr/>
            <p:nvPr/>
          </p:nvSpPr>
          <p:spPr>
            <a:xfrm>
              <a:off x="6625637" y="4470929"/>
              <a:ext cx="152400" cy="152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Elipse 16">
              <a:extLst>
                <a:ext uri="{FF2B5EF4-FFF2-40B4-BE49-F238E27FC236}">
                  <a16:creationId xmlns:a16="http://schemas.microsoft.com/office/drawing/2014/main" xmlns="" id="{317D4BEC-47F7-BD37-F8EB-02859ED32197}"/>
                </a:ext>
              </a:extLst>
            </p:cNvPr>
            <p:cNvSpPr/>
            <p:nvPr/>
          </p:nvSpPr>
          <p:spPr>
            <a:xfrm>
              <a:off x="8258642" y="3160325"/>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Elipse 17">
              <a:extLst>
                <a:ext uri="{FF2B5EF4-FFF2-40B4-BE49-F238E27FC236}">
                  <a16:creationId xmlns:a16="http://schemas.microsoft.com/office/drawing/2014/main" xmlns="" id="{7C36AB78-403D-11B4-4E02-664CDC193816}"/>
                </a:ext>
              </a:extLst>
            </p:cNvPr>
            <p:cNvSpPr/>
            <p:nvPr/>
          </p:nvSpPr>
          <p:spPr>
            <a:xfrm>
              <a:off x="6625637" y="1285109"/>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xmlns="" id="{87401F6F-01F8-1A44-97E7-591380B93C27}"/>
                </a:ext>
              </a:extLst>
            </p:cNvPr>
            <p:cNvSpPr/>
            <p:nvPr/>
          </p:nvSpPr>
          <p:spPr>
            <a:xfrm>
              <a:off x="8039900" y="2863942"/>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12519519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2"/>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3.61111E-6 -3.08642E-6 L 0.00035 0.05031 " pathEditMode="relative" rAng="0" ptsTypes="AA">
                                          <p:cBhvr>
                                            <p:cTn id="8" dur="5250" fill="hold"/>
                                            <p:tgtEl>
                                              <p:spTgt spid="13"/>
                                            </p:tgtEl>
                                            <p:attrNameLst>
                                              <p:attrName>ppt_x</p:attrName>
                                              <p:attrName>ppt_y</p:attrName>
                                            </p:attrNameLst>
                                          </p:cBhvr>
                                          <p:rCtr x="17" y="2500"/>
                                        </p:animMotion>
                                      </p:childTnLst>
                                    </p:cTn>
                                  </p:par>
                                  <p:par>
                                    <p:cTn id="9" presetID="42" presetClass="path" presetSubtype="0" repeatCount="indefinite" accel="19000" decel="19000" autoRev="1" fill="hold" nodeType="withEffect">
                                      <p:stCondLst>
                                        <p:cond delay="0"/>
                                      </p:stCondLst>
                                      <p:childTnLst>
                                        <p:animMotion origin="layout" path="M 8.33333E-7 7.40741E-7 L 0.00035 0.05031 " pathEditMode="relative" rAng="0" ptsTypes="AA">
                                          <p:cBhvr>
                                            <p:cTn id="10" dur="2000" fill="hold"/>
                                            <p:tgtEl>
                                              <p:spTgt spid="3"/>
                                            </p:tgtEl>
                                            <p:attrNameLst>
                                              <p:attrName>ppt_x</p:attrName>
                                              <p:attrName>ppt_y</p:attrName>
                                            </p:attrNameLst>
                                          </p:cBhvr>
                                          <p:rCtr x="17" y="2500"/>
                                        </p:animMotion>
                                      </p:childTnLst>
                                    </p:cTn>
                                  </p:par>
                                  <p:par>
                                    <p:cTn id="11"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2" dur="7250" fill="hold"/>
                                            <p:tgtEl>
                                              <p:spTgt spid="23"/>
                                            </p:tgtEl>
                                            <p:attrNameLst>
                                              <p:attrName>ppt_x</p:attrName>
                                              <p:attrName>ppt_y</p:attrName>
                                            </p:attrNameLst>
                                          </p:cBhvr>
                                          <p:rCtr x="3559" y="31"/>
                                        </p:animMotion>
                                      </p:childTnLst>
                                    </p:cTn>
                                  </p:par>
                                  <p:par>
                                    <p:cTn id="13" presetID="42" presetClass="path" presetSubtype="0" repeatCount="indefinite" accel="3636" autoRev="1" fill="hold" nodeType="withEffect" p14:presetBounceEnd="5091">
                                      <p:stCondLst>
                                        <p:cond delay="100"/>
                                      </p:stCondLst>
                                      <p:childTnLst>
                                        <p:animMotion origin="layout" path="M -3.33333E-6 -4.81481E-6 L 0.0073 -0.01759 " pathEditMode="relative" rAng="0" ptsTypes="AA" p14:bounceEnd="5091">
                                          <p:cBhvr>
                                            <p:cTn id="14" dur="6750" fill="hold"/>
                                            <p:tgtEl>
                                              <p:spTgt spid="5"/>
                                            </p:tgtEl>
                                            <p:attrNameLst>
                                              <p:attrName>ppt_x</p:attrName>
                                              <p:attrName>ppt_y</p:attrName>
                                            </p:attrNameLst>
                                          </p:cBhvr>
                                          <p:rCtr x="365" y="-895"/>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3500" fill="hold"/>
                                            <p:tgtEl>
                                              <p:spTgt spid="5"/>
                                            </p:tgtEl>
                                            <p:attrNameLst>
                                              <p:attrName>r</p:attrName>
                                            </p:attrNameLst>
                                          </p:cBhvr>
                                        </p:animRot>
                                      </p:childTnLst>
                                    </p:cTn>
                                  </p:par>
                                  <p:par>
                                    <p:cTn id="17" presetID="42" presetClass="path" presetSubtype="0" repeatCount="indefinite" accel="3636" decel="4000" autoRev="1" fill="hold" nodeType="withEffect">
                                      <p:stCondLst>
                                        <p:cond delay="100"/>
                                      </p:stCondLst>
                                      <p:childTnLst>
                                        <p:animMotion origin="layout" path="M 3.33333E-6 0.00124 L 0.0118 -0.02067 " pathEditMode="relative" rAng="0" ptsTypes="AA">
                                          <p:cBhvr>
                                            <p:cTn id="18" dur="3500" fill="hold"/>
                                            <p:tgtEl>
                                              <p:spTgt spid="8"/>
                                            </p:tgtEl>
                                            <p:attrNameLst>
                                              <p:attrName>ppt_x</p:attrName>
                                              <p:attrName>ppt_y</p:attrName>
                                            </p:attrNameLst>
                                          </p:cBhvr>
                                          <p:rCtr x="590" y="-1111"/>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9750" fill="hold"/>
                                            <p:tgtEl>
                                              <p:spTgt spid="8"/>
                                            </p:tgtEl>
                                            <p:attrNameLst>
                                              <p:attrName>r</p:attrName>
                                            </p:attrNameLst>
                                          </p:cBhvr>
                                        </p:animRot>
                                      </p:childTnLst>
                                    </p:cTn>
                                  </p:par>
                                  <p:par>
                                    <p:cTn id="21" presetID="42" presetClass="path" presetSubtype="0" repeatCount="indefinite" accel="3636" autoRev="1" fill="hold" nodeType="withEffect" p14:presetBounceEnd="5091">
                                      <p:stCondLst>
                                        <p:cond delay="100"/>
                                      </p:stCondLst>
                                      <p:childTnLst>
                                        <p:animMotion origin="layout" path="M 8.33333E-7 0.00123 L 0.00851 -0.03241 " pathEditMode="relative" rAng="0" ptsTypes="AA" p14:bounceEnd="5091">
                                          <p:cBhvr>
                                            <p:cTn id="22" dur="3250" fill="hold"/>
                                            <p:tgtEl>
                                              <p:spTgt spid="7"/>
                                            </p:tgtEl>
                                            <p:attrNameLst>
                                              <p:attrName>ppt_x</p:attrName>
                                              <p:attrName>ppt_y</p:attrName>
                                            </p:attrNameLst>
                                          </p:cBhvr>
                                          <p:rCtr x="417" y="-1698"/>
                                        </p:animMotion>
                                      </p:childTnLst>
                                    </p:cTn>
                                  </p:par>
                                  <p:par>
                                    <p:cTn id="23" presetID="8" presetClass="emph" presetSubtype="0" repeatCount="indefinite" accel="2500" autoRev="1" fill="hold" nodeType="withEffect" p14:presetBounceEnd="3500">
                                      <p:stCondLst>
                                        <p:cond delay="0"/>
                                      </p:stCondLst>
                                      <p:childTnLst>
                                        <p:animRot by="300000" p14:bounceEnd="3500">
                                          <p:cBhvr>
                                            <p:cTn id="24" dur="8250" fill="hold"/>
                                            <p:tgtEl>
                                              <p:spTgt spid="7"/>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6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2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2"/>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3.61111E-6 -3.08642E-6 L 0.00035 0.05031 " pathEditMode="relative" rAng="0" ptsTypes="AA">
                                          <p:cBhvr>
                                            <p:cTn id="8" dur="5250" fill="hold"/>
                                            <p:tgtEl>
                                              <p:spTgt spid="13"/>
                                            </p:tgtEl>
                                            <p:attrNameLst>
                                              <p:attrName>ppt_x</p:attrName>
                                              <p:attrName>ppt_y</p:attrName>
                                            </p:attrNameLst>
                                          </p:cBhvr>
                                          <p:rCtr x="17" y="2500"/>
                                        </p:animMotion>
                                      </p:childTnLst>
                                    </p:cTn>
                                  </p:par>
                                  <p:par>
                                    <p:cTn id="9" presetID="42" presetClass="path" presetSubtype="0" repeatCount="indefinite" accel="19000" decel="19000" autoRev="1" fill="hold" nodeType="withEffect">
                                      <p:stCondLst>
                                        <p:cond delay="0"/>
                                      </p:stCondLst>
                                      <p:childTnLst>
                                        <p:animMotion origin="layout" path="M 8.33333E-7 7.40741E-7 L 0.00035 0.05031 " pathEditMode="relative" rAng="0" ptsTypes="AA">
                                          <p:cBhvr>
                                            <p:cTn id="10" dur="2000" fill="hold"/>
                                            <p:tgtEl>
                                              <p:spTgt spid="3"/>
                                            </p:tgtEl>
                                            <p:attrNameLst>
                                              <p:attrName>ppt_x</p:attrName>
                                              <p:attrName>ppt_y</p:attrName>
                                            </p:attrNameLst>
                                          </p:cBhvr>
                                          <p:rCtr x="17" y="2500"/>
                                        </p:animMotion>
                                      </p:childTnLst>
                                    </p:cTn>
                                  </p:par>
                                  <p:par>
                                    <p:cTn id="11"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2" dur="7250" fill="hold"/>
                                            <p:tgtEl>
                                              <p:spTgt spid="23"/>
                                            </p:tgtEl>
                                            <p:attrNameLst>
                                              <p:attrName>ppt_x</p:attrName>
                                              <p:attrName>ppt_y</p:attrName>
                                            </p:attrNameLst>
                                          </p:cBhvr>
                                          <p:rCtr x="3559" y="31"/>
                                        </p:animMotion>
                                      </p:childTnLst>
                                    </p:cTn>
                                  </p:par>
                                  <p:par>
                                    <p:cTn id="13" presetID="42" presetClass="path" presetSubtype="0" repeatCount="indefinite" accel="3636" autoRev="1" fill="hold" nodeType="withEffect">
                                      <p:stCondLst>
                                        <p:cond delay="100"/>
                                      </p:stCondLst>
                                      <p:childTnLst>
                                        <p:animMotion origin="layout" path="M -3.33333E-6 -4.81481E-6 L 0.0073 -0.01759 " pathEditMode="relative" rAng="0" ptsTypes="AA">
                                          <p:cBhvr>
                                            <p:cTn id="14" dur="6750" fill="hold"/>
                                            <p:tgtEl>
                                              <p:spTgt spid="5"/>
                                            </p:tgtEl>
                                            <p:attrNameLst>
                                              <p:attrName>ppt_x</p:attrName>
                                              <p:attrName>ppt_y</p:attrName>
                                            </p:attrNameLst>
                                          </p:cBhvr>
                                          <p:rCtr x="365" y="-895"/>
                                        </p:animMotion>
                                      </p:childTnLst>
                                    </p:cTn>
                                  </p:par>
                                  <p:par>
                                    <p:cTn id="15" presetID="8" presetClass="emph" presetSubtype="0" repeatCount="indefinite" accel="2500" autoRev="1" fill="hold" nodeType="withEffect">
                                      <p:stCondLst>
                                        <p:cond delay="0"/>
                                      </p:stCondLst>
                                      <p:childTnLst>
                                        <p:animRot by="300000">
                                          <p:cBhvr>
                                            <p:cTn id="16" dur="3500" fill="hold"/>
                                            <p:tgtEl>
                                              <p:spTgt spid="5"/>
                                            </p:tgtEl>
                                            <p:attrNameLst>
                                              <p:attrName>r</p:attrName>
                                            </p:attrNameLst>
                                          </p:cBhvr>
                                        </p:animRot>
                                      </p:childTnLst>
                                    </p:cTn>
                                  </p:par>
                                  <p:par>
                                    <p:cTn id="17" presetID="42" presetClass="path" presetSubtype="0" repeatCount="indefinite" accel="3636" decel="4000" autoRev="1" fill="hold" nodeType="withEffect">
                                      <p:stCondLst>
                                        <p:cond delay="100"/>
                                      </p:stCondLst>
                                      <p:childTnLst>
                                        <p:animMotion origin="layout" path="M 3.33333E-6 0.00124 L 0.0118 -0.02067 " pathEditMode="relative" rAng="0" ptsTypes="AA">
                                          <p:cBhvr>
                                            <p:cTn id="18" dur="3500" fill="hold"/>
                                            <p:tgtEl>
                                              <p:spTgt spid="8"/>
                                            </p:tgtEl>
                                            <p:attrNameLst>
                                              <p:attrName>ppt_x</p:attrName>
                                              <p:attrName>ppt_y</p:attrName>
                                            </p:attrNameLst>
                                          </p:cBhvr>
                                          <p:rCtr x="590" y="-1111"/>
                                        </p:animMotion>
                                      </p:childTnLst>
                                    </p:cTn>
                                  </p:par>
                                  <p:par>
                                    <p:cTn id="19" presetID="8" presetClass="emph" presetSubtype="0" repeatCount="indefinite" accel="2500" autoRev="1" fill="hold" nodeType="withEffect">
                                      <p:stCondLst>
                                        <p:cond delay="0"/>
                                      </p:stCondLst>
                                      <p:childTnLst>
                                        <p:animRot by="300000">
                                          <p:cBhvr>
                                            <p:cTn id="20" dur="9750" fill="hold"/>
                                            <p:tgtEl>
                                              <p:spTgt spid="8"/>
                                            </p:tgtEl>
                                            <p:attrNameLst>
                                              <p:attrName>r</p:attrName>
                                            </p:attrNameLst>
                                          </p:cBhvr>
                                        </p:animRot>
                                      </p:childTnLst>
                                    </p:cTn>
                                  </p:par>
                                  <p:par>
                                    <p:cTn id="21" presetID="42" presetClass="path" presetSubtype="0" repeatCount="indefinite" accel="3636" autoRev="1" fill="hold" nodeType="withEffect">
                                      <p:stCondLst>
                                        <p:cond delay="100"/>
                                      </p:stCondLst>
                                      <p:childTnLst>
                                        <p:animMotion origin="layout" path="M 8.33333E-7 0.00123 L 0.00851 -0.03241 " pathEditMode="relative" rAng="0" ptsTypes="AA">
                                          <p:cBhvr>
                                            <p:cTn id="22" dur="3250" fill="hold"/>
                                            <p:tgtEl>
                                              <p:spTgt spid="7"/>
                                            </p:tgtEl>
                                            <p:attrNameLst>
                                              <p:attrName>ppt_x</p:attrName>
                                              <p:attrName>ppt_y</p:attrName>
                                            </p:attrNameLst>
                                          </p:cBhvr>
                                          <p:rCtr x="417" y="-1698"/>
                                        </p:animMotion>
                                      </p:childTnLst>
                                    </p:cTn>
                                  </p:par>
                                  <p:par>
                                    <p:cTn id="23" presetID="8" presetClass="emph" presetSubtype="0" repeatCount="indefinite" accel="2500" autoRev="1" fill="hold" nodeType="withEffect">
                                      <p:stCondLst>
                                        <p:cond delay="0"/>
                                      </p:stCondLst>
                                      <p:childTnLst>
                                        <p:animRot by="300000">
                                          <p:cBhvr>
                                            <p:cTn id="24" dur="8250" fill="hold"/>
                                            <p:tgtEl>
                                              <p:spTgt spid="7"/>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6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2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Círculo&#10;&#10;Descripción generada automáticamente">
            <a:extLst>
              <a:ext uri="{FF2B5EF4-FFF2-40B4-BE49-F238E27FC236}">
                <a16:creationId xmlns:a16="http://schemas.microsoft.com/office/drawing/2014/main" xmlns="" id="{BA73130A-EC76-7E96-CA10-191F73D6449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6300" t="6535" r="24866" b="6900"/>
          <a:stretch/>
        </p:blipFill>
        <p:spPr>
          <a:xfrm>
            <a:off x="5126014" y="750978"/>
            <a:ext cx="1168914" cy="1165556"/>
          </a:xfrm>
          <a:prstGeom prst="rect">
            <a:avLst/>
          </a:prstGeom>
        </p:spPr>
      </p:pic>
      <p:pic>
        <p:nvPicPr>
          <p:cNvPr id="23" name="Imagen 22" descr="Forma&#10;&#10;Descripción generada automáticamente">
            <a:extLst>
              <a:ext uri="{FF2B5EF4-FFF2-40B4-BE49-F238E27FC236}">
                <a16:creationId xmlns:a16="http://schemas.microsoft.com/office/drawing/2014/main" xmlns="" id="{85AD7C29-B4B1-1189-DBA1-3E4DF13C506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336" t="11190" r="6596" b="12346"/>
          <a:stretch/>
        </p:blipFill>
        <p:spPr>
          <a:xfrm>
            <a:off x="7454375" y="1142984"/>
            <a:ext cx="2297486" cy="1134961"/>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xmlns="" id="{95ACBABC-502B-2105-D154-862FE81F6442}"/>
              </a:ext>
            </a:extLst>
          </p:cNvPr>
          <p:cNvPicPr>
            <a:picLocks noChangeAspect="1"/>
          </p:cNvPicPr>
          <p:nvPr/>
        </p:nvPicPr>
        <p:blipFill rotWithShape="1">
          <a:blip r:embed="rId4">
            <a:extLst>
              <a:ext uri="{28A0092B-C50C-407E-A947-70E740481C1C}">
                <a14:useLocalDpi xmlns:a14="http://schemas.microsoft.com/office/drawing/2010/main" val="0"/>
              </a:ext>
            </a:extLst>
          </a:blip>
          <a:srcRect l="1440" t="38296" r="54437" b="15040"/>
          <a:stretch/>
        </p:blipFill>
        <p:spPr>
          <a:xfrm rot="16200000">
            <a:off x="6260796" y="599457"/>
            <a:ext cx="3862170" cy="2297488"/>
          </a:xfrm>
          <a:prstGeom prst="rect">
            <a:avLst/>
          </a:prstGeom>
        </p:spPr>
      </p:pic>
      <p:pic>
        <p:nvPicPr>
          <p:cNvPr id="7" name="Imagen 6" descr="Dibujo de una persona&#10;&#10;Descripción generada automáticamente con confianza media">
            <a:extLst>
              <a:ext uri="{FF2B5EF4-FFF2-40B4-BE49-F238E27FC236}">
                <a16:creationId xmlns:a16="http://schemas.microsoft.com/office/drawing/2014/main" xmlns="" id="{866D6CD3-79B1-42BA-FD3A-D836D68D337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4657" t="9029" r="34047" b="28091"/>
          <a:stretch/>
        </p:blipFill>
        <p:spPr>
          <a:xfrm rot="16200000">
            <a:off x="7296355" y="-24866"/>
            <a:ext cx="2202289" cy="1886250"/>
          </a:xfrm>
          <a:prstGeom prst="rect">
            <a:avLst/>
          </a:prstGeom>
          <a:effectLst/>
        </p:spPr>
      </p:pic>
      <p:pic>
        <p:nvPicPr>
          <p:cNvPr id="8" name="Imagen 7" descr="Icono&#10;&#10;Descripción generada automáticamente">
            <a:extLst>
              <a:ext uri="{FF2B5EF4-FFF2-40B4-BE49-F238E27FC236}">
                <a16:creationId xmlns:a16="http://schemas.microsoft.com/office/drawing/2014/main" xmlns="" id="{26C2CF29-35C6-37D3-50F6-1D68E8C7077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41" t="25327" r="77816" b="24553"/>
          <a:stretch/>
        </p:blipFill>
        <p:spPr>
          <a:xfrm rot="16200000">
            <a:off x="7980309" y="-378887"/>
            <a:ext cx="1034193" cy="1426196"/>
          </a:xfrm>
          <a:prstGeom prst="rect">
            <a:avLst/>
          </a:prstGeom>
        </p:spPr>
      </p:pic>
      <p:pic>
        <p:nvPicPr>
          <p:cNvPr id="13" name="Imagen 12" descr="Imagen que contiene Forma&#10;&#10;Descripción generada automáticamente">
            <a:extLst>
              <a:ext uri="{FF2B5EF4-FFF2-40B4-BE49-F238E27FC236}">
                <a16:creationId xmlns:a16="http://schemas.microsoft.com/office/drawing/2014/main" xmlns="" id="{3468FA76-4661-5981-362F-A58423237B94}"/>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6800" t="4583" r="22933" b="6607"/>
          <a:stretch/>
        </p:blipFill>
        <p:spPr>
          <a:xfrm>
            <a:off x="7019410" y="3137766"/>
            <a:ext cx="1395910" cy="1387261"/>
          </a:xfrm>
          <a:prstGeom prst="rect">
            <a:avLst/>
          </a:prstGeom>
        </p:spPr>
      </p:pic>
      <p:sp>
        <p:nvSpPr>
          <p:cNvPr id="6" name="Content Placeholder 5">
            <a:extLst>
              <a:ext uri="{FF2B5EF4-FFF2-40B4-BE49-F238E27FC236}">
                <a16:creationId xmlns:a16="http://schemas.microsoft.com/office/drawing/2014/main" xmlns="" id="{5495792E-BEB6-420E-8DA4-EB674E429EEB}"/>
              </a:ext>
            </a:extLst>
          </p:cNvPr>
          <p:cNvSpPr>
            <a:spLocks noGrp="1"/>
          </p:cNvSpPr>
          <p:nvPr>
            <p:ph sz="half" idx="2"/>
          </p:nvPr>
        </p:nvSpPr>
        <p:spPr>
          <a:xfrm>
            <a:off x="648703" y="1748201"/>
            <a:ext cx="6053134" cy="2582876"/>
          </a:xfrm>
        </p:spPr>
        <p:txBody>
          <a:bodyPr/>
          <a:lstStyle/>
          <a:p>
            <a:pPr marL="342900" lvl="0" indent="-342900">
              <a:lnSpc>
                <a:spcPct val="150000"/>
              </a:lnSpc>
              <a:buFont typeface="+mj-lt"/>
              <a:buAutoNum type="arabicPeriod"/>
            </a:pPr>
            <a:r>
              <a:rPr lang="en-US" sz="1800" dirty="0"/>
              <a:t>This application can be developed for Cross Platform.</a:t>
            </a:r>
          </a:p>
          <a:p>
            <a:pPr marL="342900" lvl="0" indent="-342900">
              <a:lnSpc>
                <a:spcPct val="150000"/>
              </a:lnSpc>
              <a:buFont typeface="+mj-lt"/>
              <a:buAutoNum type="arabicPeriod"/>
            </a:pPr>
            <a:r>
              <a:rPr lang="en-US" sz="1800" dirty="0"/>
              <a:t>Images and other file transfers can be made available to the user.</a:t>
            </a:r>
          </a:p>
          <a:p>
            <a:pPr marL="342900" lvl="0" indent="-342900">
              <a:lnSpc>
                <a:spcPct val="150000"/>
              </a:lnSpc>
              <a:buFont typeface="+mj-lt"/>
              <a:buAutoNum type="arabicPeriod"/>
            </a:pPr>
            <a:r>
              <a:rPr lang="en-US" sz="1800" dirty="0"/>
              <a:t>Video call and Voice call functionality can be added.</a:t>
            </a:r>
          </a:p>
        </p:txBody>
      </p:sp>
      <p:sp>
        <p:nvSpPr>
          <p:cNvPr id="4" name="Title 3">
            <a:extLst>
              <a:ext uri="{FF2B5EF4-FFF2-40B4-BE49-F238E27FC236}">
                <a16:creationId xmlns:a16="http://schemas.microsoft.com/office/drawing/2014/main" xmlns="" id="{6153A5D8-3B98-4BE7-8334-478BB8EE0C12}"/>
              </a:ext>
            </a:extLst>
          </p:cNvPr>
          <p:cNvSpPr>
            <a:spLocks noGrp="1"/>
          </p:cNvSpPr>
          <p:nvPr>
            <p:ph type="ctrTitle"/>
          </p:nvPr>
        </p:nvSpPr>
        <p:spPr>
          <a:xfrm>
            <a:off x="311086" y="918259"/>
            <a:ext cx="5222448" cy="1158014"/>
          </a:xfrm>
        </p:spPr>
        <p:txBody>
          <a:bodyPr/>
          <a:lstStyle/>
          <a:p>
            <a:r>
              <a:rPr lang="en-US" sz="4400" dirty="0" smtClean="0">
                <a:latin typeface="Bahnschrift SemiBold SemiConden" panose="020B0502040204020203" pitchFamily="34" charset="0"/>
              </a:rPr>
              <a:t>Future Enhancements :</a:t>
            </a:r>
            <a:endParaRPr lang="en-US" sz="4400" dirty="0">
              <a:latin typeface="Bahnschrift SemiBold SemiConden" panose="020B0502040204020203" pitchFamily="34" charset="0"/>
            </a:endParaRPr>
          </a:p>
        </p:txBody>
      </p:sp>
      <p:grpSp>
        <p:nvGrpSpPr>
          <p:cNvPr id="22" name="Grupo 21">
            <a:extLst>
              <a:ext uri="{FF2B5EF4-FFF2-40B4-BE49-F238E27FC236}">
                <a16:creationId xmlns:a16="http://schemas.microsoft.com/office/drawing/2014/main" xmlns="" id="{C657740A-6B80-923F-789D-7125FB7B2177}"/>
              </a:ext>
            </a:extLst>
          </p:cNvPr>
          <p:cNvGrpSpPr/>
          <p:nvPr/>
        </p:nvGrpSpPr>
        <p:grpSpPr>
          <a:xfrm>
            <a:off x="6625637" y="1285109"/>
            <a:ext cx="1714094" cy="3338220"/>
            <a:chOff x="6625637" y="1285109"/>
            <a:chExt cx="1714094" cy="3338220"/>
          </a:xfrm>
        </p:grpSpPr>
        <p:sp>
          <p:nvSpPr>
            <p:cNvPr id="20" name="Elipse 19">
              <a:extLst>
                <a:ext uri="{FF2B5EF4-FFF2-40B4-BE49-F238E27FC236}">
                  <a16:creationId xmlns:a16="http://schemas.microsoft.com/office/drawing/2014/main" xmlns="" id="{5E7825F7-7ABB-8046-5E87-42906D9373F9}"/>
                </a:ext>
              </a:extLst>
            </p:cNvPr>
            <p:cNvSpPr/>
            <p:nvPr/>
          </p:nvSpPr>
          <p:spPr>
            <a:xfrm>
              <a:off x="6625637" y="4470929"/>
              <a:ext cx="152400" cy="152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Elipse 16">
              <a:extLst>
                <a:ext uri="{FF2B5EF4-FFF2-40B4-BE49-F238E27FC236}">
                  <a16:creationId xmlns:a16="http://schemas.microsoft.com/office/drawing/2014/main" xmlns="" id="{317D4BEC-47F7-BD37-F8EB-02859ED32197}"/>
                </a:ext>
              </a:extLst>
            </p:cNvPr>
            <p:cNvSpPr/>
            <p:nvPr/>
          </p:nvSpPr>
          <p:spPr>
            <a:xfrm>
              <a:off x="8258642" y="3160325"/>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Elipse 17">
              <a:extLst>
                <a:ext uri="{FF2B5EF4-FFF2-40B4-BE49-F238E27FC236}">
                  <a16:creationId xmlns:a16="http://schemas.microsoft.com/office/drawing/2014/main" xmlns="" id="{7C36AB78-403D-11B4-4E02-664CDC193816}"/>
                </a:ext>
              </a:extLst>
            </p:cNvPr>
            <p:cNvSpPr/>
            <p:nvPr/>
          </p:nvSpPr>
          <p:spPr>
            <a:xfrm>
              <a:off x="6625637" y="1285109"/>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xmlns="" id="{87401F6F-01F8-1A44-97E7-591380B93C27}"/>
                </a:ext>
              </a:extLst>
            </p:cNvPr>
            <p:cNvSpPr/>
            <p:nvPr/>
          </p:nvSpPr>
          <p:spPr>
            <a:xfrm>
              <a:off x="8039900" y="2863942"/>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33185646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2"/>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3.61111E-6 -3.08642E-6 L 0.00035 0.05031 " pathEditMode="relative" rAng="0" ptsTypes="AA">
                                          <p:cBhvr>
                                            <p:cTn id="8" dur="5250" fill="hold"/>
                                            <p:tgtEl>
                                              <p:spTgt spid="13"/>
                                            </p:tgtEl>
                                            <p:attrNameLst>
                                              <p:attrName>ppt_x</p:attrName>
                                              <p:attrName>ppt_y</p:attrName>
                                            </p:attrNameLst>
                                          </p:cBhvr>
                                          <p:rCtr x="17" y="2500"/>
                                        </p:animMotion>
                                      </p:childTnLst>
                                    </p:cTn>
                                  </p:par>
                                  <p:par>
                                    <p:cTn id="9" presetID="42" presetClass="path" presetSubtype="0" repeatCount="indefinite" accel="19000" decel="19000" autoRev="1" fill="hold" nodeType="withEffect">
                                      <p:stCondLst>
                                        <p:cond delay="0"/>
                                      </p:stCondLst>
                                      <p:childTnLst>
                                        <p:animMotion origin="layout" path="M 8.33333E-7 7.40741E-7 L 0.00035 0.05031 " pathEditMode="relative" rAng="0" ptsTypes="AA">
                                          <p:cBhvr>
                                            <p:cTn id="10" dur="2000" fill="hold"/>
                                            <p:tgtEl>
                                              <p:spTgt spid="3"/>
                                            </p:tgtEl>
                                            <p:attrNameLst>
                                              <p:attrName>ppt_x</p:attrName>
                                              <p:attrName>ppt_y</p:attrName>
                                            </p:attrNameLst>
                                          </p:cBhvr>
                                          <p:rCtr x="17" y="2500"/>
                                        </p:animMotion>
                                      </p:childTnLst>
                                    </p:cTn>
                                  </p:par>
                                  <p:par>
                                    <p:cTn id="11"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2" dur="7250" fill="hold"/>
                                            <p:tgtEl>
                                              <p:spTgt spid="23"/>
                                            </p:tgtEl>
                                            <p:attrNameLst>
                                              <p:attrName>ppt_x</p:attrName>
                                              <p:attrName>ppt_y</p:attrName>
                                            </p:attrNameLst>
                                          </p:cBhvr>
                                          <p:rCtr x="3559" y="31"/>
                                        </p:animMotion>
                                      </p:childTnLst>
                                    </p:cTn>
                                  </p:par>
                                  <p:par>
                                    <p:cTn id="13" presetID="42" presetClass="path" presetSubtype="0" repeatCount="indefinite" accel="3636" autoRev="1" fill="hold" nodeType="withEffect" p14:presetBounceEnd="5091">
                                      <p:stCondLst>
                                        <p:cond delay="100"/>
                                      </p:stCondLst>
                                      <p:childTnLst>
                                        <p:animMotion origin="layout" path="M -3.33333E-6 -4.81481E-6 L 0.0073 -0.01759 " pathEditMode="relative" rAng="0" ptsTypes="AA" p14:bounceEnd="5091">
                                          <p:cBhvr>
                                            <p:cTn id="14" dur="6750" fill="hold"/>
                                            <p:tgtEl>
                                              <p:spTgt spid="5"/>
                                            </p:tgtEl>
                                            <p:attrNameLst>
                                              <p:attrName>ppt_x</p:attrName>
                                              <p:attrName>ppt_y</p:attrName>
                                            </p:attrNameLst>
                                          </p:cBhvr>
                                          <p:rCtr x="365" y="-895"/>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3500" fill="hold"/>
                                            <p:tgtEl>
                                              <p:spTgt spid="5"/>
                                            </p:tgtEl>
                                            <p:attrNameLst>
                                              <p:attrName>r</p:attrName>
                                            </p:attrNameLst>
                                          </p:cBhvr>
                                        </p:animRot>
                                      </p:childTnLst>
                                    </p:cTn>
                                  </p:par>
                                  <p:par>
                                    <p:cTn id="17" presetID="42" presetClass="path" presetSubtype="0" repeatCount="indefinite" accel="3636" decel="4000" autoRev="1" fill="hold" nodeType="withEffect">
                                      <p:stCondLst>
                                        <p:cond delay="100"/>
                                      </p:stCondLst>
                                      <p:childTnLst>
                                        <p:animMotion origin="layout" path="M 3.33333E-6 0.00124 L 0.0118 -0.02067 " pathEditMode="relative" rAng="0" ptsTypes="AA">
                                          <p:cBhvr>
                                            <p:cTn id="18" dur="3500" fill="hold"/>
                                            <p:tgtEl>
                                              <p:spTgt spid="8"/>
                                            </p:tgtEl>
                                            <p:attrNameLst>
                                              <p:attrName>ppt_x</p:attrName>
                                              <p:attrName>ppt_y</p:attrName>
                                            </p:attrNameLst>
                                          </p:cBhvr>
                                          <p:rCtr x="590" y="-1111"/>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9750" fill="hold"/>
                                            <p:tgtEl>
                                              <p:spTgt spid="8"/>
                                            </p:tgtEl>
                                            <p:attrNameLst>
                                              <p:attrName>r</p:attrName>
                                            </p:attrNameLst>
                                          </p:cBhvr>
                                        </p:animRot>
                                      </p:childTnLst>
                                    </p:cTn>
                                  </p:par>
                                  <p:par>
                                    <p:cTn id="21" presetID="42" presetClass="path" presetSubtype="0" repeatCount="indefinite" accel="3636" autoRev="1" fill="hold" nodeType="withEffect" p14:presetBounceEnd="5091">
                                      <p:stCondLst>
                                        <p:cond delay="100"/>
                                      </p:stCondLst>
                                      <p:childTnLst>
                                        <p:animMotion origin="layout" path="M 8.33333E-7 0.00123 L 0.00851 -0.03241 " pathEditMode="relative" rAng="0" ptsTypes="AA" p14:bounceEnd="5091">
                                          <p:cBhvr>
                                            <p:cTn id="22" dur="3250" fill="hold"/>
                                            <p:tgtEl>
                                              <p:spTgt spid="7"/>
                                            </p:tgtEl>
                                            <p:attrNameLst>
                                              <p:attrName>ppt_x</p:attrName>
                                              <p:attrName>ppt_y</p:attrName>
                                            </p:attrNameLst>
                                          </p:cBhvr>
                                          <p:rCtr x="417" y="-1698"/>
                                        </p:animMotion>
                                      </p:childTnLst>
                                    </p:cTn>
                                  </p:par>
                                  <p:par>
                                    <p:cTn id="23" presetID="8" presetClass="emph" presetSubtype="0" repeatCount="indefinite" accel="2500" autoRev="1" fill="hold" nodeType="withEffect" p14:presetBounceEnd="3500">
                                      <p:stCondLst>
                                        <p:cond delay="0"/>
                                      </p:stCondLst>
                                      <p:childTnLst>
                                        <p:animRot by="300000" p14:bounceEnd="3500">
                                          <p:cBhvr>
                                            <p:cTn id="24" dur="8250" fill="hold"/>
                                            <p:tgtEl>
                                              <p:spTgt spid="7"/>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6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2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2"/>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3.61111E-6 -3.08642E-6 L 0.00035 0.05031 " pathEditMode="relative" rAng="0" ptsTypes="AA">
                                          <p:cBhvr>
                                            <p:cTn id="8" dur="5250" fill="hold"/>
                                            <p:tgtEl>
                                              <p:spTgt spid="13"/>
                                            </p:tgtEl>
                                            <p:attrNameLst>
                                              <p:attrName>ppt_x</p:attrName>
                                              <p:attrName>ppt_y</p:attrName>
                                            </p:attrNameLst>
                                          </p:cBhvr>
                                          <p:rCtr x="17" y="2500"/>
                                        </p:animMotion>
                                      </p:childTnLst>
                                    </p:cTn>
                                  </p:par>
                                  <p:par>
                                    <p:cTn id="9" presetID="42" presetClass="path" presetSubtype="0" repeatCount="indefinite" accel="19000" decel="19000" autoRev="1" fill="hold" nodeType="withEffect">
                                      <p:stCondLst>
                                        <p:cond delay="0"/>
                                      </p:stCondLst>
                                      <p:childTnLst>
                                        <p:animMotion origin="layout" path="M 8.33333E-7 7.40741E-7 L 0.00035 0.05031 " pathEditMode="relative" rAng="0" ptsTypes="AA">
                                          <p:cBhvr>
                                            <p:cTn id="10" dur="2000" fill="hold"/>
                                            <p:tgtEl>
                                              <p:spTgt spid="3"/>
                                            </p:tgtEl>
                                            <p:attrNameLst>
                                              <p:attrName>ppt_x</p:attrName>
                                              <p:attrName>ppt_y</p:attrName>
                                            </p:attrNameLst>
                                          </p:cBhvr>
                                          <p:rCtr x="17" y="2500"/>
                                        </p:animMotion>
                                      </p:childTnLst>
                                    </p:cTn>
                                  </p:par>
                                  <p:par>
                                    <p:cTn id="11"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2" dur="7250" fill="hold"/>
                                            <p:tgtEl>
                                              <p:spTgt spid="23"/>
                                            </p:tgtEl>
                                            <p:attrNameLst>
                                              <p:attrName>ppt_x</p:attrName>
                                              <p:attrName>ppt_y</p:attrName>
                                            </p:attrNameLst>
                                          </p:cBhvr>
                                          <p:rCtr x="3559" y="31"/>
                                        </p:animMotion>
                                      </p:childTnLst>
                                    </p:cTn>
                                  </p:par>
                                  <p:par>
                                    <p:cTn id="13" presetID="42" presetClass="path" presetSubtype="0" repeatCount="indefinite" accel="3636" autoRev="1" fill="hold" nodeType="withEffect">
                                      <p:stCondLst>
                                        <p:cond delay="100"/>
                                      </p:stCondLst>
                                      <p:childTnLst>
                                        <p:animMotion origin="layout" path="M -3.33333E-6 -4.81481E-6 L 0.0073 -0.01759 " pathEditMode="relative" rAng="0" ptsTypes="AA">
                                          <p:cBhvr>
                                            <p:cTn id="14" dur="6750" fill="hold"/>
                                            <p:tgtEl>
                                              <p:spTgt spid="5"/>
                                            </p:tgtEl>
                                            <p:attrNameLst>
                                              <p:attrName>ppt_x</p:attrName>
                                              <p:attrName>ppt_y</p:attrName>
                                            </p:attrNameLst>
                                          </p:cBhvr>
                                          <p:rCtr x="365" y="-895"/>
                                        </p:animMotion>
                                      </p:childTnLst>
                                    </p:cTn>
                                  </p:par>
                                  <p:par>
                                    <p:cTn id="15" presetID="8" presetClass="emph" presetSubtype="0" repeatCount="indefinite" accel="2500" autoRev="1" fill="hold" nodeType="withEffect">
                                      <p:stCondLst>
                                        <p:cond delay="0"/>
                                      </p:stCondLst>
                                      <p:childTnLst>
                                        <p:animRot by="300000">
                                          <p:cBhvr>
                                            <p:cTn id="16" dur="3500" fill="hold"/>
                                            <p:tgtEl>
                                              <p:spTgt spid="5"/>
                                            </p:tgtEl>
                                            <p:attrNameLst>
                                              <p:attrName>r</p:attrName>
                                            </p:attrNameLst>
                                          </p:cBhvr>
                                        </p:animRot>
                                      </p:childTnLst>
                                    </p:cTn>
                                  </p:par>
                                  <p:par>
                                    <p:cTn id="17" presetID="42" presetClass="path" presetSubtype="0" repeatCount="indefinite" accel="3636" decel="4000" autoRev="1" fill="hold" nodeType="withEffect">
                                      <p:stCondLst>
                                        <p:cond delay="100"/>
                                      </p:stCondLst>
                                      <p:childTnLst>
                                        <p:animMotion origin="layout" path="M 3.33333E-6 0.00124 L 0.0118 -0.02067 " pathEditMode="relative" rAng="0" ptsTypes="AA">
                                          <p:cBhvr>
                                            <p:cTn id="18" dur="3500" fill="hold"/>
                                            <p:tgtEl>
                                              <p:spTgt spid="8"/>
                                            </p:tgtEl>
                                            <p:attrNameLst>
                                              <p:attrName>ppt_x</p:attrName>
                                              <p:attrName>ppt_y</p:attrName>
                                            </p:attrNameLst>
                                          </p:cBhvr>
                                          <p:rCtr x="590" y="-1111"/>
                                        </p:animMotion>
                                      </p:childTnLst>
                                    </p:cTn>
                                  </p:par>
                                  <p:par>
                                    <p:cTn id="19" presetID="8" presetClass="emph" presetSubtype="0" repeatCount="indefinite" accel="2500" autoRev="1" fill="hold" nodeType="withEffect">
                                      <p:stCondLst>
                                        <p:cond delay="0"/>
                                      </p:stCondLst>
                                      <p:childTnLst>
                                        <p:animRot by="300000">
                                          <p:cBhvr>
                                            <p:cTn id="20" dur="9750" fill="hold"/>
                                            <p:tgtEl>
                                              <p:spTgt spid="8"/>
                                            </p:tgtEl>
                                            <p:attrNameLst>
                                              <p:attrName>r</p:attrName>
                                            </p:attrNameLst>
                                          </p:cBhvr>
                                        </p:animRot>
                                      </p:childTnLst>
                                    </p:cTn>
                                  </p:par>
                                  <p:par>
                                    <p:cTn id="21" presetID="42" presetClass="path" presetSubtype="0" repeatCount="indefinite" accel="3636" autoRev="1" fill="hold" nodeType="withEffect">
                                      <p:stCondLst>
                                        <p:cond delay="100"/>
                                      </p:stCondLst>
                                      <p:childTnLst>
                                        <p:animMotion origin="layout" path="M 8.33333E-7 0.00123 L 0.00851 -0.03241 " pathEditMode="relative" rAng="0" ptsTypes="AA">
                                          <p:cBhvr>
                                            <p:cTn id="22" dur="3250" fill="hold"/>
                                            <p:tgtEl>
                                              <p:spTgt spid="7"/>
                                            </p:tgtEl>
                                            <p:attrNameLst>
                                              <p:attrName>ppt_x</p:attrName>
                                              <p:attrName>ppt_y</p:attrName>
                                            </p:attrNameLst>
                                          </p:cBhvr>
                                          <p:rCtr x="417" y="-1698"/>
                                        </p:animMotion>
                                      </p:childTnLst>
                                    </p:cTn>
                                  </p:par>
                                  <p:par>
                                    <p:cTn id="23" presetID="8" presetClass="emph" presetSubtype="0" repeatCount="indefinite" accel="2500" autoRev="1" fill="hold" nodeType="withEffect">
                                      <p:stCondLst>
                                        <p:cond delay="0"/>
                                      </p:stCondLst>
                                      <p:childTnLst>
                                        <p:animRot by="300000">
                                          <p:cBhvr>
                                            <p:cTn id="24" dur="8250" fill="hold"/>
                                            <p:tgtEl>
                                              <p:spTgt spid="7"/>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6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2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37" descr="Imagen que contiene Gráfico circular&#10;&#10;Descripción generada automáticamente">
            <a:extLst>
              <a:ext uri="{FF2B5EF4-FFF2-40B4-BE49-F238E27FC236}">
                <a16:creationId xmlns:a16="http://schemas.microsoft.com/office/drawing/2014/main" xmlns="" id="{18A62CD2-0788-808F-CEF6-8D729695A61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850" t="14258" r="3883" b="15917"/>
          <a:stretch/>
        </p:blipFill>
        <p:spPr>
          <a:xfrm rot="16320420">
            <a:off x="-170230" y="2823490"/>
            <a:ext cx="2253663" cy="1002803"/>
          </a:xfrm>
          <a:prstGeom prst="rect">
            <a:avLst/>
          </a:prstGeom>
        </p:spPr>
      </p:pic>
      <p:pic>
        <p:nvPicPr>
          <p:cNvPr id="14" name="Imagen 38" descr="Icono&#10;&#10;Descripción generada automáticamente">
            <a:extLst>
              <a:ext uri="{FF2B5EF4-FFF2-40B4-BE49-F238E27FC236}">
                <a16:creationId xmlns:a16="http://schemas.microsoft.com/office/drawing/2014/main" xmlns="" id="{7E85952E-7D63-2B59-7D43-3FD62EB423D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783" t="14022" r="5733" b="13919"/>
          <a:stretch/>
        </p:blipFill>
        <p:spPr>
          <a:xfrm rot="18667738">
            <a:off x="826601" y="3478650"/>
            <a:ext cx="1512334" cy="670067"/>
          </a:xfrm>
          <a:prstGeom prst="rect">
            <a:avLst/>
          </a:prstGeom>
        </p:spPr>
      </p:pic>
      <p:pic>
        <p:nvPicPr>
          <p:cNvPr id="12" name="Imagen 40" descr="Patrón de fondo&#10;&#10;Descripción generada automáticamente con confianza baja">
            <a:extLst>
              <a:ext uri="{FF2B5EF4-FFF2-40B4-BE49-F238E27FC236}">
                <a16:creationId xmlns:a16="http://schemas.microsoft.com/office/drawing/2014/main" xmlns="" id="{FC2DFC9E-C977-A106-7C5D-9039FF40ECD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0200" t="16723" r="2755" b="16857"/>
          <a:stretch/>
        </p:blipFill>
        <p:spPr>
          <a:xfrm>
            <a:off x="0" y="3438371"/>
            <a:ext cx="2603445" cy="1705129"/>
          </a:xfrm>
          <a:prstGeom prst="rect">
            <a:avLst/>
          </a:prstGeom>
        </p:spPr>
      </p:pic>
      <p:pic>
        <p:nvPicPr>
          <p:cNvPr id="11" name="Imagen 41" descr="Icono&#10;&#10;Descripción generada automáticamente">
            <a:extLst>
              <a:ext uri="{FF2B5EF4-FFF2-40B4-BE49-F238E27FC236}">
                <a16:creationId xmlns:a16="http://schemas.microsoft.com/office/drawing/2014/main" xmlns="" id="{68A2F5C5-A623-D26C-4888-0BD2E5D83E6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2681" t="24065" r="2121" b="25099"/>
          <a:stretch/>
        </p:blipFill>
        <p:spPr>
          <a:xfrm>
            <a:off x="0" y="4188996"/>
            <a:ext cx="2061553" cy="1067983"/>
          </a:xfrm>
          <a:prstGeom prst="rect">
            <a:avLst/>
          </a:prstGeom>
        </p:spPr>
      </p:pic>
      <p:pic>
        <p:nvPicPr>
          <p:cNvPr id="16" name="Imagen 56" descr="Círculo&#10;&#10;Descripción generada automáticamente">
            <a:extLst>
              <a:ext uri="{FF2B5EF4-FFF2-40B4-BE49-F238E27FC236}">
                <a16:creationId xmlns:a16="http://schemas.microsoft.com/office/drawing/2014/main" xmlns="" id="{31E474B0-7570-5370-CBD4-98C23DA1AFF3}"/>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6300" t="6535" r="24866" b="6900"/>
          <a:stretch/>
        </p:blipFill>
        <p:spPr>
          <a:xfrm flipH="1">
            <a:off x="7711286" y="415667"/>
            <a:ext cx="673689" cy="671753"/>
          </a:xfrm>
          <a:prstGeom prst="rect">
            <a:avLst/>
          </a:prstGeom>
        </p:spPr>
      </p:pic>
      <p:sp>
        <p:nvSpPr>
          <p:cNvPr id="17" name="Title 3">
            <a:extLst>
              <a:ext uri="{FF2B5EF4-FFF2-40B4-BE49-F238E27FC236}">
                <a16:creationId xmlns:a16="http://schemas.microsoft.com/office/drawing/2014/main" xmlns="" id="{8E5852D6-A72B-4156-AF23-4EF48A92F51D}"/>
              </a:ext>
            </a:extLst>
          </p:cNvPr>
          <p:cNvSpPr>
            <a:spLocks noGrp="1"/>
          </p:cNvSpPr>
          <p:nvPr>
            <p:ph type="ctrTitle"/>
          </p:nvPr>
        </p:nvSpPr>
        <p:spPr>
          <a:xfrm>
            <a:off x="2061553" y="1643789"/>
            <a:ext cx="5409511" cy="1680156"/>
          </a:xfrm>
        </p:spPr>
        <p:txBody>
          <a:bodyPr/>
          <a:lstStyle/>
          <a:p>
            <a:r>
              <a:rPr lang="en-US" sz="7200" dirty="0" smtClean="0"/>
              <a:t>THANK YOU!</a:t>
            </a:r>
            <a:endParaRPr lang="en-US" sz="7200" dirty="0"/>
          </a:p>
        </p:txBody>
      </p:sp>
    </p:spTree>
    <p:extLst>
      <p:ext uri="{BB962C8B-B14F-4D97-AF65-F5344CB8AC3E}">
        <p14:creationId xmlns:p14="http://schemas.microsoft.com/office/powerpoint/2010/main" val="6240261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4727" decel="3636" autoRev="1" fill="hold" nodeType="withEffect">
                                      <p:stCondLst>
                                        <p:cond delay="100"/>
                                      </p:stCondLst>
                                      <p:childTnLst>
                                        <p:animMotion origin="layout" path="M 0.02379 0.0179 L 0.00191 0.05154 " pathEditMode="relative" rAng="0" ptsTypes="AA">
                                          <p:cBhvr>
                                            <p:cTn id="6" dur="2750" fill="hold"/>
                                            <p:tgtEl>
                                              <p:spTgt spid="11"/>
                                            </p:tgtEl>
                                            <p:attrNameLst>
                                              <p:attrName>ppt_x</p:attrName>
                                              <p:attrName>ppt_y</p:attrName>
                                            </p:attrNameLst>
                                          </p:cBhvr>
                                          <p:rCtr x="-1094" y="1667"/>
                                        </p:animMotion>
                                      </p:childTnLst>
                                    </p:cTn>
                                  </p:par>
                                  <p:par>
                                    <p:cTn id="7" presetID="8" presetClass="emph" presetSubtype="0" repeatCount="indefinite" accel="1405" decel="1081" autoRev="1" fill="hold" nodeType="withEffect">
                                      <p:stCondLst>
                                        <p:cond delay="0"/>
                                      </p:stCondLst>
                                      <p:childTnLst>
                                        <p:animRot by="300000">
                                          <p:cBhvr>
                                            <p:cTn id="8" dur="9250" fill="hold"/>
                                            <p:tgtEl>
                                              <p:spTgt spid="11"/>
                                            </p:tgtEl>
                                            <p:attrNameLst>
                                              <p:attrName>r</p:attrName>
                                            </p:attrNameLst>
                                          </p:cBhvr>
                                        </p:animRot>
                                      </p:childTnLst>
                                    </p:cTn>
                                  </p:par>
                                  <p:par>
                                    <p:cTn id="9" presetID="42" presetClass="path" presetSubtype="0" repeatCount="indefinite" accel="9000" decel="8000" autoRev="1" fill="hold" nodeType="withEffect">
                                      <p:stCondLst>
                                        <p:cond delay="100"/>
                                      </p:stCondLst>
                                      <p:childTnLst>
                                        <p:animMotion origin="layout" path="M 0.02379 0.0179 L 0.00191 0.05154 " pathEditMode="relative" rAng="0" ptsTypes="AA">
                                          <p:cBhvr>
                                            <p:cTn id="10" dur="4250" fill="hold"/>
                                            <p:tgtEl>
                                              <p:spTgt spid="12"/>
                                            </p:tgtEl>
                                            <p:attrNameLst>
                                              <p:attrName>ppt_x</p:attrName>
                                              <p:attrName>ppt_y</p:attrName>
                                            </p:attrNameLst>
                                          </p:cBhvr>
                                          <p:rCtr x="-1094" y="1667"/>
                                        </p:animMotion>
                                      </p:childTnLst>
                                    </p:cTn>
                                  </p:par>
                                  <p:par>
                                    <p:cTn id="11" presetID="8" presetClass="emph" presetSubtype="0" repeatCount="indefinite" accel="2500" autoRev="1" fill="hold" nodeType="withEffect" p14:presetBounceEnd="3500">
                                      <p:stCondLst>
                                        <p:cond delay="0"/>
                                      </p:stCondLst>
                                      <p:childTnLst>
                                        <p:animRot by="300000" p14:bounceEnd="3500">
                                          <p:cBhvr>
                                            <p:cTn id="12" dur="6750" fill="hold"/>
                                            <p:tgtEl>
                                              <p:spTgt spid="12"/>
                                            </p:tgtEl>
                                            <p:attrNameLst>
                                              <p:attrName>r</p:attrName>
                                            </p:attrNameLst>
                                          </p:cBhvr>
                                        </p:animRot>
                                      </p:childTnLst>
                                    </p:cTn>
                                  </p:par>
                                  <p:par>
                                    <p:cTn id="13" presetID="8" presetClass="emph" presetSubtype="0" repeatCount="indefinite" accel="8000" decel="9000" autoRev="1" fill="hold" nodeType="withEffect">
                                      <p:stCondLst>
                                        <p:cond delay="0"/>
                                      </p:stCondLst>
                                      <p:childTnLst>
                                        <p:animRot by="600000">
                                          <p:cBhvr>
                                            <p:cTn id="14" dur="2500" fill="hold"/>
                                            <p:tgtEl>
                                              <p:spTgt spid="14"/>
                                            </p:tgtEl>
                                            <p:attrNameLst>
                                              <p:attrName>r</p:attrName>
                                            </p:attrNameLst>
                                          </p:cBhvr>
                                        </p:animRot>
                                      </p:childTnLst>
                                    </p:cTn>
                                  </p:par>
                                  <p:par>
                                    <p:cTn id="15" presetID="42" presetClass="path" presetSubtype="0" repeatCount="indefinite" accel="8000" decel="9000" autoRev="1" fill="hold" nodeType="withEffect">
                                      <p:stCondLst>
                                        <p:cond delay="0"/>
                                      </p:stCondLst>
                                      <p:childTnLst>
                                        <p:animMotion origin="layout" path="M -2.77778E-7 -0.00185 L -2.77778E-7 0.03765 " pathEditMode="relative" rAng="0" ptsTypes="AA">
                                          <p:cBhvr>
                                            <p:cTn id="16" dur="2750" fill="hold"/>
                                            <p:tgtEl>
                                              <p:spTgt spid="14"/>
                                            </p:tgtEl>
                                            <p:attrNameLst>
                                              <p:attrName>ppt_x</p:attrName>
                                              <p:attrName>ppt_y</p:attrName>
                                            </p:attrNameLst>
                                          </p:cBhvr>
                                          <p:rCtr x="0" y="1975"/>
                                        </p:animMotion>
                                      </p:childTnLst>
                                    </p:cTn>
                                  </p:par>
                                  <p:par>
                                    <p:cTn id="17" presetID="8" presetClass="emph" presetSubtype="0" repeatCount="indefinite" accel="8000" decel="9000" autoRev="1" fill="hold" nodeType="withEffect">
                                      <p:stCondLst>
                                        <p:cond delay="0"/>
                                      </p:stCondLst>
                                      <p:childTnLst>
                                        <p:animRot by="600000">
                                          <p:cBhvr>
                                            <p:cTn id="18" dur="4000" fill="hold"/>
                                            <p:tgtEl>
                                              <p:spTgt spid="15"/>
                                            </p:tgtEl>
                                            <p:attrNameLst>
                                              <p:attrName>r</p:attrName>
                                            </p:attrNameLst>
                                          </p:cBhvr>
                                        </p:animRot>
                                      </p:childTnLst>
                                    </p:cTn>
                                  </p:par>
                                  <p:par>
                                    <p:cTn id="19" presetID="42" presetClass="path" presetSubtype="0" repeatCount="indefinite" accel="8000" decel="9000" autoRev="1" fill="hold" nodeType="withEffect">
                                      <p:stCondLst>
                                        <p:cond delay="0"/>
                                      </p:stCondLst>
                                      <p:childTnLst>
                                        <p:animMotion origin="layout" path="M -3.88889E-6 -0.00186 L -3.88889E-6 0.03765 " pathEditMode="relative" rAng="0" ptsTypes="AA">
                                          <p:cBhvr>
                                            <p:cTn id="20" dur="4000" fill="hold"/>
                                            <p:tgtEl>
                                              <p:spTgt spid="15"/>
                                            </p:tgtEl>
                                            <p:attrNameLst>
                                              <p:attrName>ppt_x</p:attrName>
                                              <p:attrName>ppt_y</p:attrName>
                                            </p:attrNameLst>
                                          </p:cBhvr>
                                          <p:rCtr x="0" y="1975"/>
                                        </p:animMotion>
                                      </p:childTnLst>
                                    </p:cTn>
                                  </p:par>
                                  <p:par>
                                    <p:cTn id="21" presetID="42" presetClass="path" presetSubtype="0" repeatCount="indefinite" accel="19000" decel="19000" autoRev="1" fill="hold" nodeType="withEffect">
                                      <p:stCondLst>
                                        <p:cond delay="0"/>
                                      </p:stCondLst>
                                      <p:childTnLst>
                                        <p:animMotion origin="layout" path="M 1.66667E-6 2.34568E-6 L 0.00035 0.05031 " pathEditMode="relative" rAng="0" ptsTypes="AA">
                                          <p:cBhvr>
                                            <p:cTn id="22" dur="3250" fill="hold"/>
                                            <p:tgtEl>
                                              <p:spTgt spid="16"/>
                                            </p:tgtEl>
                                            <p:attrNameLst>
                                              <p:attrName>ppt_x</p:attrName>
                                              <p:attrName>ppt_y</p:attrName>
                                            </p:attrNameLst>
                                          </p:cBhvr>
                                          <p:rCtr x="17" y="2500"/>
                                        </p:animMotion>
                                      </p:childTnLst>
                                    </p:cTn>
                                  </p:par>
                                  <p:par>
                                    <p:cTn id="23" presetID="10" presetClass="entr" presetSubtype="0" fill="hold" grpId="0" nodeType="withEffect">
                                      <p:stCondLst>
                                        <p:cond delay="80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6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4727" decel="3636" autoRev="1" fill="hold" nodeType="withEffect">
                                      <p:stCondLst>
                                        <p:cond delay="100"/>
                                      </p:stCondLst>
                                      <p:childTnLst>
                                        <p:animMotion origin="layout" path="M 0.02379 0.0179 L 0.00191 0.05154 " pathEditMode="relative" rAng="0" ptsTypes="AA">
                                          <p:cBhvr>
                                            <p:cTn id="6" dur="2750" fill="hold"/>
                                            <p:tgtEl>
                                              <p:spTgt spid="11"/>
                                            </p:tgtEl>
                                            <p:attrNameLst>
                                              <p:attrName>ppt_x</p:attrName>
                                              <p:attrName>ppt_y</p:attrName>
                                            </p:attrNameLst>
                                          </p:cBhvr>
                                          <p:rCtr x="-1094" y="1667"/>
                                        </p:animMotion>
                                      </p:childTnLst>
                                    </p:cTn>
                                  </p:par>
                                  <p:par>
                                    <p:cTn id="7" presetID="8" presetClass="emph" presetSubtype="0" repeatCount="indefinite" accel="1405" decel="1081" autoRev="1" fill="hold" nodeType="withEffect">
                                      <p:stCondLst>
                                        <p:cond delay="0"/>
                                      </p:stCondLst>
                                      <p:childTnLst>
                                        <p:animRot by="300000">
                                          <p:cBhvr>
                                            <p:cTn id="8" dur="9250" fill="hold"/>
                                            <p:tgtEl>
                                              <p:spTgt spid="11"/>
                                            </p:tgtEl>
                                            <p:attrNameLst>
                                              <p:attrName>r</p:attrName>
                                            </p:attrNameLst>
                                          </p:cBhvr>
                                        </p:animRot>
                                      </p:childTnLst>
                                    </p:cTn>
                                  </p:par>
                                  <p:par>
                                    <p:cTn id="9" presetID="42" presetClass="path" presetSubtype="0" repeatCount="indefinite" accel="9000" decel="8000" autoRev="1" fill="hold" nodeType="withEffect">
                                      <p:stCondLst>
                                        <p:cond delay="100"/>
                                      </p:stCondLst>
                                      <p:childTnLst>
                                        <p:animMotion origin="layout" path="M 0.02379 0.0179 L 0.00191 0.05154 " pathEditMode="relative" rAng="0" ptsTypes="AA">
                                          <p:cBhvr>
                                            <p:cTn id="10" dur="4250" fill="hold"/>
                                            <p:tgtEl>
                                              <p:spTgt spid="12"/>
                                            </p:tgtEl>
                                            <p:attrNameLst>
                                              <p:attrName>ppt_x</p:attrName>
                                              <p:attrName>ppt_y</p:attrName>
                                            </p:attrNameLst>
                                          </p:cBhvr>
                                          <p:rCtr x="-1094" y="1667"/>
                                        </p:animMotion>
                                      </p:childTnLst>
                                    </p:cTn>
                                  </p:par>
                                  <p:par>
                                    <p:cTn id="11" presetID="8" presetClass="emph" presetSubtype="0" repeatCount="indefinite" accel="2500" autoRev="1" fill="hold" nodeType="withEffect">
                                      <p:stCondLst>
                                        <p:cond delay="0"/>
                                      </p:stCondLst>
                                      <p:childTnLst>
                                        <p:animRot by="300000">
                                          <p:cBhvr>
                                            <p:cTn id="12" dur="6750" fill="hold"/>
                                            <p:tgtEl>
                                              <p:spTgt spid="12"/>
                                            </p:tgtEl>
                                            <p:attrNameLst>
                                              <p:attrName>r</p:attrName>
                                            </p:attrNameLst>
                                          </p:cBhvr>
                                        </p:animRot>
                                      </p:childTnLst>
                                    </p:cTn>
                                  </p:par>
                                  <p:par>
                                    <p:cTn id="13" presetID="8" presetClass="emph" presetSubtype="0" repeatCount="indefinite" accel="8000" decel="9000" autoRev="1" fill="hold" nodeType="withEffect">
                                      <p:stCondLst>
                                        <p:cond delay="0"/>
                                      </p:stCondLst>
                                      <p:childTnLst>
                                        <p:animRot by="600000">
                                          <p:cBhvr>
                                            <p:cTn id="14" dur="2500" fill="hold"/>
                                            <p:tgtEl>
                                              <p:spTgt spid="14"/>
                                            </p:tgtEl>
                                            <p:attrNameLst>
                                              <p:attrName>r</p:attrName>
                                            </p:attrNameLst>
                                          </p:cBhvr>
                                        </p:animRot>
                                      </p:childTnLst>
                                    </p:cTn>
                                  </p:par>
                                  <p:par>
                                    <p:cTn id="15" presetID="42" presetClass="path" presetSubtype="0" repeatCount="indefinite" accel="8000" decel="9000" autoRev="1" fill="hold" nodeType="withEffect">
                                      <p:stCondLst>
                                        <p:cond delay="0"/>
                                      </p:stCondLst>
                                      <p:childTnLst>
                                        <p:animMotion origin="layout" path="M -2.77778E-7 -0.00185 L -2.77778E-7 0.03765 " pathEditMode="relative" rAng="0" ptsTypes="AA">
                                          <p:cBhvr>
                                            <p:cTn id="16" dur="2750" fill="hold"/>
                                            <p:tgtEl>
                                              <p:spTgt spid="14"/>
                                            </p:tgtEl>
                                            <p:attrNameLst>
                                              <p:attrName>ppt_x</p:attrName>
                                              <p:attrName>ppt_y</p:attrName>
                                            </p:attrNameLst>
                                          </p:cBhvr>
                                          <p:rCtr x="0" y="1975"/>
                                        </p:animMotion>
                                      </p:childTnLst>
                                    </p:cTn>
                                  </p:par>
                                  <p:par>
                                    <p:cTn id="17" presetID="8" presetClass="emph" presetSubtype="0" repeatCount="indefinite" accel="8000" decel="9000" autoRev="1" fill="hold" nodeType="withEffect">
                                      <p:stCondLst>
                                        <p:cond delay="0"/>
                                      </p:stCondLst>
                                      <p:childTnLst>
                                        <p:animRot by="600000">
                                          <p:cBhvr>
                                            <p:cTn id="18" dur="4000" fill="hold"/>
                                            <p:tgtEl>
                                              <p:spTgt spid="15"/>
                                            </p:tgtEl>
                                            <p:attrNameLst>
                                              <p:attrName>r</p:attrName>
                                            </p:attrNameLst>
                                          </p:cBhvr>
                                        </p:animRot>
                                      </p:childTnLst>
                                    </p:cTn>
                                  </p:par>
                                  <p:par>
                                    <p:cTn id="19" presetID="42" presetClass="path" presetSubtype="0" repeatCount="indefinite" accel="8000" decel="9000" autoRev="1" fill="hold" nodeType="withEffect">
                                      <p:stCondLst>
                                        <p:cond delay="0"/>
                                      </p:stCondLst>
                                      <p:childTnLst>
                                        <p:animMotion origin="layout" path="M -3.88889E-6 -0.00186 L -3.88889E-6 0.03765 " pathEditMode="relative" rAng="0" ptsTypes="AA">
                                          <p:cBhvr>
                                            <p:cTn id="20" dur="4000" fill="hold"/>
                                            <p:tgtEl>
                                              <p:spTgt spid="15"/>
                                            </p:tgtEl>
                                            <p:attrNameLst>
                                              <p:attrName>ppt_x</p:attrName>
                                              <p:attrName>ppt_y</p:attrName>
                                            </p:attrNameLst>
                                          </p:cBhvr>
                                          <p:rCtr x="0" y="1975"/>
                                        </p:animMotion>
                                      </p:childTnLst>
                                    </p:cTn>
                                  </p:par>
                                  <p:par>
                                    <p:cTn id="21" presetID="42" presetClass="path" presetSubtype="0" repeatCount="indefinite" accel="19000" decel="19000" autoRev="1" fill="hold" nodeType="withEffect">
                                      <p:stCondLst>
                                        <p:cond delay="0"/>
                                      </p:stCondLst>
                                      <p:childTnLst>
                                        <p:animMotion origin="layout" path="M 1.66667E-6 2.34568E-6 L 0.00035 0.05031 " pathEditMode="relative" rAng="0" ptsTypes="AA">
                                          <p:cBhvr>
                                            <p:cTn id="22" dur="3250" fill="hold"/>
                                            <p:tgtEl>
                                              <p:spTgt spid="16"/>
                                            </p:tgtEl>
                                            <p:attrNameLst>
                                              <p:attrName>ppt_x</p:attrName>
                                              <p:attrName>ppt_y</p:attrName>
                                            </p:attrNameLst>
                                          </p:cBhvr>
                                          <p:rCtr x="17" y="2500"/>
                                        </p:animMotion>
                                      </p:childTnLst>
                                    </p:cTn>
                                  </p:par>
                                  <p:par>
                                    <p:cTn id="23" presetID="10" presetClass="entr" presetSubtype="0" fill="hold" grpId="0" nodeType="withEffect">
                                      <p:stCondLst>
                                        <p:cond delay="80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6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Forma&#10;&#10;Descripción generada automáticamente">
            <a:extLst>
              <a:ext uri="{FF2B5EF4-FFF2-40B4-BE49-F238E27FC236}">
                <a16:creationId xmlns:a16="http://schemas.microsoft.com/office/drawing/2014/main" xmlns="" id="{F2C40DD3-0FB4-7083-371E-27079241DAC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338" t="11190" r="47314" b="12346"/>
          <a:stretch/>
        </p:blipFill>
        <p:spPr>
          <a:xfrm>
            <a:off x="7920953" y="2717322"/>
            <a:ext cx="1223046" cy="1134961"/>
          </a:xfrm>
          <a:prstGeom prst="rect">
            <a:avLst/>
          </a:prstGeom>
        </p:spPr>
      </p:pic>
      <p:pic>
        <p:nvPicPr>
          <p:cNvPr id="3" name="Imagen 2" descr="Patrón de fondo&#10;&#10;Descripción generada automáticamente con confianza baja">
            <a:extLst>
              <a:ext uri="{FF2B5EF4-FFF2-40B4-BE49-F238E27FC236}">
                <a16:creationId xmlns:a16="http://schemas.microsoft.com/office/drawing/2014/main" xmlns="" id="{78444BCE-AC51-0EBF-1E27-A44A5DE82FC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5298" t="16723" r="2754" b="16966"/>
          <a:stretch/>
        </p:blipFill>
        <p:spPr>
          <a:xfrm flipV="1">
            <a:off x="-171449" y="-68580"/>
            <a:ext cx="3283602" cy="1702336"/>
          </a:xfrm>
          <a:prstGeom prst="rect">
            <a:avLst/>
          </a:prstGeom>
        </p:spPr>
      </p:pic>
      <p:pic>
        <p:nvPicPr>
          <p:cNvPr id="6" name="Imagen 5" descr="Icono&#10;&#10;Descripción generada automáticamente">
            <a:extLst>
              <a:ext uri="{FF2B5EF4-FFF2-40B4-BE49-F238E27FC236}">
                <a16:creationId xmlns:a16="http://schemas.microsoft.com/office/drawing/2014/main" xmlns="" id="{FC5252B5-042A-050D-A4A9-CE2C7BFE623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8803" t="24065" r="2121" b="27656"/>
          <a:stretch/>
        </p:blipFill>
        <p:spPr>
          <a:xfrm flipV="1">
            <a:off x="-156282" y="-215983"/>
            <a:ext cx="1832919" cy="1014256"/>
          </a:xfrm>
          <a:prstGeom prst="rect">
            <a:avLst/>
          </a:prstGeom>
        </p:spPr>
      </p:pic>
      <p:pic>
        <p:nvPicPr>
          <p:cNvPr id="7" name="Imagen 6" descr="Un dibujo de un animal&#10;&#10;Descripción generada automáticamente con confianza baja">
            <a:extLst>
              <a:ext uri="{FF2B5EF4-FFF2-40B4-BE49-F238E27FC236}">
                <a16:creationId xmlns:a16="http://schemas.microsoft.com/office/drawing/2014/main" xmlns="" id="{5EACE198-8088-997F-FD46-02F8E53370E2}"/>
              </a:ext>
            </a:extLst>
          </p:cNvPr>
          <p:cNvPicPr>
            <a:picLocks noChangeAspect="1"/>
          </p:cNvPicPr>
          <p:nvPr/>
        </p:nvPicPr>
        <p:blipFill rotWithShape="1">
          <a:blip r:embed="rId5">
            <a:extLst>
              <a:ext uri="{28A0092B-C50C-407E-A947-70E740481C1C}">
                <a14:useLocalDpi xmlns:a14="http://schemas.microsoft.com/office/drawing/2010/main" val="0"/>
              </a:ext>
            </a:extLst>
          </a:blip>
          <a:srcRect l="1079" t="39961" r="62780" b="21464"/>
          <a:stretch/>
        </p:blipFill>
        <p:spPr>
          <a:xfrm>
            <a:off x="5980573" y="3324297"/>
            <a:ext cx="3163425" cy="1899213"/>
          </a:xfrm>
          <a:prstGeom prst="rect">
            <a:avLst/>
          </a:prstGeom>
        </p:spPr>
      </p:pic>
      <p:pic>
        <p:nvPicPr>
          <p:cNvPr id="9" name="Imagen 8" descr="Dibujo de una persona&#10;&#10;Descripción generada automáticamente con confianza media">
            <a:extLst>
              <a:ext uri="{FF2B5EF4-FFF2-40B4-BE49-F238E27FC236}">
                <a16:creationId xmlns:a16="http://schemas.microsoft.com/office/drawing/2014/main" xmlns="" id="{B5CD2A73-C90A-A1B8-BED4-05152A69158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625" r="53804" b="34414"/>
          <a:stretch/>
        </p:blipFill>
        <p:spPr>
          <a:xfrm>
            <a:off x="6689124" y="3364813"/>
            <a:ext cx="2463658" cy="1858697"/>
          </a:xfrm>
          <a:prstGeom prst="rect">
            <a:avLst/>
          </a:prstGeom>
        </p:spPr>
      </p:pic>
      <p:sp>
        <p:nvSpPr>
          <p:cNvPr id="4" name="Title 3">
            <a:extLst>
              <a:ext uri="{FF2B5EF4-FFF2-40B4-BE49-F238E27FC236}">
                <a16:creationId xmlns:a16="http://schemas.microsoft.com/office/drawing/2014/main" xmlns="" id="{FE7DD147-0A38-4E87-9D9A-1D9976EF17CE}"/>
              </a:ext>
            </a:extLst>
          </p:cNvPr>
          <p:cNvSpPr>
            <a:spLocks noGrp="1"/>
          </p:cNvSpPr>
          <p:nvPr>
            <p:ph type="ctrTitle"/>
          </p:nvPr>
        </p:nvSpPr>
        <p:spPr>
          <a:xfrm>
            <a:off x="623535" y="2936416"/>
            <a:ext cx="8088953" cy="956383"/>
          </a:xfrm>
        </p:spPr>
        <p:txBody>
          <a:bodyPr/>
          <a:lstStyle/>
          <a:p>
            <a:r>
              <a:rPr lang="en-US" sz="5400" b="1" dirty="0" smtClean="0">
                <a:latin typeface="Sitka Banner Semibold" pitchFamily="2" charset="0"/>
              </a:rPr>
              <a:t>Introduction </a:t>
            </a:r>
            <a:r>
              <a:rPr lang="en-US" sz="5400" b="1" dirty="0">
                <a:latin typeface="Sitka Banner Semibold" pitchFamily="2" charset="0"/>
              </a:rPr>
              <a:t>,Objectives &amp; </a:t>
            </a:r>
            <a:r>
              <a:rPr lang="en-US" sz="5400" b="1" dirty="0" smtClean="0">
                <a:latin typeface="Sitka Banner Semibold" pitchFamily="2" charset="0"/>
              </a:rPr>
              <a:t>Scope  </a:t>
            </a:r>
            <a:endParaRPr lang="en-US" sz="5400" b="1" dirty="0">
              <a:latin typeface="Sitka Banner Semibold" pitchFamily="2" charset="0"/>
            </a:endParaRPr>
          </a:p>
        </p:txBody>
      </p:sp>
      <p:sp>
        <p:nvSpPr>
          <p:cNvPr id="8" name="Text Placeholder 7">
            <a:extLst>
              <a:ext uri="{FF2B5EF4-FFF2-40B4-BE49-F238E27FC236}">
                <a16:creationId xmlns:a16="http://schemas.microsoft.com/office/drawing/2014/main" xmlns="" id="{64D68E61-016F-4F06-8E47-3BB96B0309F9}"/>
              </a:ext>
            </a:extLst>
          </p:cNvPr>
          <p:cNvSpPr>
            <a:spLocks noGrp="1"/>
          </p:cNvSpPr>
          <p:nvPr>
            <p:ph type="body" idx="10"/>
          </p:nvPr>
        </p:nvSpPr>
        <p:spPr>
          <a:xfrm>
            <a:off x="3142672" y="1736154"/>
            <a:ext cx="3110054" cy="615714"/>
          </a:xfrm>
        </p:spPr>
        <p:txBody>
          <a:bodyPr anchor="ctr"/>
          <a:lstStyle/>
          <a:p>
            <a:pPr>
              <a:lnSpc>
                <a:spcPct val="80000"/>
              </a:lnSpc>
            </a:pPr>
            <a:r>
              <a:rPr lang="en-US" sz="9600" b="1" dirty="0">
                <a:latin typeface="Bahnschrift SemiBold SemiConden" panose="020B0502040204020203" pitchFamily="34" charset="0"/>
              </a:rPr>
              <a:t>01</a:t>
            </a:r>
          </a:p>
        </p:txBody>
      </p:sp>
      <p:pic>
        <p:nvPicPr>
          <p:cNvPr id="15" name="Imagen 14" descr="Imagen que contiene Gráfico circular&#10;&#10;Descripción generada automáticamente">
            <a:extLst>
              <a:ext uri="{FF2B5EF4-FFF2-40B4-BE49-F238E27FC236}">
                <a16:creationId xmlns:a16="http://schemas.microsoft.com/office/drawing/2014/main" xmlns="" id="{41E0F4B5-83D5-81F9-D16E-BFEC6113F8C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7850" t="14258" r="3883" b="15917"/>
          <a:stretch/>
        </p:blipFill>
        <p:spPr>
          <a:xfrm rot="17969043">
            <a:off x="-789033" y="3688811"/>
            <a:ext cx="2477967" cy="1102610"/>
          </a:xfrm>
          <a:prstGeom prst="rect">
            <a:avLst/>
          </a:prstGeom>
        </p:spPr>
      </p:pic>
      <p:pic>
        <p:nvPicPr>
          <p:cNvPr id="17" name="Imagen 16" descr="Círculo&#10;&#10;Descripción generada automáticamente">
            <a:extLst>
              <a:ext uri="{FF2B5EF4-FFF2-40B4-BE49-F238E27FC236}">
                <a16:creationId xmlns:a16="http://schemas.microsoft.com/office/drawing/2014/main" xmlns="" id="{80D10D1F-A34B-F59E-0925-BDA9E197E11F}"/>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6300" t="6535" r="24866" b="6900"/>
          <a:stretch/>
        </p:blipFill>
        <p:spPr>
          <a:xfrm>
            <a:off x="341488" y="1076751"/>
            <a:ext cx="801545" cy="799242"/>
          </a:xfrm>
          <a:prstGeom prst="rect">
            <a:avLst/>
          </a:prstGeom>
        </p:spPr>
      </p:pic>
      <p:pic>
        <p:nvPicPr>
          <p:cNvPr id="19" name="Imagen 18" descr="Imagen que contiene Forma&#10;&#10;Descripción generada automáticamente">
            <a:extLst>
              <a:ext uri="{FF2B5EF4-FFF2-40B4-BE49-F238E27FC236}">
                <a16:creationId xmlns:a16="http://schemas.microsoft.com/office/drawing/2014/main" xmlns="" id="{C7F49B56-7AD9-FD06-4831-7F0F265D5FD5}"/>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26800" t="4583" r="22933" b="6607"/>
          <a:stretch/>
        </p:blipFill>
        <p:spPr>
          <a:xfrm>
            <a:off x="7382585" y="-1151886"/>
            <a:ext cx="2300037" cy="2285787"/>
          </a:xfrm>
          <a:prstGeom prst="rect">
            <a:avLst/>
          </a:prstGeom>
        </p:spPr>
      </p:pic>
      <p:pic>
        <p:nvPicPr>
          <p:cNvPr id="20" name="Imagen 19" descr="Icono&#10;&#10;Descripción generada automáticamente">
            <a:extLst>
              <a:ext uri="{FF2B5EF4-FFF2-40B4-BE49-F238E27FC236}">
                <a16:creationId xmlns:a16="http://schemas.microsoft.com/office/drawing/2014/main" xmlns="" id="{F95500FF-5F15-A707-A8B0-D6BB4B4CF0D8}"/>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783" t="14022" r="5733" b="13919"/>
          <a:stretch/>
        </p:blipFill>
        <p:spPr>
          <a:xfrm rot="20639185">
            <a:off x="-354108" y="4382203"/>
            <a:ext cx="1955286" cy="866325"/>
          </a:xfrm>
          <a:prstGeom prst="rect">
            <a:avLst/>
          </a:prstGeom>
        </p:spPr>
      </p:pic>
      <p:pic>
        <p:nvPicPr>
          <p:cNvPr id="21" name="Imagen 20" descr="Imagen que contiene luz, lámpara&#10;&#10;Descripción generada automáticamente">
            <a:extLst>
              <a:ext uri="{FF2B5EF4-FFF2-40B4-BE49-F238E27FC236}">
                <a16:creationId xmlns:a16="http://schemas.microsoft.com/office/drawing/2014/main" xmlns="" id="{5BEF0C80-96ED-ACA3-1509-73CBAD54B156}"/>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24850" t="6158" r="23333" b="5607"/>
          <a:stretch/>
        </p:blipFill>
        <p:spPr>
          <a:xfrm>
            <a:off x="980564" y="3614794"/>
            <a:ext cx="471505" cy="451627"/>
          </a:xfrm>
          <a:prstGeom prst="rect">
            <a:avLst/>
          </a:prstGeom>
        </p:spPr>
      </p:pic>
      <p:sp>
        <p:nvSpPr>
          <p:cNvPr id="23" name="Elipse 22">
            <a:extLst>
              <a:ext uri="{FF2B5EF4-FFF2-40B4-BE49-F238E27FC236}">
                <a16:creationId xmlns:a16="http://schemas.microsoft.com/office/drawing/2014/main" xmlns="" id="{112AC5FB-292F-AF20-3273-D5F7C2185005}"/>
              </a:ext>
            </a:extLst>
          </p:cNvPr>
          <p:cNvSpPr/>
          <p:nvPr/>
        </p:nvSpPr>
        <p:spPr>
          <a:xfrm>
            <a:off x="13407807" y="4655444"/>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28" name="Grupo 27">
            <a:extLst>
              <a:ext uri="{FF2B5EF4-FFF2-40B4-BE49-F238E27FC236}">
                <a16:creationId xmlns:a16="http://schemas.microsoft.com/office/drawing/2014/main" xmlns="" id="{8168F1AF-FF19-5CE0-ACFA-FC1FAEC94904}"/>
              </a:ext>
            </a:extLst>
          </p:cNvPr>
          <p:cNvGrpSpPr/>
          <p:nvPr/>
        </p:nvGrpSpPr>
        <p:grpSpPr>
          <a:xfrm>
            <a:off x="479578" y="1325239"/>
            <a:ext cx="7725988" cy="3135952"/>
            <a:chOff x="353635" y="1274118"/>
            <a:chExt cx="7977874" cy="3238193"/>
          </a:xfrm>
        </p:grpSpPr>
        <p:sp>
          <p:nvSpPr>
            <p:cNvPr id="10" name="Rectángulo 9">
              <a:extLst>
                <a:ext uri="{FF2B5EF4-FFF2-40B4-BE49-F238E27FC236}">
                  <a16:creationId xmlns:a16="http://schemas.microsoft.com/office/drawing/2014/main" xmlns="" id="{013A0A0C-768A-103F-9788-31DBF077BFF4}"/>
                </a:ext>
              </a:extLst>
            </p:cNvPr>
            <p:cNvSpPr/>
            <p:nvPr/>
          </p:nvSpPr>
          <p:spPr>
            <a:xfrm>
              <a:off x="353635" y="2349689"/>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Elipse 10">
              <a:extLst>
                <a:ext uri="{FF2B5EF4-FFF2-40B4-BE49-F238E27FC236}">
                  <a16:creationId xmlns:a16="http://schemas.microsoft.com/office/drawing/2014/main" xmlns="" id="{58D7E544-DC0C-C77B-8580-CAE9813CF86B}"/>
                </a:ext>
              </a:extLst>
            </p:cNvPr>
            <p:cNvSpPr/>
            <p:nvPr/>
          </p:nvSpPr>
          <p:spPr>
            <a:xfrm>
              <a:off x="1338442" y="2358303"/>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Elipse 12">
              <a:extLst>
                <a:ext uri="{FF2B5EF4-FFF2-40B4-BE49-F238E27FC236}">
                  <a16:creationId xmlns:a16="http://schemas.microsoft.com/office/drawing/2014/main" xmlns="" id="{0060FA3F-4E9E-249A-5455-536C4A71EDFC}"/>
                </a:ext>
              </a:extLst>
            </p:cNvPr>
            <p:cNvSpPr/>
            <p:nvPr/>
          </p:nvSpPr>
          <p:spPr>
            <a:xfrm>
              <a:off x="1498925" y="1274118"/>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xmlns="" id="{443307E2-2F1E-6FD3-F1B1-9D1DD0C21CD9}"/>
                </a:ext>
              </a:extLst>
            </p:cNvPr>
            <p:cNvSpPr/>
            <p:nvPr/>
          </p:nvSpPr>
          <p:spPr>
            <a:xfrm>
              <a:off x="1639948" y="2631744"/>
              <a:ext cx="85578" cy="855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Elipse 15">
              <a:extLst>
                <a:ext uri="{FF2B5EF4-FFF2-40B4-BE49-F238E27FC236}">
                  <a16:creationId xmlns:a16="http://schemas.microsoft.com/office/drawing/2014/main" xmlns="" id="{8422F606-6846-2810-C0AA-DCDE5A4FC325}"/>
                </a:ext>
              </a:extLst>
            </p:cNvPr>
            <p:cNvSpPr/>
            <p:nvPr/>
          </p:nvSpPr>
          <p:spPr>
            <a:xfrm>
              <a:off x="7106255" y="1700791"/>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Elipse 21">
              <a:extLst>
                <a:ext uri="{FF2B5EF4-FFF2-40B4-BE49-F238E27FC236}">
                  <a16:creationId xmlns:a16="http://schemas.microsoft.com/office/drawing/2014/main" xmlns="" id="{7567F1F1-DB0D-5FC5-18D4-19A9916A379B}"/>
                </a:ext>
              </a:extLst>
            </p:cNvPr>
            <p:cNvSpPr/>
            <p:nvPr/>
          </p:nvSpPr>
          <p:spPr>
            <a:xfrm>
              <a:off x="7604339" y="3866477"/>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a:extLst>
                <a:ext uri="{FF2B5EF4-FFF2-40B4-BE49-F238E27FC236}">
                  <a16:creationId xmlns:a16="http://schemas.microsoft.com/office/drawing/2014/main" xmlns="" id="{5FB70843-6506-4AD3-0AEC-754F6F42C3DF}"/>
                </a:ext>
              </a:extLst>
            </p:cNvPr>
            <p:cNvSpPr/>
            <p:nvPr/>
          </p:nvSpPr>
          <p:spPr>
            <a:xfrm>
              <a:off x="7756739" y="2510730"/>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Rectángulo 24">
              <a:extLst>
                <a:ext uri="{FF2B5EF4-FFF2-40B4-BE49-F238E27FC236}">
                  <a16:creationId xmlns:a16="http://schemas.microsoft.com/office/drawing/2014/main" xmlns="" id="{5FF43F78-8087-7207-A9F4-F0530FFFBDF6}"/>
                </a:ext>
              </a:extLst>
            </p:cNvPr>
            <p:cNvSpPr/>
            <p:nvPr/>
          </p:nvSpPr>
          <p:spPr>
            <a:xfrm>
              <a:off x="8245931" y="1556293"/>
              <a:ext cx="85578" cy="855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xmlns="" id="{B34D7C7C-0EA5-1847-6DEC-93E82047218F}"/>
                </a:ext>
              </a:extLst>
            </p:cNvPr>
            <p:cNvSpPr/>
            <p:nvPr/>
          </p:nvSpPr>
          <p:spPr>
            <a:xfrm>
              <a:off x="1868805" y="4431222"/>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36596411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8" dur="5250" fill="hold"/>
                                            <p:tgtEl>
                                              <p:spTgt spid="19"/>
                                            </p:tgtEl>
                                            <p:attrNameLst>
                                              <p:attrName>ppt_x</p:attrName>
                                              <p:attrName>ppt_y</p:attrName>
                                            </p:attrNameLst>
                                          </p:cBhvr>
                                          <p:rCtr x="17" y="2531"/>
                                        </p:animMotion>
                                      </p:childTnLst>
                                    </p:cTn>
                                  </p:par>
                                  <p:par>
                                    <p:cTn id="9"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0" dur="3250" fill="hold"/>
                                            <p:tgtEl>
                                              <p:spTgt spid="17"/>
                                            </p:tgtEl>
                                            <p:attrNameLst>
                                              <p:attrName>ppt_x</p:attrName>
                                              <p:attrName>ppt_y</p:attrName>
                                            </p:attrNameLst>
                                          </p:cBhvr>
                                          <p:rCtr x="0" y="3827"/>
                                        </p:animMotion>
                                      </p:childTnLst>
                                    </p:cTn>
                                  </p:par>
                                  <p:par>
                                    <p:cTn id="11" presetID="42" presetClass="path" presetSubtype="0" repeatCount="indefinite" accel="10000" decel="10000" autoRev="1" fill="hold" nodeType="withEffect">
                                      <p:stCondLst>
                                        <p:cond delay="0"/>
                                      </p:stCondLst>
                                      <p:childTnLst>
                                        <p:animMotion origin="layout" path="M 8.33333E-7 2.22222E-6 L 0.00035 0.05031 " pathEditMode="relative" rAng="0" ptsTypes="AA">
                                          <p:cBhvr>
                                            <p:cTn id="12" dur="2500" fill="hold"/>
                                            <p:tgtEl>
                                              <p:spTgt spid="21"/>
                                            </p:tgtEl>
                                            <p:attrNameLst>
                                              <p:attrName>ppt_x</p:attrName>
                                              <p:attrName>ppt_y</p:attrName>
                                            </p:attrNameLst>
                                          </p:cBhvr>
                                          <p:rCtr x="0" y="2716"/>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5500" fill="hold"/>
                                            <p:tgtEl>
                                              <p:spTgt spid="2"/>
                                            </p:tgtEl>
                                            <p:attrNameLst>
                                              <p:attrName>ppt_x</p:attrName>
                                              <p:attrName>ppt_y</p:attrName>
                                            </p:attrNameLst>
                                          </p:cBhvr>
                                          <p:rCtr x="3559" y="31"/>
                                        </p:animMotion>
                                      </p:childTnLst>
                                    </p:cTn>
                                  </p:par>
                                  <p:par>
                                    <p:cTn id="15" presetID="42" presetClass="path" presetSubtype="0" repeatCount="indefinite" accel="3636" autoRev="1" fill="hold" nodeType="withEffect" p14:presetBounceEnd="5091">
                                      <p:stCondLst>
                                        <p:cond delay="100"/>
                                      </p:stCondLst>
                                      <p:childTnLst>
                                        <p:animMotion origin="layout" path="M 2.77778E-7 0.00124 L 0.01337 0.03056 " pathEditMode="relative" rAng="0" ptsTypes="AA" p14:bounceEnd="5091">
                                          <p:cBhvr>
                                            <p:cTn id="16" dur="6750" fill="hold"/>
                                            <p:tgtEl>
                                              <p:spTgt spid="7"/>
                                            </p:tgtEl>
                                            <p:attrNameLst>
                                              <p:attrName>ppt_x</p:attrName>
                                              <p:attrName>ppt_y</p:attrName>
                                            </p:attrNameLst>
                                          </p:cBhvr>
                                          <p:rCtr x="660" y="1451"/>
                                        </p:animMotion>
                                      </p:childTnLst>
                                    </p:cTn>
                                  </p:par>
                                  <p:par>
                                    <p:cTn id="17" presetID="8" presetClass="emph" presetSubtype="0" repeatCount="indefinite" accel="2500" autoRev="1" fill="hold" nodeType="withEffect" p14:presetBounceEnd="3500">
                                      <p:stCondLst>
                                        <p:cond delay="0"/>
                                      </p:stCondLst>
                                      <p:childTnLst>
                                        <p:animRot by="300000" p14:bounceEnd="3500">
                                          <p:cBhvr>
                                            <p:cTn id="18" dur="3500" fill="hold"/>
                                            <p:tgtEl>
                                              <p:spTgt spid="7"/>
                                            </p:tgtEl>
                                            <p:attrNameLst>
                                              <p:attrName>r</p:attrName>
                                            </p:attrNameLst>
                                          </p:cBhvr>
                                        </p:animRot>
                                      </p:childTnLst>
                                    </p:cTn>
                                  </p:par>
                                  <p:par>
                                    <p:cTn id="19" presetID="42" presetClass="path" presetSubtype="0" repeatCount="indefinite" accel="3636" autoRev="1" fill="hold" nodeType="withEffect" p14:presetBounceEnd="5091">
                                      <p:stCondLst>
                                        <p:cond delay="100"/>
                                      </p:stCondLst>
                                      <p:childTnLst>
                                        <p:animMotion origin="layout" path="M 5.55556E-7 0.00123 L 0.01337 0.03055 " pathEditMode="relative" rAng="0" ptsTypes="AA" p14:bounceEnd="5091">
                                          <p:cBhvr>
                                            <p:cTn id="20" dur="3250" fill="hold"/>
                                            <p:tgtEl>
                                              <p:spTgt spid="9"/>
                                            </p:tgtEl>
                                            <p:attrNameLst>
                                              <p:attrName>ppt_x</p:attrName>
                                              <p:attrName>ppt_y</p:attrName>
                                            </p:attrNameLst>
                                          </p:cBhvr>
                                          <p:rCtr x="660" y="1451"/>
                                        </p:animMotion>
                                      </p:childTnLst>
                                    </p:cTn>
                                  </p:par>
                                  <p:par>
                                    <p:cTn id="21" presetID="8" presetClass="emph" presetSubtype="0" repeatCount="indefinite" accel="2500" autoRev="1" fill="hold" nodeType="withEffect" p14:presetBounceEnd="3500">
                                      <p:stCondLst>
                                        <p:cond delay="0"/>
                                      </p:stCondLst>
                                      <p:childTnLst>
                                        <p:animRot by="300000" p14:bounceEnd="3500">
                                          <p:cBhvr>
                                            <p:cTn id="22" dur="8250" fill="hold"/>
                                            <p:tgtEl>
                                              <p:spTgt spid="9"/>
                                            </p:tgtEl>
                                            <p:attrNameLst>
                                              <p:attrName>r</p:attrName>
                                            </p:attrNameLst>
                                          </p:cBhvr>
                                        </p:animRot>
                                      </p:childTnLst>
                                    </p:cTn>
                                  </p:par>
                                  <p:par>
                                    <p:cTn id="23" presetID="42" presetClass="path" presetSubtype="0" repeatCount="indefinite" accel="9000" decel="8000" autoRev="1" fill="hold" nodeType="withEffect">
                                      <p:stCondLst>
                                        <p:cond delay="100"/>
                                      </p:stCondLst>
                                      <p:childTnLst>
                                        <p:animMotion origin="layout" path="M 2.77778E-7 -1.48148E-6 L 0.00677 -0.0179 " pathEditMode="relative" rAng="0" ptsTypes="AA">
                                          <p:cBhvr>
                                            <p:cTn id="24" dur="2750" fill="hold"/>
                                            <p:tgtEl>
                                              <p:spTgt spid="6"/>
                                            </p:tgtEl>
                                            <p:attrNameLst>
                                              <p:attrName>ppt_x</p:attrName>
                                              <p:attrName>ppt_y</p:attrName>
                                            </p:attrNameLst>
                                          </p:cBhvr>
                                          <p:rCtr x="330" y="-895"/>
                                        </p:animMotion>
                                      </p:childTnLst>
                                    </p:cTn>
                                  </p:par>
                                  <p:par>
                                    <p:cTn id="25" presetID="8" presetClass="emph" presetSubtype="0" repeatCount="indefinite" accel="2500" autoRev="1" fill="hold" nodeType="withEffect" p14:presetBounceEnd="3500">
                                      <p:stCondLst>
                                        <p:cond delay="0"/>
                                      </p:stCondLst>
                                      <p:childTnLst>
                                        <p:animRot by="300000" p14:bounceEnd="3500">
                                          <p:cBhvr>
                                            <p:cTn id="26" dur="6750" fill="hold"/>
                                            <p:tgtEl>
                                              <p:spTgt spid="6"/>
                                            </p:tgtEl>
                                            <p:attrNameLst>
                                              <p:attrName>r</p:attrName>
                                            </p:attrNameLst>
                                          </p:cBhvr>
                                        </p:animRot>
                                      </p:childTnLst>
                                    </p:cTn>
                                  </p:par>
                                  <p:par>
                                    <p:cTn id="27" presetID="42" presetClass="path" presetSubtype="0" repeatCount="indefinite" accel="3636" decel="4000" autoRev="1" fill="hold" nodeType="withEffect">
                                      <p:stCondLst>
                                        <p:cond delay="100"/>
                                      </p:stCondLst>
                                      <p:childTnLst>
                                        <p:animMotion origin="layout" path="M -3.88889E-6 -4.93827E-7 L 0.00539 -0.01049 " pathEditMode="relative" rAng="0" ptsTypes="AA">
                                          <p:cBhvr>
                                            <p:cTn id="28" dur="4500" fill="hold"/>
                                            <p:tgtEl>
                                              <p:spTgt spid="3"/>
                                            </p:tgtEl>
                                            <p:attrNameLst>
                                              <p:attrName>ppt_x</p:attrName>
                                              <p:attrName>ppt_y</p:attrName>
                                            </p:attrNameLst>
                                          </p:cBhvr>
                                          <p:rCtr x="260" y="-525"/>
                                        </p:animMotion>
                                      </p:childTnLst>
                                    </p:cTn>
                                  </p:par>
                                  <p:par>
                                    <p:cTn id="29" presetID="8" presetClass="emph" presetSubtype="0" repeatCount="indefinite" accel="2500" autoRev="1" fill="hold" nodeType="withEffect" p14:presetBounceEnd="3500">
                                      <p:stCondLst>
                                        <p:cond delay="0"/>
                                      </p:stCondLst>
                                      <p:childTnLst>
                                        <p:animRot by="300000" p14:bounceEnd="3500">
                                          <p:cBhvr>
                                            <p:cTn id="30" dur="3500" fill="hold"/>
                                            <p:tgtEl>
                                              <p:spTgt spid="3"/>
                                            </p:tgtEl>
                                            <p:attrNameLst>
                                              <p:attrName>r</p:attrName>
                                            </p:attrNameLst>
                                          </p:cBhvr>
                                        </p:animRot>
                                      </p:childTnLst>
                                    </p:cTn>
                                  </p:par>
                                  <p:par>
                                    <p:cTn id="31" presetID="8" presetClass="emph" presetSubtype="0" repeatCount="indefinite" accel="8000" decel="9000" autoRev="1" fill="hold" nodeType="withEffect">
                                      <p:stCondLst>
                                        <p:cond delay="0"/>
                                      </p:stCondLst>
                                      <p:childTnLst>
                                        <p:animRot by="600000">
                                          <p:cBhvr>
                                            <p:cTn id="32" dur="4000" fill="hold"/>
                                            <p:tgtEl>
                                              <p:spTgt spid="15"/>
                                            </p:tgtEl>
                                            <p:attrNameLst>
                                              <p:attrName>r</p:attrName>
                                            </p:attrNameLst>
                                          </p:cBhvr>
                                        </p:animRot>
                                      </p:childTnLst>
                                    </p:cTn>
                                  </p:par>
                                  <p:par>
                                    <p:cTn id="33"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34" dur="4000" fill="hold"/>
                                            <p:tgtEl>
                                              <p:spTgt spid="15"/>
                                            </p:tgtEl>
                                            <p:attrNameLst>
                                              <p:attrName>ppt_x</p:attrName>
                                              <p:attrName>ppt_y</p:attrName>
                                            </p:attrNameLst>
                                          </p:cBhvr>
                                          <p:rCtr x="0" y="1975"/>
                                        </p:animMotion>
                                      </p:childTnLst>
                                    </p:cTn>
                                  </p:par>
                                  <p:par>
                                    <p:cTn id="35" presetID="8" presetClass="emph" presetSubtype="0" repeatCount="indefinite" accel="8000" decel="9000" autoRev="1" fill="hold" nodeType="withEffect">
                                      <p:stCondLst>
                                        <p:cond delay="0"/>
                                      </p:stCondLst>
                                      <p:childTnLst>
                                        <p:animRot by="600000">
                                          <p:cBhvr>
                                            <p:cTn id="36" dur="2500" fill="hold"/>
                                            <p:tgtEl>
                                              <p:spTgt spid="20"/>
                                            </p:tgtEl>
                                            <p:attrNameLst>
                                              <p:attrName>r</p:attrName>
                                            </p:attrNameLst>
                                          </p:cBhvr>
                                        </p:animRot>
                                      </p:childTnLst>
                                    </p:cTn>
                                  </p:par>
                                  <p:par>
                                    <p:cTn id="37" presetID="42" presetClass="path" presetSubtype="0" repeatCount="indefinite" accel="8000" decel="9000" autoRev="1" fill="hold" nodeType="withEffect">
                                      <p:stCondLst>
                                        <p:cond delay="0"/>
                                      </p:stCondLst>
                                      <p:childTnLst>
                                        <p:animMotion origin="layout" path="M 8.33333E-7 -0.00185 L 8.33333E-7 0.03766 " pathEditMode="relative" rAng="0" ptsTypes="AA">
                                          <p:cBhvr>
                                            <p:cTn id="38" dur="2750" fill="hold"/>
                                            <p:tgtEl>
                                              <p:spTgt spid="20"/>
                                            </p:tgtEl>
                                            <p:attrNameLst>
                                              <p:attrName>ppt_x</p:attrName>
                                              <p:attrName>ppt_y</p:attrName>
                                            </p:attrNameLst>
                                          </p:cBhvr>
                                          <p:rCtr x="0" y="1975"/>
                                        </p:animMotion>
                                      </p:childTnLst>
                                    </p:cTn>
                                  </p:par>
                                  <p:par>
                                    <p:cTn id="39" presetID="10"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200"/>
                                            <p:tgtEl>
                                              <p:spTgt spid="8"/>
                                            </p:tgtEl>
                                          </p:cBhvr>
                                        </p:animEffect>
                                      </p:childTnLst>
                                    </p:cTn>
                                  </p:par>
                                  <p:par>
                                    <p:cTn id="42" presetID="10" presetClass="entr" presetSubtype="0" fill="hold" grpId="0" nodeType="withEffect">
                                      <p:stCondLst>
                                        <p:cond delay="80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8" dur="5250" fill="hold"/>
                                            <p:tgtEl>
                                              <p:spTgt spid="19"/>
                                            </p:tgtEl>
                                            <p:attrNameLst>
                                              <p:attrName>ppt_x</p:attrName>
                                              <p:attrName>ppt_y</p:attrName>
                                            </p:attrNameLst>
                                          </p:cBhvr>
                                          <p:rCtr x="17" y="2531"/>
                                        </p:animMotion>
                                      </p:childTnLst>
                                    </p:cTn>
                                  </p:par>
                                  <p:par>
                                    <p:cTn id="9"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0" dur="3250" fill="hold"/>
                                            <p:tgtEl>
                                              <p:spTgt spid="17"/>
                                            </p:tgtEl>
                                            <p:attrNameLst>
                                              <p:attrName>ppt_x</p:attrName>
                                              <p:attrName>ppt_y</p:attrName>
                                            </p:attrNameLst>
                                          </p:cBhvr>
                                          <p:rCtr x="0" y="3827"/>
                                        </p:animMotion>
                                      </p:childTnLst>
                                    </p:cTn>
                                  </p:par>
                                  <p:par>
                                    <p:cTn id="11" presetID="42" presetClass="path" presetSubtype="0" repeatCount="indefinite" accel="10000" decel="10000" autoRev="1" fill="hold" nodeType="withEffect">
                                      <p:stCondLst>
                                        <p:cond delay="0"/>
                                      </p:stCondLst>
                                      <p:childTnLst>
                                        <p:animMotion origin="layout" path="M 8.33333E-7 2.22222E-6 L 0.00035 0.05031 " pathEditMode="relative" rAng="0" ptsTypes="AA">
                                          <p:cBhvr>
                                            <p:cTn id="12" dur="2500" fill="hold"/>
                                            <p:tgtEl>
                                              <p:spTgt spid="21"/>
                                            </p:tgtEl>
                                            <p:attrNameLst>
                                              <p:attrName>ppt_x</p:attrName>
                                              <p:attrName>ppt_y</p:attrName>
                                            </p:attrNameLst>
                                          </p:cBhvr>
                                          <p:rCtr x="0" y="2716"/>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5500" fill="hold"/>
                                            <p:tgtEl>
                                              <p:spTgt spid="2"/>
                                            </p:tgtEl>
                                            <p:attrNameLst>
                                              <p:attrName>ppt_x</p:attrName>
                                              <p:attrName>ppt_y</p:attrName>
                                            </p:attrNameLst>
                                          </p:cBhvr>
                                          <p:rCtr x="3559" y="31"/>
                                        </p:animMotion>
                                      </p:childTnLst>
                                    </p:cTn>
                                  </p:par>
                                  <p:par>
                                    <p:cTn id="15" presetID="42" presetClass="path" presetSubtype="0" repeatCount="indefinite" accel="3636" autoRev="1" fill="hold" nodeType="withEffect">
                                      <p:stCondLst>
                                        <p:cond delay="100"/>
                                      </p:stCondLst>
                                      <p:childTnLst>
                                        <p:animMotion origin="layout" path="M 2.77778E-7 0.00124 L 0.01337 0.03056 " pathEditMode="relative" rAng="0" ptsTypes="AA">
                                          <p:cBhvr>
                                            <p:cTn id="16" dur="6750" fill="hold"/>
                                            <p:tgtEl>
                                              <p:spTgt spid="7"/>
                                            </p:tgtEl>
                                            <p:attrNameLst>
                                              <p:attrName>ppt_x</p:attrName>
                                              <p:attrName>ppt_y</p:attrName>
                                            </p:attrNameLst>
                                          </p:cBhvr>
                                          <p:rCtr x="660" y="1451"/>
                                        </p:animMotion>
                                      </p:childTnLst>
                                    </p:cTn>
                                  </p:par>
                                  <p:par>
                                    <p:cTn id="17" presetID="8" presetClass="emph" presetSubtype="0" repeatCount="indefinite" accel="2500" autoRev="1" fill="hold" nodeType="withEffect">
                                      <p:stCondLst>
                                        <p:cond delay="0"/>
                                      </p:stCondLst>
                                      <p:childTnLst>
                                        <p:animRot by="300000">
                                          <p:cBhvr>
                                            <p:cTn id="18" dur="3500" fill="hold"/>
                                            <p:tgtEl>
                                              <p:spTgt spid="7"/>
                                            </p:tgtEl>
                                            <p:attrNameLst>
                                              <p:attrName>r</p:attrName>
                                            </p:attrNameLst>
                                          </p:cBhvr>
                                        </p:animRot>
                                      </p:childTnLst>
                                    </p:cTn>
                                  </p:par>
                                  <p:par>
                                    <p:cTn id="19" presetID="42" presetClass="path" presetSubtype="0" repeatCount="indefinite" accel="3636" autoRev="1" fill="hold" nodeType="withEffect">
                                      <p:stCondLst>
                                        <p:cond delay="100"/>
                                      </p:stCondLst>
                                      <p:childTnLst>
                                        <p:animMotion origin="layout" path="M 5.55556E-7 0.00123 L 0.01337 0.03055 " pathEditMode="relative" rAng="0" ptsTypes="AA">
                                          <p:cBhvr>
                                            <p:cTn id="20" dur="3250" fill="hold"/>
                                            <p:tgtEl>
                                              <p:spTgt spid="9"/>
                                            </p:tgtEl>
                                            <p:attrNameLst>
                                              <p:attrName>ppt_x</p:attrName>
                                              <p:attrName>ppt_y</p:attrName>
                                            </p:attrNameLst>
                                          </p:cBhvr>
                                          <p:rCtr x="660" y="1451"/>
                                        </p:animMotion>
                                      </p:childTnLst>
                                    </p:cTn>
                                  </p:par>
                                  <p:par>
                                    <p:cTn id="21" presetID="8" presetClass="emph" presetSubtype="0" repeatCount="indefinite" accel="2500" autoRev="1" fill="hold" nodeType="withEffect">
                                      <p:stCondLst>
                                        <p:cond delay="0"/>
                                      </p:stCondLst>
                                      <p:childTnLst>
                                        <p:animRot by="300000">
                                          <p:cBhvr>
                                            <p:cTn id="22" dur="8250" fill="hold"/>
                                            <p:tgtEl>
                                              <p:spTgt spid="9"/>
                                            </p:tgtEl>
                                            <p:attrNameLst>
                                              <p:attrName>r</p:attrName>
                                            </p:attrNameLst>
                                          </p:cBhvr>
                                        </p:animRot>
                                      </p:childTnLst>
                                    </p:cTn>
                                  </p:par>
                                  <p:par>
                                    <p:cTn id="23" presetID="42" presetClass="path" presetSubtype="0" repeatCount="indefinite" accel="9000" decel="8000" autoRev="1" fill="hold" nodeType="withEffect">
                                      <p:stCondLst>
                                        <p:cond delay="100"/>
                                      </p:stCondLst>
                                      <p:childTnLst>
                                        <p:animMotion origin="layout" path="M 2.77778E-7 -1.48148E-6 L 0.00677 -0.0179 " pathEditMode="relative" rAng="0" ptsTypes="AA">
                                          <p:cBhvr>
                                            <p:cTn id="24" dur="2750" fill="hold"/>
                                            <p:tgtEl>
                                              <p:spTgt spid="6"/>
                                            </p:tgtEl>
                                            <p:attrNameLst>
                                              <p:attrName>ppt_x</p:attrName>
                                              <p:attrName>ppt_y</p:attrName>
                                            </p:attrNameLst>
                                          </p:cBhvr>
                                          <p:rCtr x="330" y="-895"/>
                                        </p:animMotion>
                                      </p:childTnLst>
                                    </p:cTn>
                                  </p:par>
                                  <p:par>
                                    <p:cTn id="25" presetID="8" presetClass="emph" presetSubtype="0" repeatCount="indefinite" accel="2500" autoRev="1" fill="hold" nodeType="withEffect">
                                      <p:stCondLst>
                                        <p:cond delay="0"/>
                                      </p:stCondLst>
                                      <p:childTnLst>
                                        <p:animRot by="300000">
                                          <p:cBhvr>
                                            <p:cTn id="26" dur="6750" fill="hold"/>
                                            <p:tgtEl>
                                              <p:spTgt spid="6"/>
                                            </p:tgtEl>
                                            <p:attrNameLst>
                                              <p:attrName>r</p:attrName>
                                            </p:attrNameLst>
                                          </p:cBhvr>
                                        </p:animRot>
                                      </p:childTnLst>
                                    </p:cTn>
                                  </p:par>
                                  <p:par>
                                    <p:cTn id="27" presetID="42" presetClass="path" presetSubtype="0" repeatCount="indefinite" accel="3636" decel="4000" autoRev="1" fill="hold" nodeType="withEffect">
                                      <p:stCondLst>
                                        <p:cond delay="100"/>
                                      </p:stCondLst>
                                      <p:childTnLst>
                                        <p:animMotion origin="layout" path="M -3.88889E-6 -4.93827E-7 L 0.00539 -0.01049 " pathEditMode="relative" rAng="0" ptsTypes="AA">
                                          <p:cBhvr>
                                            <p:cTn id="28" dur="4500" fill="hold"/>
                                            <p:tgtEl>
                                              <p:spTgt spid="3"/>
                                            </p:tgtEl>
                                            <p:attrNameLst>
                                              <p:attrName>ppt_x</p:attrName>
                                              <p:attrName>ppt_y</p:attrName>
                                            </p:attrNameLst>
                                          </p:cBhvr>
                                          <p:rCtr x="260" y="-525"/>
                                        </p:animMotion>
                                      </p:childTnLst>
                                    </p:cTn>
                                  </p:par>
                                  <p:par>
                                    <p:cTn id="29" presetID="8" presetClass="emph" presetSubtype="0" repeatCount="indefinite" accel="2500" autoRev="1" fill="hold" nodeType="withEffect">
                                      <p:stCondLst>
                                        <p:cond delay="0"/>
                                      </p:stCondLst>
                                      <p:childTnLst>
                                        <p:animRot by="300000">
                                          <p:cBhvr>
                                            <p:cTn id="30" dur="3500" fill="hold"/>
                                            <p:tgtEl>
                                              <p:spTgt spid="3"/>
                                            </p:tgtEl>
                                            <p:attrNameLst>
                                              <p:attrName>r</p:attrName>
                                            </p:attrNameLst>
                                          </p:cBhvr>
                                        </p:animRot>
                                      </p:childTnLst>
                                    </p:cTn>
                                  </p:par>
                                  <p:par>
                                    <p:cTn id="31" presetID="8" presetClass="emph" presetSubtype="0" repeatCount="indefinite" accel="8000" decel="9000" autoRev="1" fill="hold" nodeType="withEffect">
                                      <p:stCondLst>
                                        <p:cond delay="0"/>
                                      </p:stCondLst>
                                      <p:childTnLst>
                                        <p:animRot by="600000">
                                          <p:cBhvr>
                                            <p:cTn id="32" dur="4000" fill="hold"/>
                                            <p:tgtEl>
                                              <p:spTgt spid="15"/>
                                            </p:tgtEl>
                                            <p:attrNameLst>
                                              <p:attrName>r</p:attrName>
                                            </p:attrNameLst>
                                          </p:cBhvr>
                                        </p:animRot>
                                      </p:childTnLst>
                                    </p:cTn>
                                  </p:par>
                                  <p:par>
                                    <p:cTn id="33"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34" dur="4000" fill="hold"/>
                                            <p:tgtEl>
                                              <p:spTgt spid="15"/>
                                            </p:tgtEl>
                                            <p:attrNameLst>
                                              <p:attrName>ppt_x</p:attrName>
                                              <p:attrName>ppt_y</p:attrName>
                                            </p:attrNameLst>
                                          </p:cBhvr>
                                          <p:rCtr x="0" y="1975"/>
                                        </p:animMotion>
                                      </p:childTnLst>
                                    </p:cTn>
                                  </p:par>
                                  <p:par>
                                    <p:cTn id="35" presetID="8" presetClass="emph" presetSubtype="0" repeatCount="indefinite" accel="8000" decel="9000" autoRev="1" fill="hold" nodeType="withEffect">
                                      <p:stCondLst>
                                        <p:cond delay="0"/>
                                      </p:stCondLst>
                                      <p:childTnLst>
                                        <p:animRot by="600000">
                                          <p:cBhvr>
                                            <p:cTn id="36" dur="2500" fill="hold"/>
                                            <p:tgtEl>
                                              <p:spTgt spid="20"/>
                                            </p:tgtEl>
                                            <p:attrNameLst>
                                              <p:attrName>r</p:attrName>
                                            </p:attrNameLst>
                                          </p:cBhvr>
                                        </p:animRot>
                                      </p:childTnLst>
                                    </p:cTn>
                                  </p:par>
                                  <p:par>
                                    <p:cTn id="37" presetID="42" presetClass="path" presetSubtype="0" repeatCount="indefinite" accel="8000" decel="9000" autoRev="1" fill="hold" nodeType="withEffect">
                                      <p:stCondLst>
                                        <p:cond delay="0"/>
                                      </p:stCondLst>
                                      <p:childTnLst>
                                        <p:animMotion origin="layout" path="M 8.33333E-7 -0.00185 L 8.33333E-7 0.03766 " pathEditMode="relative" rAng="0" ptsTypes="AA">
                                          <p:cBhvr>
                                            <p:cTn id="38" dur="2750" fill="hold"/>
                                            <p:tgtEl>
                                              <p:spTgt spid="20"/>
                                            </p:tgtEl>
                                            <p:attrNameLst>
                                              <p:attrName>ppt_x</p:attrName>
                                              <p:attrName>ppt_y</p:attrName>
                                            </p:attrNameLst>
                                          </p:cBhvr>
                                          <p:rCtr x="0" y="1975"/>
                                        </p:animMotion>
                                      </p:childTnLst>
                                    </p:cTn>
                                  </p:par>
                                  <p:par>
                                    <p:cTn id="39" presetID="10"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200"/>
                                            <p:tgtEl>
                                              <p:spTgt spid="8"/>
                                            </p:tgtEl>
                                          </p:cBhvr>
                                        </p:animEffect>
                                      </p:childTnLst>
                                    </p:cTn>
                                  </p:par>
                                  <p:par>
                                    <p:cTn id="42" presetID="10" presetClass="entr" presetSubtype="0" fill="hold" grpId="0" nodeType="withEffect">
                                      <p:stCondLst>
                                        <p:cond delay="80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6" descr="Dibujo de una persona&#10;&#10;Descripción generada automáticamente con confianza media">
            <a:extLst>
              <a:ext uri="{FF2B5EF4-FFF2-40B4-BE49-F238E27FC236}">
                <a16:creationId xmlns:a16="http://schemas.microsoft.com/office/drawing/2014/main" xmlns="" id="{866D6CD3-79B1-42BA-FD3A-D836D68D337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4657" t="9029" r="34047" b="28091"/>
          <a:stretch/>
        </p:blipFill>
        <p:spPr>
          <a:xfrm rot="20719427">
            <a:off x="7728844" y="3582648"/>
            <a:ext cx="2202289" cy="1886250"/>
          </a:xfrm>
          <a:prstGeom prst="rect">
            <a:avLst/>
          </a:prstGeom>
          <a:effectLst/>
        </p:spPr>
      </p:pic>
      <p:sp>
        <p:nvSpPr>
          <p:cNvPr id="13" name="TextBox 12"/>
          <p:cNvSpPr txBox="1"/>
          <p:nvPr/>
        </p:nvSpPr>
        <p:spPr>
          <a:xfrm>
            <a:off x="994787" y="612949"/>
            <a:ext cx="3426488" cy="923330"/>
          </a:xfrm>
          <a:prstGeom prst="rect">
            <a:avLst/>
          </a:prstGeom>
          <a:noFill/>
        </p:spPr>
        <p:txBody>
          <a:bodyPr wrap="square" rtlCol="0">
            <a:spAutoFit/>
          </a:bodyPr>
          <a:lstStyle/>
          <a:p>
            <a:r>
              <a:rPr lang="en-US" sz="5400" b="1" dirty="0" smtClean="0">
                <a:latin typeface="Bahnschrift SemiBold SemiConden" panose="020B0502040204020203" pitchFamily="34" charset="0"/>
              </a:rPr>
              <a:t>Introduction</a:t>
            </a:r>
            <a:endParaRPr lang="en-US" sz="5400" b="1" dirty="0">
              <a:latin typeface="Bahnschrift SemiBold SemiConden" panose="020B0502040204020203" pitchFamily="34" charset="0"/>
            </a:endParaRPr>
          </a:p>
        </p:txBody>
      </p:sp>
      <p:sp>
        <p:nvSpPr>
          <p:cNvPr id="14" name="TextBox 13"/>
          <p:cNvSpPr txBox="1"/>
          <p:nvPr/>
        </p:nvSpPr>
        <p:spPr>
          <a:xfrm>
            <a:off x="994786" y="1738365"/>
            <a:ext cx="7988439" cy="2585323"/>
          </a:xfrm>
          <a:prstGeom prst="rect">
            <a:avLst/>
          </a:prstGeom>
          <a:noFill/>
        </p:spPr>
        <p:txBody>
          <a:bodyPr wrap="square" rtlCol="0">
            <a:spAutoFit/>
          </a:bodyPr>
          <a:lstStyle/>
          <a:p>
            <a:pPr>
              <a:lnSpc>
                <a:spcPct val="150000"/>
              </a:lnSpc>
            </a:pPr>
            <a:r>
              <a:rPr lang="en-US" dirty="0" err="1">
                <a:latin typeface="Bahnschrift SemiLight" panose="020B0502040204020203" pitchFamily="34" charset="0"/>
              </a:rPr>
              <a:t>HypeChat</a:t>
            </a:r>
            <a:r>
              <a:rPr lang="en-US" dirty="0">
                <a:latin typeface="Bahnschrift SemiLight" panose="020B0502040204020203" pitchFamily="34" charset="0"/>
              </a:rPr>
              <a:t> is a straightforward and approachable social networking software that seeks to establish connectivity and improve communication. The development of computer networks and telecommunications technologies share the same goal of enabling communication between people. As a result, this project helps by offering a user-friendly platform that enables connections and communication between users.</a:t>
            </a:r>
            <a:endParaRPr lang="en-US" dirty="0">
              <a:latin typeface="Bahnschrift SemiLight" panose="020B0502040204020203" pitchFamily="34" charset="0"/>
            </a:endParaRPr>
          </a:p>
        </p:txBody>
      </p:sp>
    </p:spTree>
    <p:extLst>
      <p:ext uri="{BB962C8B-B14F-4D97-AF65-F5344CB8AC3E}">
        <p14:creationId xmlns:p14="http://schemas.microsoft.com/office/powerpoint/2010/main" val="1017621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autoRev="1" fill="hold" nodeType="withEffect" p14:presetBounceEnd="5091">
                                      <p:stCondLst>
                                        <p:cond delay="0"/>
                                      </p:stCondLst>
                                      <p:childTnLst>
                                        <p:animMotion origin="layout" path="M 5E-6 0.00123 L 0.0085 -0.03241 " pathEditMode="relative" rAng="0" ptsTypes="AA" p14:bounceEnd="5091">
                                          <p:cBhvr>
                                            <p:cTn id="6" dur="3250" fill="hold"/>
                                            <p:tgtEl>
                                              <p:spTgt spid="15"/>
                                            </p:tgtEl>
                                            <p:attrNameLst>
                                              <p:attrName>ppt_x</p:attrName>
                                              <p:attrName>ppt_y</p:attrName>
                                            </p:attrNameLst>
                                          </p:cBhvr>
                                          <p:rCtr x="417" y="-1698"/>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8250" fill="hold"/>
                                            <p:tgtEl>
                                              <p:spTgt spid="15"/>
                                            </p:tgtEl>
                                            <p:attrNameLst>
                                              <p:attrName>r</p:attrName>
                                            </p:attrNameLst>
                                          </p:cBhvr>
                                        </p:animRo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autoRev="1" fill="hold" nodeType="withEffect">
                                      <p:stCondLst>
                                        <p:cond delay="0"/>
                                      </p:stCondLst>
                                      <p:childTnLst>
                                        <p:animMotion origin="layout" path="M 5E-6 0.00123 L 0.0085 -0.03241 " pathEditMode="relative" rAng="0" ptsTypes="AA">
                                          <p:cBhvr>
                                            <p:cTn id="6" dur="3250" fill="hold"/>
                                            <p:tgtEl>
                                              <p:spTgt spid="15"/>
                                            </p:tgtEl>
                                            <p:attrNameLst>
                                              <p:attrName>ppt_x</p:attrName>
                                              <p:attrName>ppt_y</p:attrName>
                                            </p:attrNameLst>
                                          </p:cBhvr>
                                          <p:rCtr x="417" y="-1698"/>
                                        </p:animMotion>
                                      </p:childTnLst>
                                    </p:cTn>
                                  </p:par>
                                  <p:par>
                                    <p:cTn id="7" presetID="8" presetClass="emph" presetSubtype="0" repeatCount="indefinite" accel="2500" autoRev="1" fill="hold" nodeType="withEffect">
                                      <p:stCondLst>
                                        <p:cond delay="0"/>
                                      </p:stCondLst>
                                      <p:childTnLst>
                                        <p:animRot by="300000">
                                          <p:cBhvr>
                                            <p:cTn id="8" dur="8250" fill="hold"/>
                                            <p:tgtEl>
                                              <p:spTgt spid="15"/>
                                            </p:tgtEl>
                                            <p:attrNameLst>
                                              <p:attrName>r</p:attrName>
                                            </p:attrNameLst>
                                          </p:cBhvr>
                                        </p:animRo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94787" y="612949"/>
            <a:ext cx="3426488" cy="923330"/>
          </a:xfrm>
          <a:prstGeom prst="rect">
            <a:avLst/>
          </a:prstGeom>
          <a:noFill/>
        </p:spPr>
        <p:txBody>
          <a:bodyPr wrap="square" rtlCol="0">
            <a:spAutoFit/>
          </a:bodyPr>
          <a:lstStyle/>
          <a:p>
            <a:r>
              <a:rPr lang="en-US" sz="5400" b="1" dirty="0" smtClean="0">
                <a:latin typeface="Bahnschrift SemiBold SemiConden" panose="020B0502040204020203" pitchFamily="34" charset="0"/>
              </a:rPr>
              <a:t>Objectives</a:t>
            </a:r>
            <a:endParaRPr lang="en-US" sz="5400" b="1" dirty="0">
              <a:latin typeface="Bahnschrift SemiBold SemiConden" panose="020B0502040204020203" pitchFamily="34" charset="0"/>
            </a:endParaRPr>
          </a:p>
        </p:txBody>
      </p:sp>
      <p:sp>
        <p:nvSpPr>
          <p:cNvPr id="14" name="TextBox 13"/>
          <p:cNvSpPr txBox="1"/>
          <p:nvPr/>
        </p:nvSpPr>
        <p:spPr>
          <a:xfrm>
            <a:off x="994787" y="1738365"/>
            <a:ext cx="7606602" cy="2169825"/>
          </a:xfrm>
          <a:prstGeom prst="rect">
            <a:avLst/>
          </a:prstGeom>
          <a:noFill/>
        </p:spPr>
        <p:txBody>
          <a:bodyPr wrap="square" rtlCol="0">
            <a:spAutoFit/>
          </a:bodyPr>
          <a:lstStyle/>
          <a:p>
            <a:pPr marL="400050" indent="-400050">
              <a:lnSpc>
                <a:spcPct val="150000"/>
              </a:lnSpc>
              <a:buFont typeface="+mj-lt"/>
              <a:buAutoNum type="romanUcPeriod"/>
            </a:pPr>
            <a:r>
              <a:rPr lang="en-US" dirty="0" smtClean="0">
                <a:latin typeface="Bahnschrift SemiLight" panose="020B0502040204020203" pitchFamily="34" charset="0"/>
              </a:rPr>
              <a:t>To provide a reliable platform to connect users across the network.</a:t>
            </a:r>
          </a:p>
          <a:p>
            <a:pPr marL="400050" indent="-400050">
              <a:lnSpc>
                <a:spcPct val="150000"/>
              </a:lnSpc>
              <a:buFont typeface="+mj-lt"/>
              <a:buAutoNum type="romanUcPeriod"/>
            </a:pPr>
            <a:r>
              <a:rPr lang="en-US" dirty="0" smtClean="0">
                <a:latin typeface="Bahnschrift SemiLight" panose="020B0502040204020203" pitchFamily="34" charset="0"/>
              </a:rPr>
              <a:t>To allow users to communicate with each other.</a:t>
            </a:r>
          </a:p>
          <a:p>
            <a:pPr marL="400050" indent="-400050">
              <a:lnSpc>
                <a:spcPct val="150000"/>
              </a:lnSpc>
              <a:buFont typeface="+mj-lt"/>
              <a:buAutoNum type="romanUcPeriod"/>
            </a:pPr>
            <a:r>
              <a:rPr lang="en-US" dirty="0" smtClean="0">
                <a:latin typeface="Bahnschrift SemiLight" panose="020B0502040204020203" pitchFamily="34" charset="0"/>
              </a:rPr>
              <a:t>To facilitate easy transfer of text messages.</a:t>
            </a:r>
          </a:p>
          <a:p>
            <a:pPr marL="400050" indent="-400050">
              <a:lnSpc>
                <a:spcPct val="150000"/>
              </a:lnSpc>
              <a:buFont typeface="+mj-lt"/>
              <a:buAutoNum type="romanUcPeriod"/>
            </a:pPr>
            <a:r>
              <a:rPr lang="en-US" dirty="0" smtClean="0">
                <a:latin typeface="Bahnschrift SemiLight" panose="020B0502040204020203" pitchFamily="34" charset="0"/>
              </a:rPr>
              <a:t>Enabling </a:t>
            </a:r>
            <a:r>
              <a:rPr lang="en-US" dirty="0">
                <a:latin typeface="Bahnschrift SemiLight" panose="020B0502040204020203" pitchFamily="34" charset="0"/>
              </a:rPr>
              <a:t>users to upload posts, like, and comment on other users' posts will give them a regular social media user experience.</a:t>
            </a:r>
            <a:endParaRPr lang="en-US" dirty="0">
              <a:latin typeface="Bahnschrift SemiLight" panose="020B0502040204020203" pitchFamily="34" charset="0"/>
            </a:endParaRPr>
          </a:p>
        </p:txBody>
      </p:sp>
      <p:pic>
        <p:nvPicPr>
          <p:cNvPr id="4" name="Imagen 6" descr="Dibujo de una persona&#10;&#10;Descripción generada automáticamente con confianza media">
            <a:extLst>
              <a:ext uri="{FF2B5EF4-FFF2-40B4-BE49-F238E27FC236}">
                <a16:creationId xmlns:a16="http://schemas.microsoft.com/office/drawing/2014/main" xmlns="" id="{866D6CD3-79B1-42BA-FD3A-D836D68D337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4657" t="9029" r="34047" b="28091"/>
          <a:stretch/>
        </p:blipFill>
        <p:spPr>
          <a:xfrm rot="20837177">
            <a:off x="7286307" y="3652832"/>
            <a:ext cx="2202289" cy="1886250"/>
          </a:xfrm>
          <a:prstGeom prst="rect">
            <a:avLst/>
          </a:prstGeom>
          <a:effectLst/>
        </p:spPr>
      </p:pic>
    </p:spTree>
    <p:extLst>
      <p:ext uri="{BB962C8B-B14F-4D97-AF65-F5344CB8AC3E}">
        <p14:creationId xmlns:p14="http://schemas.microsoft.com/office/powerpoint/2010/main" val="26319135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autoRev="1" fill="hold" nodeType="withEffect" p14:presetBounceEnd="5091">
                                      <p:stCondLst>
                                        <p:cond delay="0"/>
                                      </p:stCondLst>
                                      <p:childTnLst>
                                        <p:animMotion origin="layout" path="M 2.5E-6 0.00123 L 0.0085 -0.03241 " pathEditMode="relative" rAng="0" ptsTypes="AA" p14:bounceEnd="5091">
                                          <p:cBhvr>
                                            <p:cTn id="6" dur="3250" fill="hold"/>
                                            <p:tgtEl>
                                              <p:spTgt spid="4"/>
                                            </p:tgtEl>
                                            <p:attrNameLst>
                                              <p:attrName>ppt_x</p:attrName>
                                              <p:attrName>ppt_y</p:attrName>
                                            </p:attrNameLst>
                                          </p:cBhvr>
                                          <p:rCtr x="417" y="-1698"/>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8250" fill="hold"/>
                                            <p:tgtEl>
                                              <p:spTgt spid="4"/>
                                            </p:tgtEl>
                                            <p:attrNameLst>
                                              <p:attrName>r</p:attrName>
                                            </p:attrNameLst>
                                          </p:cBhvr>
                                        </p:animRo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autoRev="1" fill="hold" nodeType="withEffect">
                                      <p:stCondLst>
                                        <p:cond delay="0"/>
                                      </p:stCondLst>
                                      <p:childTnLst>
                                        <p:animMotion origin="layout" path="M 2.5E-6 0.00123 L 0.0085 -0.03241 " pathEditMode="relative" rAng="0" ptsTypes="AA">
                                          <p:cBhvr>
                                            <p:cTn id="6" dur="3250" fill="hold"/>
                                            <p:tgtEl>
                                              <p:spTgt spid="4"/>
                                            </p:tgtEl>
                                            <p:attrNameLst>
                                              <p:attrName>ppt_x</p:attrName>
                                              <p:attrName>ppt_y</p:attrName>
                                            </p:attrNameLst>
                                          </p:cBhvr>
                                          <p:rCtr x="417" y="-1698"/>
                                        </p:animMotion>
                                      </p:childTnLst>
                                    </p:cTn>
                                  </p:par>
                                  <p:par>
                                    <p:cTn id="7" presetID="8" presetClass="emph" presetSubtype="0" repeatCount="indefinite" accel="2500" autoRev="1" fill="hold" nodeType="withEffect">
                                      <p:stCondLst>
                                        <p:cond delay="0"/>
                                      </p:stCondLst>
                                      <p:childTnLst>
                                        <p:animRot by="300000">
                                          <p:cBhvr>
                                            <p:cTn id="8" dur="8250" fill="hold"/>
                                            <p:tgtEl>
                                              <p:spTgt spid="4"/>
                                            </p:tgtEl>
                                            <p:attrNameLst>
                                              <p:attrName>r</p:attrName>
                                            </p:attrNameLst>
                                          </p:cBhvr>
                                        </p:animRo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Círculo&#10;&#10;Descripción generada automáticamente">
            <a:extLst>
              <a:ext uri="{FF2B5EF4-FFF2-40B4-BE49-F238E27FC236}">
                <a16:creationId xmlns:a16="http://schemas.microsoft.com/office/drawing/2014/main" xmlns="" id="{BA73130A-EC76-7E96-CA10-191F73D6449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6300" t="6535" r="24866" b="6900"/>
          <a:stretch/>
        </p:blipFill>
        <p:spPr>
          <a:xfrm>
            <a:off x="5126014" y="750978"/>
            <a:ext cx="1168914" cy="1165556"/>
          </a:xfrm>
          <a:prstGeom prst="rect">
            <a:avLst/>
          </a:prstGeom>
        </p:spPr>
      </p:pic>
      <p:pic>
        <p:nvPicPr>
          <p:cNvPr id="23" name="Imagen 22" descr="Forma&#10;&#10;Descripción generada automáticamente">
            <a:extLst>
              <a:ext uri="{FF2B5EF4-FFF2-40B4-BE49-F238E27FC236}">
                <a16:creationId xmlns:a16="http://schemas.microsoft.com/office/drawing/2014/main" xmlns="" id="{85AD7C29-B4B1-1189-DBA1-3E4DF13C506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336" t="11190" r="6596" b="12346"/>
          <a:stretch/>
        </p:blipFill>
        <p:spPr>
          <a:xfrm>
            <a:off x="7454375" y="1142984"/>
            <a:ext cx="2297486" cy="1134961"/>
          </a:xfrm>
          <a:prstGeom prst="rect">
            <a:avLst/>
          </a:prstGeom>
        </p:spPr>
      </p:pic>
      <p:pic>
        <p:nvPicPr>
          <p:cNvPr id="5" name="Imagen 4" descr="Un dibujo de un animal&#10;&#10;Descripción generada automáticamente con confianza baja">
            <a:extLst>
              <a:ext uri="{FF2B5EF4-FFF2-40B4-BE49-F238E27FC236}">
                <a16:creationId xmlns:a16="http://schemas.microsoft.com/office/drawing/2014/main" xmlns="" id="{95ACBABC-502B-2105-D154-862FE81F6442}"/>
              </a:ext>
            </a:extLst>
          </p:cNvPr>
          <p:cNvPicPr>
            <a:picLocks noChangeAspect="1"/>
          </p:cNvPicPr>
          <p:nvPr/>
        </p:nvPicPr>
        <p:blipFill rotWithShape="1">
          <a:blip r:embed="rId4">
            <a:extLst>
              <a:ext uri="{28A0092B-C50C-407E-A947-70E740481C1C}">
                <a14:useLocalDpi xmlns:a14="http://schemas.microsoft.com/office/drawing/2010/main" val="0"/>
              </a:ext>
            </a:extLst>
          </a:blip>
          <a:srcRect l="1440" t="38296" r="54437" b="15040"/>
          <a:stretch/>
        </p:blipFill>
        <p:spPr>
          <a:xfrm rot="16200000">
            <a:off x="6260796" y="599457"/>
            <a:ext cx="3862170" cy="2297488"/>
          </a:xfrm>
          <a:prstGeom prst="rect">
            <a:avLst/>
          </a:prstGeom>
        </p:spPr>
      </p:pic>
      <p:pic>
        <p:nvPicPr>
          <p:cNvPr id="7" name="Imagen 6" descr="Dibujo de una persona&#10;&#10;Descripción generada automáticamente con confianza media">
            <a:extLst>
              <a:ext uri="{FF2B5EF4-FFF2-40B4-BE49-F238E27FC236}">
                <a16:creationId xmlns:a16="http://schemas.microsoft.com/office/drawing/2014/main" xmlns="" id="{866D6CD3-79B1-42BA-FD3A-D836D68D337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4657" t="9029" r="34047" b="28091"/>
          <a:stretch/>
        </p:blipFill>
        <p:spPr>
          <a:xfrm rot="16200000">
            <a:off x="7296355" y="-24866"/>
            <a:ext cx="2202289" cy="1886250"/>
          </a:xfrm>
          <a:prstGeom prst="rect">
            <a:avLst/>
          </a:prstGeom>
          <a:effectLst/>
        </p:spPr>
      </p:pic>
      <p:pic>
        <p:nvPicPr>
          <p:cNvPr id="8" name="Imagen 7" descr="Icono&#10;&#10;Descripción generada automáticamente">
            <a:extLst>
              <a:ext uri="{FF2B5EF4-FFF2-40B4-BE49-F238E27FC236}">
                <a16:creationId xmlns:a16="http://schemas.microsoft.com/office/drawing/2014/main" xmlns="" id="{26C2CF29-35C6-37D3-50F6-1D68E8C7077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41" t="25327" r="77816" b="24553"/>
          <a:stretch/>
        </p:blipFill>
        <p:spPr>
          <a:xfrm rot="16200000">
            <a:off x="7980309" y="-378887"/>
            <a:ext cx="1034193" cy="1426196"/>
          </a:xfrm>
          <a:prstGeom prst="rect">
            <a:avLst/>
          </a:prstGeom>
        </p:spPr>
      </p:pic>
      <p:pic>
        <p:nvPicPr>
          <p:cNvPr id="13" name="Imagen 12" descr="Imagen que contiene Forma&#10;&#10;Descripción generada automáticamente">
            <a:extLst>
              <a:ext uri="{FF2B5EF4-FFF2-40B4-BE49-F238E27FC236}">
                <a16:creationId xmlns:a16="http://schemas.microsoft.com/office/drawing/2014/main" xmlns="" id="{3468FA76-4661-5981-362F-A58423237B94}"/>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6800" t="4583" r="22933" b="6607"/>
          <a:stretch/>
        </p:blipFill>
        <p:spPr>
          <a:xfrm>
            <a:off x="7019410" y="3137766"/>
            <a:ext cx="1395910" cy="1387261"/>
          </a:xfrm>
          <a:prstGeom prst="rect">
            <a:avLst/>
          </a:prstGeom>
        </p:spPr>
      </p:pic>
      <p:sp>
        <p:nvSpPr>
          <p:cNvPr id="6" name="Content Placeholder 5">
            <a:extLst>
              <a:ext uri="{FF2B5EF4-FFF2-40B4-BE49-F238E27FC236}">
                <a16:creationId xmlns:a16="http://schemas.microsoft.com/office/drawing/2014/main" xmlns="" id="{5495792E-BEB6-420E-8DA4-EB674E429EEB}"/>
              </a:ext>
            </a:extLst>
          </p:cNvPr>
          <p:cNvSpPr>
            <a:spLocks noGrp="1"/>
          </p:cNvSpPr>
          <p:nvPr>
            <p:ph sz="half" idx="2"/>
          </p:nvPr>
        </p:nvSpPr>
        <p:spPr>
          <a:xfrm>
            <a:off x="796595" y="1748201"/>
            <a:ext cx="6053134" cy="2582876"/>
          </a:xfrm>
        </p:spPr>
        <p:txBody>
          <a:bodyPr/>
          <a:lstStyle/>
          <a:p>
            <a:pPr>
              <a:lnSpc>
                <a:spcPct val="150000"/>
              </a:lnSpc>
            </a:pPr>
            <a:r>
              <a:rPr lang="en-US" sz="1800" dirty="0">
                <a:latin typeface="Bahnschrift SemiLight" panose="020B0502040204020203" pitchFamily="34" charset="0"/>
              </a:rPr>
              <a:t>By sending and receiving messages in real time, the chat and social networking application </a:t>
            </a:r>
            <a:r>
              <a:rPr lang="en-US" sz="1800" dirty="0" err="1">
                <a:latin typeface="Bahnschrift SemiLight" panose="020B0502040204020203" pitchFamily="34" charset="0"/>
              </a:rPr>
              <a:t>HypeChat</a:t>
            </a:r>
            <a:r>
              <a:rPr lang="en-US" sz="1800" dirty="0">
                <a:latin typeface="Bahnschrift SemiLight" panose="020B0502040204020203" pitchFamily="34" charset="0"/>
              </a:rPr>
              <a:t> makes it simple to communicate with anyone anywhere in the </a:t>
            </a:r>
            <a:r>
              <a:rPr lang="en-US" sz="1800" dirty="0" err="1">
                <a:latin typeface="Bahnschrift SemiLight" panose="020B0502040204020203" pitchFamily="34" charset="0"/>
              </a:rPr>
              <a:t>world.By</a:t>
            </a:r>
            <a:r>
              <a:rPr lang="en-US" sz="1800" dirty="0">
                <a:latin typeface="Bahnschrift SemiLight" panose="020B0502040204020203" pitchFamily="34" charset="0"/>
              </a:rPr>
              <a:t> sharing their interests in the form of images or words, users of this software can interact socially with other users.</a:t>
            </a:r>
            <a:endParaRPr lang="en-US" sz="1800" dirty="0"/>
          </a:p>
        </p:txBody>
      </p:sp>
      <p:sp>
        <p:nvSpPr>
          <p:cNvPr id="4" name="Title 3">
            <a:extLst>
              <a:ext uri="{FF2B5EF4-FFF2-40B4-BE49-F238E27FC236}">
                <a16:creationId xmlns:a16="http://schemas.microsoft.com/office/drawing/2014/main" xmlns="" id="{6153A5D8-3B98-4BE7-8334-478BB8EE0C12}"/>
              </a:ext>
            </a:extLst>
          </p:cNvPr>
          <p:cNvSpPr>
            <a:spLocks noGrp="1"/>
          </p:cNvSpPr>
          <p:nvPr>
            <p:ph type="ctrTitle"/>
          </p:nvPr>
        </p:nvSpPr>
        <p:spPr>
          <a:xfrm>
            <a:off x="849213" y="918259"/>
            <a:ext cx="4224183" cy="1158014"/>
          </a:xfrm>
        </p:spPr>
        <p:txBody>
          <a:bodyPr/>
          <a:lstStyle/>
          <a:p>
            <a:r>
              <a:rPr lang="en-US" dirty="0" smtClean="0">
                <a:latin typeface="Bahnschrift SemiBold SemiConden" panose="020B0502040204020203" pitchFamily="34" charset="0"/>
              </a:rPr>
              <a:t>Scope</a:t>
            </a:r>
            <a:endParaRPr lang="en-US" dirty="0">
              <a:latin typeface="Bahnschrift SemiBold SemiConden" panose="020B0502040204020203" pitchFamily="34" charset="0"/>
            </a:endParaRPr>
          </a:p>
        </p:txBody>
      </p:sp>
      <p:grpSp>
        <p:nvGrpSpPr>
          <p:cNvPr id="22" name="Grupo 21">
            <a:extLst>
              <a:ext uri="{FF2B5EF4-FFF2-40B4-BE49-F238E27FC236}">
                <a16:creationId xmlns:a16="http://schemas.microsoft.com/office/drawing/2014/main" xmlns="" id="{C657740A-6B80-923F-789D-7125FB7B2177}"/>
              </a:ext>
            </a:extLst>
          </p:cNvPr>
          <p:cNvGrpSpPr/>
          <p:nvPr/>
        </p:nvGrpSpPr>
        <p:grpSpPr>
          <a:xfrm>
            <a:off x="6625637" y="1285109"/>
            <a:ext cx="1714094" cy="3338220"/>
            <a:chOff x="6625637" y="1285109"/>
            <a:chExt cx="1714094" cy="3338220"/>
          </a:xfrm>
        </p:grpSpPr>
        <p:sp>
          <p:nvSpPr>
            <p:cNvPr id="20" name="Elipse 19">
              <a:extLst>
                <a:ext uri="{FF2B5EF4-FFF2-40B4-BE49-F238E27FC236}">
                  <a16:creationId xmlns:a16="http://schemas.microsoft.com/office/drawing/2014/main" xmlns="" id="{5E7825F7-7ABB-8046-5E87-42906D9373F9}"/>
                </a:ext>
              </a:extLst>
            </p:cNvPr>
            <p:cNvSpPr/>
            <p:nvPr/>
          </p:nvSpPr>
          <p:spPr>
            <a:xfrm>
              <a:off x="6625637" y="4470929"/>
              <a:ext cx="152400" cy="152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Elipse 16">
              <a:extLst>
                <a:ext uri="{FF2B5EF4-FFF2-40B4-BE49-F238E27FC236}">
                  <a16:creationId xmlns:a16="http://schemas.microsoft.com/office/drawing/2014/main" xmlns="" id="{317D4BEC-47F7-BD37-F8EB-02859ED32197}"/>
                </a:ext>
              </a:extLst>
            </p:cNvPr>
            <p:cNvSpPr/>
            <p:nvPr/>
          </p:nvSpPr>
          <p:spPr>
            <a:xfrm>
              <a:off x="8258642" y="3160325"/>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Elipse 17">
              <a:extLst>
                <a:ext uri="{FF2B5EF4-FFF2-40B4-BE49-F238E27FC236}">
                  <a16:creationId xmlns:a16="http://schemas.microsoft.com/office/drawing/2014/main" xmlns="" id="{7C36AB78-403D-11B4-4E02-664CDC193816}"/>
                </a:ext>
              </a:extLst>
            </p:cNvPr>
            <p:cNvSpPr/>
            <p:nvPr/>
          </p:nvSpPr>
          <p:spPr>
            <a:xfrm>
              <a:off x="6625637" y="1285109"/>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xmlns="" id="{87401F6F-01F8-1A44-97E7-591380B93C27}"/>
                </a:ext>
              </a:extLst>
            </p:cNvPr>
            <p:cNvSpPr/>
            <p:nvPr/>
          </p:nvSpPr>
          <p:spPr>
            <a:xfrm>
              <a:off x="8039900" y="2863942"/>
              <a:ext cx="110554" cy="110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42678864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2"/>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3.61111E-6 -3.08642E-6 L 0.00035 0.05031 " pathEditMode="relative" rAng="0" ptsTypes="AA">
                                          <p:cBhvr>
                                            <p:cTn id="8" dur="5250" fill="hold"/>
                                            <p:tgtEl>
                                              <p:spTgt spid="13"/>
                                            </p:tgtEl>
                                            <p:attrNameLst>
                                              <p:attrName>ppt_x</p:attrName>
                                              <p:attrName>ppt_y</p:attrName>
                                            </p:attrNameLst>
                                          </p:cBhvr>
                                          <p:rCtr x="17" y="2500"/>
                                        </p:animMotion>
                                      </p:childTnLst>
                                    </p:cTn>
                                  </p:par>
                                  <p:par>
                                    <p:cTn id="9" presetID="42" presetClass="path" presetSubtype="0" repeatCount="indefinite" accel="19000" decel="19000" autoRev="1" fill="hold" nodeType="withEffect">
                                      <p:stCondLst>
                                        <p:cond delay="0"/>
                                      </p:stCondLst>
                                      <p:childTnLst>
                                        <p:animMotion origin="layout" path="M 8.33333E-7 7.40741E-7 L 0.00035 0.05031 " pathEditMode="relative" rAng="0" ptsTypes="AA">
                                          <p:cBhvr>
                                            <p:cTn id="10" dur="2000" fill="hold"/>
                                            <p:tgtEl>
                                              <p:spTgt spid="3"/>
                                            </p:tgtEl>
                                            <p:attrNameLst>
                                              <p:attrName>ppt_x</p:attrName>
                                              <p:attrName>ppt_y</p:attrName>
                                            </p:attrNameLst>
                                          </p:cBhvr>
                                          <p:rCtr x="17" y="2500"/>
                                        </p:animMotion>
                                      </p:childTnLst>
                                    </p:cTn>
                                  </p:par>
                                  <p:par>
                                    <p:cTn id="11"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2" dur="7250" fill="hold"/>
                                            <p:tgtEl>
                                              <p:spTgt spid="23"/>
                                            </p:tgtEl>
                                            <p:attrNameLst>
                                              <p:attrName>ppt_x</p:attrName>
                                              <p:attrName>ppt_y</p:attrName>
                                            </p:attrNameLst>
                                          </p:cBhvr>
                                          <p:rCtr x="3559" y="31"/>
                                        </p:animMotion>
                                      </p:childTnLst>
                                    </p:cTn>
                                  </p:par>
                                  <p:par>
                                    <p:cTn id="13" presetID="42" presetClass="path" presetSubtype="0" repeatCount="indefinite" accel="3636" autoRev="1" fill="hold" nodeType="withEffect" p14:presetBounceEnd="5091">
                                      <p:stCondLst>
                                        <p:cond delay="100"/>
                                      </p:stCondLst>
                                      <p:childTnLst>
                                        <p:animMotion origin="layout" path="M -3.33333E-6 -4.81481E-6 L 0.0073 -0.01759 " pathEditMode="relative" rAng="0" ptsTypes="AA" p14:bounceEnd="5091">
                                          <p:cBhvr>
                                            <p:cTn id="14" dur="6750" fill="hold"/>
                                            <p:tgtEl>
                                              <p:spTgt spid="5"/>
                                            </p:tgtEl>
                                            <p:attrNameLst>
                                              <p:attrName>ppt_x</p:attrName>
                                              <p:attrName>ppt_y</p:attrName>
                                            </p:attrNameLst>
                                          </p:cBhvr>
                                          <p:rCtr x="365" y="-895"/>
                                        </p:animMotion>
                                      </p:childTnLst>
                                    </p:cTn>
                                  </p:par>
                                  <p:par>
                                    <p:cTn id="15" presetID="8" presetClass="emph" presetSubtype="0" repeatCount="indefinite" accel="2500" autoRev="1" fill="hold" nodeType="withEffect" p14:presetBounceEnd="3500">
                                      <p:stCondLst>
                                        <p:cond delay="0"/>
                                      </p:stCondLst>
                                      <p:childTnLst>
                                        <p:animRot by="300000" p14:bounceEnd="3500">
                                          <p:cBhvr>
                                            <p:cTn id="16" dur="3500" fill="hold"/>
                                            <p:tgtEl>
                                              <p:spTgt spid="5"/>
                                            </p:tgtEl>
                                            <p:attrNameLst>
                                              <p:attrName>r</p:attrName>
                                            </p:attrNameLst>
                                          </p:cBhvr>
                                        </p:animRot>
                                      </p:childTnLst>
                                    </p:cTn>
                                  </p:par>
                                  <p:par>
                                    <p:cTn id="17" presetID="42" presetClass="path" presetSubtype="0" repeatCount="indefinite" accel="3636" decel="4000" autoRev="1" fill="hold" nodeType="withEffect">
                                      <p:stCondLst>
                                        <p:cond delay="100"/>
                                      </p:stCondLst>
                                      <p:childTnLst>
                                        <p:animMotion origin="layout" path="M 3.33333E-6 0.00124 L 0.0118 -0.02067 " pathEditMode="relative" rAng="0" ptsTypes="AA">
                                          <p:cBhvr>
                                            <p:cTn id="18" dur="3500" fill="hold"/>
                                            <p:tgtEl>
                                              <p:spTgt spid="8"/>
                                            </p:tgtEl>
                                            <p:attrNameLst>
                                              <p:attrName>ppt_x</p:attrName>
                                              <p:attrName>ppt_y</p:attrName>
                                            </p:attrNameLst>
                                          </p:cBhvr>
                                          <p:rCtr x="590" y="-1111"/>
                                        </p:animMotion>
                                      </p:childTnLst>
                                    </p:cTn>
                                  </p:par>
                                  <p:par>
                                    <p:cTn id="19" presetID="8" presetClass="emph" presetSubtype="0" repeatCount="indefinite" accel="2500" autoRev="1" fill="hold" nodeType="withEffect" p14:presetBounceEnd="3500">
                                      <p:stCondLst>
                                        <p:cond delay="0"/>
                                      </p:stCondLst>
                                      <p:childTnLst>
                                        <p:animRot by="300000" p14:bounceEnd="3500">
                                          <p:cBhvr>
                                            <p:cTn id="20" dur="9750" fill="hold"/>
                                            <p:tgtEl>
                                              <p:spTgt spid="8"/>
                                            </p:tgtEl>
                                            <p:attrNameLst>
                                              <p:attrName>r</p:attrName>
                                            </p:attrNameLst>
                                          </p:cBhvr>
                                        </p:animRot>
                                      </p:childTnLst>
                                    </p:cTn>
                                  </p:par>
                                  <p:par>
                                    <p:cTn id="21" presetID="42" presetClass="path" presetSubtype="0" repeatCount="indefinite" accel="3636" autoRev="1" fill="hold" nodeType="withEffect" p14:presetBounceEnd="5091">
                                      <p:stCondLst>
                                        <p:cond delay="100"/>
                                      </p:stCondLst>
                                      <p:childTnLst>
                                        <p:animMotion origin="layout" path="M 8.33333E-7 0.00123 L 0.00851 -0.03241 " pathEditMode="relative" rAng="0" ptsTypes="AA" p14:bounceEnd="5091">
                                          <p:cBhvr>
                                            <p:cTn id="22" dur="3250" fill="hold"/>
                                            <p:tgtEl>
                                              <p:spTgt spid="7"/>
                                            </p:tgtEl>
                                            <p:attrNameLst>
                                              <p:attrName>ppt_x</p:attrName>
                                              <p:attrName>ppt_y</p:attrName>
                                            </p:attrNameLst>
                                          </p:cBhvr>
                                          <p:rCtr x="417" y="-1698"/>
                                        </p:animMotion>
                                      </p:childTnLst>
                                    </p:cTn>
                                  </p:par>
                                  <p:par>
                                    <p:cTn id="23" presetID="8" presetClass="emph" presetSubtype="0" repeatCount="indefinite" accel="2500" autoRev="1" fill="hold" nodeType="withEffect" p14:presetBounceEnd="3500">
                                      <p:stCondLst>
                                        <p:cond delay="0"/>
                                      </p:stCondLst>
                                      <p:childTnLst>
                                        <p:animRot by="300000" p14:bounceEnd="3500">
                                          <p:cBhvr>
                                            <p:cTn id="24" dur="8250" fill="hold"/>
                                            <p:tgtEl>
                                              <p:spTgt spid="7"/>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6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2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2"/>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3.61111E-6 -3.08642E-6 L 0.00035 0.05031 " pathEditMode="relative" rAng="0" ptsTypes="AA">
                                          <p:cBhvr>
                                            <p:cTn id="8" dur="5250" fill="hold"/>
                                            <p:tgtEl>
                                              <p:spTgt spid="13"/>
                                            </p:tgtEl>
                                            <p:attrNameLst>
                                              <p:attrName>ppt_x</p:attrName>
                                              <p:attrName>ppt_y</p:attrName>
                                            </p:attrNameLst>
                                          </p:cBhvr>
                                          <p:rCtr x="17" y="2500"/>
                                        </p:animMotion>
                                      </p:childTnLst>
                                    </p:cTn>
                                  </p:par>
                                  <p:par>
                                    <p:cTn id="9" presetID="42" presetClass="path" presetSubtype="0" repeatCount="indefinite" accel="19000" decel="19000" autoRev="1" fill="hold" nodeType="withEffect">
                                      <p:stCondLst>
                                        <p:cond delay="0"/>
                                      </p:stCondLst>
                                      <p:childTnLst>
                                        <p:animMotion origin="layout" path="M 8.33333E-7 7.40741E-7 L 0.00035 0.05031 " pathEditMode="relative" rAng="0" ptsTypes="AA">
                                          <p:cBhvr>
                                            <p:cTn id="10" dur="2000" fill="hold"/>
                                            <p:tgtEl>
                                              <p:spTgt spid="3"/>
                                            </p:tgtEl>
                                            <p:attrNameLst>
                                              <p:attrName>ppt_x</p:attrName>
                                              <p:attrName>ppt_y</p:attrName>
                                            </p:attrNameLst>
                                          </p:cBhvr>
                                          <p:rCtr x="17" y="2500"/>
                                        </p:animMotion>
                                      </p:childTnLst>
                                    </p:cTn>
                                  </p:par>
                                  <p:par>
                                    <p:cTn id="11"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2" dur="7250" fill="hold"/>
                                            <p:tgtEl>
                                              <p:spTgt spid="23"/>
                                            </p:tgtEl>
                                            <p:attrNameLst>
                                              <p:attrName>ppt_x</p:attrName>
                                              <p:attrName>ppt_y</p:attrName>
                                            </p:attrNameLst>
                                          </p:cBhvr>
                                          <p:rCtr x="3559" y="31"/>
                                        </p:animMotion>
                                      </p:childTnLst>
                                    </p:cTn>
                                  </p:par>
                                  <p:par>
                                    <p:cTn id="13" presetID="42" presetClass="path" presetSubtype="0" repeatCount="indefinite" accel="3636" autoRev="1" fill="hold" nodeType="withEffect">
                                      <p:stCondLst>
                                        <p:cond delay="100"/>
                                      </p:stCondLst>
                                      <p:childTnLst>
                                        <p:animMotion origin="layout" path="M -3.33333E-6 -4.81481E-6 L 0.0073 -0.01759 " pathEditMode="relative" rAng="0" ptsTypes="AA">
                                          <p:cBhvr>
                                            <p:cTn id="14" dur="6750" fill="hold"/>
                                            <p:tgtEl>
                                              <p:spTgt spid="5"/>
                                            </p:tgtEl>
                                            <p:attrNameLst>
                                              <p:attrName>ppt_x</p:attrName>
                                              <p:attrName>ppt_y</p:attrName>
                                            </p:attrNameLst>
                                          </p:cBhvr>
                                          <p:rCtr x="365" y="-895"/>
                                        </p:animMotion>
                                      </p:childTnLst>
                                    </p:cTn>
                                  </p:par>
                                  <p:par>
                                    <p:cTn id="15" presetID="8" presetClass="emph" presetSubtype="0" repeatCount="indefinite" accel="2500" autoRev="1" fill="hold" nodeType="withEffect">
                                      <p:stCondLst>
                                        <p:cond delay="0"/>
                                      </p:stCondLst>
                                      <p:childTnLst>
                                        <p:animRot by="300000">
                                          <p:cBhvr>
                                            <p:cTn id="16" dur="3500" fill="hold"/>
                                            <p:tgtEl>
                                              <p:spTgt spid="5"/>
                                            </p:tgtEl>
                                            <p:attrNameLst>
                                              <p:attrName>r</p:attrName>
                                            </p:attrNameLst>
                                          </p:cBhvr>
                                        </p:animRot>
                                      </p:childTnLst>
                                    </p:cTn>
                                  </p:par>
                                  <p:par>
                                    <p:cTn id="17" presetID="42" presetClass="path" presetSubtype="0" repeatCount="indefinite" accel="3636" decel="4000" autoRev="1" fill="hold" nodeType="withEffect">
                                      <p:stCondLst>
                                        <p:cond delay="100"/>
                                      </p:stCondLst>
                                      <p:childTnLst>
                                        <p:animMotion origin="layout" path="M 3.33333E-6 0.00124 L 0.0118 -0.02067 " pathEditMode="relative" rAng="0" ptsTypes="AA">
                                          <p:cBhvr>
                                            <p:cTn id="18" dur="3500" fill="hold"/>
                                            <p:tgtEl>
                                              <p:spTgt spid="8"/>
                                            </p:tgtEl>
                                            <p:attrNameLst>
                                              <p:attrName>ppt_x</p:attrName>
                                              <p:attrName>ppt_y</p:attrName>
                                            </p:attrNameLst>
                                          </p:cBhvr>
                                          <p:rCtr x="590" y="-1111"/>
                                        </p:animMotion>
                                      </p:childTnLst>
                                    </p:cTn>
                                  </p:par>
                                  <p:par>
                                    <p:cTn id="19" presetID="8" presetClass="emph" presetSubtype="0" repeatCount="indefinite" accel="2500" autoRev="1" fill="hold" nodeType="withEffect">
                                      <p:stCondLst>
                                        <p:cond delay="0"/>
                                      </p:stCondLst>
                                      <p:childTnLst>
                                        <p:animRot by="300000">
                                          <p:cBhvr>
                                            <p:cTn id="20" dur="9750" fill="hold"/>
                                            <p:tgtEl>
                                              <p:spTgt spid="8"/>
                                            </p:tgtEl>
                                            <p:attrNameLst>
                                              <p:attrName>r</p:attrName>
                                            </p:attrNameLst>
                                          </p:cBhvr>
                                        </p:animRot>
                                      </p:childTnLst>
                                    </p:cTn>
                                  </p:par>
                                  <p:par>
                                    <p:cTn id="21" presetID="42" presetClass="path" presetSubtype="0" repeatCount="indefinite" accel="3636" autoRev="1" fill="hold" nodeType="withEffect">
                                      <p:stCondLst>
                                        <p:cond delay="100"/>
                                      </p:stCondLst>
                                      <p:childTnLst>
                                        <p:animMotion origin="layout" path="M 8.33333E-7 0.00123 L 0.00851 -0.03241 " pathEditMode="relative" rAng="0" ptsTypes="AA">
                                          <p:cBhvr>
                                            <p:cTn id="22" dur="3250" fill="hold"/>
                                            <p:tgtEl>
                                              <p:spTgt spid="7"/>
                                            </p:tgtEl>
                                            <p:attrNameLst>
                                              <p:attrName>ppt_x</p:attrName>
                                              <p:attrName>ppt_y</p:attrName>
                                            </p:attrNameLst>
                                          </p:cBhvr>
                                          <p:rCtr x="417" y="-1698"/>
                                        </p:animMotion>
                                      </p:childTnLst>
                                    </p:cTn>
                                  </p:par>
                                  <p:par>
                                    <p:cTn id="23" presetID="8" presetClass="emph" presetSubtype="0" repeatCount="indefinite" accel="2500" autoRev="1" fill="hold" nodeType="withEffect">
                                      <p:stCondLst>
                                        <p:cond delay="0"/>
                                      </p:stCondLst>
                                      <p:childTnLst>
                                        <p:animRot by="300000">
                                          <p:cBhvr>
                                            <p:cTn id="24" dur="8250" fill="hold"/>
                                            <p:tgtEl>
                                              <p:spTgt spid="7"/>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6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2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Forma&#10;&#10;Descripción generada automáticamente">
            <a:extLst>
              <a:ext uri="{FF2B5EF4-FFF2-40B4-BE49-F238E27FC236}">
                <a16:creationId xmlns:a16="http://schemas.microsoft.com/office/drawing/2014/main" xmlns="" id="{F2C40DD3-0FB4-7083-371E-27079241DAC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338" t="11190" r="47314" b="12346"/>
          <a:stretch/>
        </p:blipFill>
        <p:spPr>
          <a:xfrm>
            <a:off x="7920953" y="2717322"/>
            <a:ext cx="1223046" cy="1134961"/>
          </a:xfrm>
          <a:prstGeom prst="rect">
            <a:avLst/>
          </a:prstGeom>
        </p:spPr>
      </p:pic>
      <p:pic>
        <p:nvPicPr>
          <p:cNvPr id="3" name="Imagen 2" descr="Patrón de fondo&#10;&#10;Descripción generada automáticamente con confianza baja">
            <a:extLst>
              <a:ext uri="{FF2B5EF4-FFF2-40B4-BE49-F238E27FC236}">
                <a16:creationId xmlns:a16="http://schemas.microsoft.com/office/drawing/2014/main" xmlns="" id="{78444BCE-AC51-0EBF-1E27-A44A5DE82FC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5298" t="16723" r="2754" b="16966"/>
          <a:stretch/>
        </p:blipFill>
        <p:spPr>
          <a:xfrm flipV="1">
            <a:off x="-171449" y="-68580"/>
            <a:ext cx="3283602" cy="1702336"/>
          </a:xfrm>
          <a:prstGeom prst="rect">
            <a:avLst/>
          </a:prstGeom>
        </p:spPr>
      </p:pic>
      <p:pic>
        <p:nvPicPr>
          <p:cNvPr id="6" name="Imagen 5" descr="Icono&#10;&#10;Descripción generada automáticamente">
            <a:extLst>
              <a:ext uri="{FF2B5EF4-FFF2-40B4-BE49-F238E27FC236}">
                <a16:creationId xmlns:a16="http://schemas.microsoft.com/office/drawing/2014/main" xmlns="" id="{FC5252B5-042A-050D-A4A9-CE2C7BFE623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8803" t="24065" r="2121" b="27656"/>
          <a:stretch/>
        </p:blipFill>
        <p:spPr>
          <a:xfrm flipV="1">
            <a:off x="-156282" y="-215983"/>
            <a:ext cx="1832919" cy="1014256"/>
          </a:xfrm>
          <a:prstGeom prst="rect">
            <a:avLst/>
          </a:prstGeom>
        </p:spPr>
      </p:pic>
      <p:pic>
        <p:nvPicPr>
          <p:cNvPr id="7" name="Imagen 6" descr="Un dibujo de un animal&#10;&#10;Descripción generada automáticamente con confianza baja">
            <a:extLst>
              <a:ext uri="{FF2B5EF4-FFF2-40B4-BE49-F238E27FC236}">
                <a16:creationId xmlns:a16="http://schemas.microsoft.com/office/drawing/2014/main" xmlns="" id="{5EACE198-8088-997F-FD46-02F8E53370E2}"/>
              </a:ext>
            </a:extLst>
          </p:cNvPr>
          <p:cNvPicPr>
            <a:picLocks noChangeAspect="1"/>
          </p:cNvPicPr>
          <p:nvPr/>
        </p:nvPicPr>
        <p:blipFill rotWithShape="1">
          <a:blip r:embed="rId5">
            <a:extLst>
              <a:ext uri="{28A0092B-C50C-407E-A947-70E740481C1C}">
                <a14:useLocalDpi xmlns:a14="http://schemas.microsoft.com/office/drawing/2010/main" val="0"/>
              </a:ext>
            </a:extLst>
          </a:blip>
          <a:srcRect l="1079" t="39961" r="62780" b="21464"/>
          <a:stretch/>
        </p:blipFill>
        <p:spPr>
          <a:xfrm>
            <a:off x="5980573" y="3324297"/>
            <a:ext cx="3163425" cy="1899213"/>
          </a:xfrm>
          <a:prstGeom prst="rect">
            <a:avLst/>
          </a:prstGeom>
        </p:spPr>
      </p:pic>
      <p:pic>
        <p:nvPicPr>
          <p:cNvPr id="9" name="Imagen 8" descr="Dibujo de una persona&#10;&#10;Descripción generada automáticamente con confianza media">
            <a:extLst>
              <a:ext uri="{FF2B5EF4-FFF2-40B4-BE49-F238E27FC236}">
                <a16:creationId xmlns:a16="http://schemas.microsoft.com/office/drawing/2014/main" xmlns="" id="{B5CD2A73-C90A-A1B8-BED4-05152A69158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625" r="53804" b="34414"/>
          <a:stretch/>
        </p:blipFill>
        <p:spPr>
          <a:xfrm>
            <a:off x="6689124" y="3364813"/>
            <a:ext cx="2463658" cy="1858697"/>
          </a:xfrm>
          <a:prstGeom prst="rect">
            <a:avLst/>
          </a:prstGeom>
        </p:spPr>
      </p:pic>
      <p:sp>
        <p:nvSpPr>
          <p:cNvPr id="4" name="Title 3">
            <a:extLst>
              <a:ext uri="{FF2B5EF4-FFF2-40B4-BE49-F238E27FC236}">
                <a16:creationId xmlns:a16="http://schemas.microsoft.com/office/drawing/2014/main" xmlns="" id="{FE7DD147-0A38-4E87-9D9A-1D9976EF17CE}"/>
              </a:ext>
            </a:extLst>
          </p:cNvPr>
          <p:cNvSpPr>
            <a:spLocks noGrp="1"/>
          </p:cNvSpPr>
          <p:nvPr>
            <p:ph type="ctrTitle"/>
          </p:nvPr>
        </p:nvSpPr>
        <p:spPr>
          <a:xfrm>
            <a:off x="1263181" y="2926424"/>
            <a:ext cx="6869036" cy="956383"/>
          </a:xfrm>
        </p:spPr>
        <p:txBody>
          <a:bodyPr/>
          <a:lstStyle/>
          <a:p>
            <a:r>
              <a:rPr lang="en-US" sz="5400" b="1" dirty="0" smtClean="0">
                <a:latin typeface="Sitka Banner Semibold" pitchFamily="2" charset="0"/>
              </a:rPr>
              <a:t>Tools , Platform and Specs.</a:t>
            </a:r>
            <a:endParaRPr lang="en-US" sz="5400" b="1" dirty="0">
              <a:latin typeface="Sitka Banner Semibold" pitchFamily="2" charset="0"/>
            </a:endParaRPr>
          </a:p>
        </p:txBody>
      </p:sp>
      <p:sp>
        <p:nvSpPr>
          <p:cNvPr id="8" name="Text Placeholder 7">
            <a:extLst>
              <a:ext uri="{FF2B5EF4-FFF2-40B4-BE49-F238E27FC236}">
                <a16:creationId xmlns:a16="http://schemas.microsoft.com/office/drawing/2014/main" xmlns="" id="{64D68E61-016F-4F06-8E47-3BB96B0309F9}"/>
              </a:ext>
            </a:extLst>
          </p:cNvPr>
          <p:cNvSpPr>
            <a:spLocks noGrp="1"/>
          </p:cNvSpPr>
          <p:nvPr>
            <p:ph type="body" idx="10"/>
          </p:nvPr>
        </p:nvSpPr>
        <p:spPr>
          <a:xfrm>
            <a:off x="3142672" y="1736154"/>
            <a:ext cx="3110054" cy="615714"/>
          </a:xfrm>
        </p:spPr>
        <p:txBody>
          <a:bodyPr anchor="ctr"/>
          <a:lstStyle/>
          <a:p>
            <a:pPr>
              <a:lnSpc>
                <a:spcPct val="80000"/>
              </a:lnSpc>
            </a:pPr>
            <a:r>
              <a:rPr lang="en-US" sz="9600" b="1" dirty="0" smtClean="0">
                <a:latin typeface="Bahnschrift SemiBold SemiConden" panose="020B0502040204020203" pitchFamily="34" charset="0"/>
              </a:rPr>
              <a:t>02</a:t>
            </a:r>
            <a:endParaRPr lang="en-US" sz="9600" b="1" dirty="0">
              <a:latin typeface="Bahnschrift SemiBold SemiConden" panose="020B0502040204020203" pitchFamily="34" charset="0"/>
            </a:endParaRPr>
          </a:p>
        </p:txBody>
      </p:sp>
      <p:pic>
        <p:nvPicPr>
          <p:cNvPr id="15" name="Imagen 14" descr="Imagen que contiene Gráfico circular&#10;&#10;Descripción generada automáticamente">
            <a:extLst>
              <a:ext uri="{FF2B5EF4-FFF2-40B4-BE49-F238E27FC236}">
                <a16:creationId xmlns:a16="http://schemas.microsoft.com/office/drawing/2014/main" xmlns="" id="{41E0F4B5-83D5-81F9-D16E-BFEC6113F8C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7850" t="14258" r="3883" b="15917"/>
          <a:stretch/>
        </p:blipFill>
        <p:spPr>
          <a:xfrm rot="17969043">
            <a:off x="-789033" y="3688811"/>
            <a:ext cx="2477967" cy="1102610"/>
          </a:xfrm>
          <a:prstGeom prst="rect">
            <a:avLst/>
          </a:prstGeom>
        </p:spPr>
      </p:pic>
      <p:pic>
        <p:nvPicPr>
          <p:cNvPr id="17" name="Imagen 16" descr="Círculo&#10;&#10;Descripción generada automáticamente">
            <a:extLst>
              <a:ext uri="{FF2B5EF4-FFF2-40B4-BE49-F238E27FC236}">
                <a16:creationId xmlns:a16="http://schemas.microsoft.com/office/drawing/2014/main" xmlns="" id="{80D10D1F-A34B-F59E-0925-BDA9E197E11F}"/>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6300" t="6535" r="24866" b="6900"/>
          <a:stretch/>
        </p:blipFill>
        <p:spPr>
          <a:xfrm>
            <a:off x="341488" y="1076751"/>
            <a:ext cx="801545" cy="799242"/>
          </a:xfrm>
          <a:prstGeom prst="rect">
            <a:avLst/>
          </a:prstGeom>
        </p:spPr>
      </p:pic>
      <p:pic>
        <p:nvPicPr>
          <p:cNvPr id="19" name="Imagen 18" descr="Imagen que contiene Forma&#10;&#10;Descripción generada automáticamente">
            <a:extLst>
              <a:ext uri="{FF2B5EF4-FFF2-40B4-BE49-F238E27FC236}">
                <a16:creationId xmlns:a16="http://schemas.microsoft.com/office/drawing/2014/main" xmlns="" id="{C7F49B56-7AD9-FD06-4831-7F0F265D5FD5}"/>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26800" t="4583" r="22933" b="6607"/>
          <a:stretch/>
        </p:blipFill>
        <p:spPr>
          <a:xfrm>
            <a:off x="7382585" y="-1151886"/>
            <a:ext cx="2300037" cy="2285787"/>
          </a:xfrm>
          <a:prstGeom prst="rect">
            <a:avLst/>
          </a:prstGeom>
        </p:spPr>
      </p:pic>
      <p:pic>
        <p:nvPicPr>
          <p:cNvPr id="20" name="Imagen 19" descr="Icono&#10;&#10;Descripción generada automáticamente">
            <a:extLst>
              <a:ext uri="{FF2B5EF4-FFF2-40B4-BE49-F238E27FC236}">
                <a16:creationId xmlns:a16="http://schemas.microsoft.com/office/drawing/2014/main" xmlns="" id="{F95500FF-5F15-A707-A8B0-D6BB4B4CF0D8}"/>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783" t="14022" r="5733" b="13919"/>
          <a:stretch/>
        </p:blipFill>
        <p:spPr>
          <a:xfrm rot="20639185">
            <a:off x="-354108" y="4382203"/>
            <a:ext cx="1955286" cy="866325"/>
          </a:xfrm>
          <a:prstGeom prst="rect">
            <a:avLst/>
          </a:prstGeom>
        </p:spPr>
      </p:pic>
      <p:pic>
        <p:nvPicPr>
          <p:cNvPr id="21" name="Imagen 20" descr="Imagen que contiene luz, lámpara&#10;&#10;Descripción generada automáticamente">
            <a:extLst>
              <a:ext uri="{FF2B5EF4-FFF2-40B4-BE49-F238E27FC236}">
                <a16:creationId xmlns:a16="http://schemas.microsoft.com/office/drawing/2014/main" xmlns="" id="{5BEF0C80-96ED-ACA3-1509-73CBAD54B156}"/>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24850" t="6158" r="23333" b="5607"/>
          <a:stretch/>
        </p:blipFill>
        <p:spPr>
          <a:xfrm>
            <a:off x="980564" y="3614794"/>
            <a:ext cx="471505" cy="451627"/>
          </a:xfrm>
          <a:prstGeom prst="rect">
            <a:avLst/>
          </a:prstGeom>
        </p:spPr>
      </p:pic>
      <p:sp>
        <p:nvSpPr>
          <p:cNvPr id="23" name="Elipse 22">
            <a:extLst>
              <a:ext uri="{FF2B5EF4-FFF2-40B4-BE49-F238E27FC236}">
                <a16:creationId xmlns:a16="http://schemas.microsoft.com/office/drawing/2014/main" xmlns="" id="{112AC5FB-292F-AF20-3273-D5F7C2185005}"/>
              </a:ext>
            </a:extLst>
          </p:cNvPr>
          <p:cNvSpPr/>
          <p:nvPr/>
        </p:nvSpPr>
        <p:spPr>
          <a:xfrm>
            <a:off x="13407807" y="4655444"/>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28" name="Grupo 27">
            <a:extLst>
              <a:ext uri="{FF2B5EF4-FFF2-40B4-BE49-F238E27FC236}">
                <a16:creationId xmlns:a16="http://schemas.microsoft.com/office/drawing/2014/main" xmlns="" id="{8168F1AF-FF19-5CE0-ACFA-FC1FAEC94904}"/>
              </a:ext>
            </a:extLst>
          </p:cNvPr>
          <p:cNvGrpSpPr/>
          <p:nvPr/>
        </p:nvGrpSpPr>
        <p:grpSpPr>
          <a:xfrm>
            <a:off x="479578" y="1325239"/>
            <a:ext cx="7725988" cy="3135952"/>
            <a:chOff x="353635" y="1274118"/>
            <a:chExt cx="7977874" cy="3238193"/>
          </a:xfrm>
        </p:grpSpPr>
        <p:sp>
          <p:nvSpPr>
            <p:cNvPr id="10" name="Rectángulo 9">
              <a:extLst>
                <a:ext uri="{FF2B5EF4-FFF2-40B4-BE49-F238E27FC236}">
                  <a16:creationId xmlns:a16="http://schemas.microsoft.com/office/drawing/2014/main" xmlns="" id="{013A0A0C-768A-103F-9788-31DBF077BFF4}"/>
                </a:ext>
              </a:extLst>
            </p:cNvPr>
            <p:cNvSpPr/>
            <p:nvPr/>
          </p:nvSpPr>
          <p:spPr>
            <a:xfrm>
              <a:off x="353635" y="2349689"/>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Elipse 10">
              <a:extLst>
                <a:ext uri="{FF2B5EF4-FFF2-40B4-BE49-F238E27FC236}">
                  <a16:creationId xmlns:a16="http://schemas.microsoft.com/office/drawing/2014/main" xmlns="" id="{58D7E544-DC0C-C77B-8580-CAE9813CF86B}"/>
                </a:ext>
              </a:extLst>
            </p:cNvPr>
            <p:cNvSpPr/>
            <p:nvPr/>
          </p:nvSpPr>
          <p:spPr>
            <a:xfrm>
              <a:off x="1338442" y="2358303"/>
              <a:ext cx="81089" cy="81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Elipse 12">
              <a:extLst>
                <a:ext uri="{FF2B5EF4-FFF2-40B4-BE49-F238E27FC236}">
                  <a16:creationId xmlns:a16="http://schemas.microsoft.com/office/drawing/2014/main" xmlns="" id="{0060FA3F-4E9E-249A-5455-536C4A71EDFC}"/>
                </a:ext>
              </a:extLst>
            </p:cNvPr>
            <p:cNvSpPr/>
            <p:nvPr/>
          </p:nvSpPr>
          <p:spPr>
            <a:xfrm>
              <a:off x="1498925" y="1274118"/>
              <a:ext cx="152400" cy="152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xmlns="" id="{443307E2-2F1E-6FD3-F1B1-9D1DD0C21CD9}"/>
                </a:ext>
              </a:extLst>
            </p:cNvPr>
            <p:cNvSpPr/>
            <p:nvPr/>
          </p:nvSpPr>
          <p:spPr>
            <a:xfrm>
              <a:off x="1639948" y="2631744"/>
              <a:ext cx="85578" cy="855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Elipse 15">
              <a:extLst>
                <a:ext uri="{FF2B5EF4-FFF2-40B4-BE49-F238E27FC236}">
                  <a16:creationId xmlns:a16="http://schemas.microsoft.com/office/drawing/2014/main" xmlns="" id="{8422F606-6846-2810-C0AA-DCDE5A4FC325}"/>
                </a:ext>
              </a:extLst>
            </p:cNvPr>
            <p:cNvSpPr/>
            <p:nvPr/>
          </p:nvSpPr>
          <p:spPr>
            <a:xfrm>
              <a:off x="7106255" y="1700791"/>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Elipse 21">
              <a:extLst>
                <a:ext uri="{FF2B5EF4-FFF2-40B4-BE49-F238E27FC236}">
                  <a16:creationId xmlns:a16="http://schemas.microsoft.com/office/drawing/2014/main" xmlns="" id="{7567F1F1-DB0D-5FC5-18D4-19A9916A379B}"/>
                </a:ext>
              </a:extLst>
            </p:cNvPr>
            <p:cNvSpPr/>
            <p:nvPr/>
          </p:nvSpPr>
          <p:spPr>
            <a:xfrm>
              <a:off x="7604339" y="3866477"/>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Rectángulo 23">
              <a:extLst>
                <a:ext uri="{FF2B5EF4-FFF2-40B4-BE49-F238E27FC236}">
                  <a16:creationId xmlns:a16="http://schemas.microsoft.com/office/drawing/2014/main" xmlns="" id="{5FB70843-6506-4AD3-0AEC-754F6F42C3DF}"/>
                </a:ext>
              </a:extLst>
            </p:cNvPr>
            <p:cNvSpPr/>
            <p:nvPr/>
          </p:nvSpPr>
          <p:spPr>
            <a:xfrm>
              <a:off x="7756739" y="2510730"/>
              <a:ext cx="85578" cy="855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Rectángulo 24">
              <a:extLst>
                <a:ext uri="{FF2B5EF4-FFF2-40B4-BE49-F238E27FC236}">
                  <a16:creationId xmlns:a16="http://schemas.microsoft.com/office/drawing/2014/main" xmlns="" id="{5FF43F78-8087-7207-A9F4-F0530FFFBDF6}"/>
                </a:ext>
              </a:extLst>
            </p:cNvPr>
            <p:cNvSpPr/>
            <p:nvPr/>
          </p:nvSpPr>
          <p:spPr>
            <a:xfrm>
              <a:off x="8245931" y="1556293"/>
              <a:ext cx="85578" cy="855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Elipse 25">
              <a:extLst>
                <a:ext uri="{FF2B5EF4-FFF2-40B4-BE49-F238E27FC236}">
                  <a16:creationId xmlns:a16="http://schemas.microsoft.com/office/drawing/2014/main" xmlns="" id="{B34D7C7C-0EA5-1847-6DEC-93E82047218F}"/>
                </a:ext>
              </a:extLst>
            </p:cNvPr>
            <p:cNvSpPr/>
            <p:nvPr/>
          </p:nvSpPr>
          <p:spPr>
            <a:xfrm>
              <a:off x="1868805" y="4431222"/>
              <a:ext cx="81089" cy="810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spTree>
    <p:extLst>
      <p:ext uri="{BB962C8B-B14F-4D97-AF65-F5344CB8AC3E}">
        <p14:creationId xmlns:p14="http://schemas.microsoft.com/office/powerpoint/2010/main" val="16770501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14:presetBounceEnd="22000">
                                      <p:stCondLst>
                                        <p:cond delay="0"/>
                                      </p:stCondLst>
                                      <p:childTnLst>
                                        <p:animScale p14:bounceEnd="22000">
                                          <p:cBhvr>
                                            <p:cTn id="6" dur="6000" fill="hold"/>
                                            <p:tgtEl>
                                              <p:spTgt spid="28"/>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8" dur="5250" fill="hold"/>
                                            <p:tgtEl>
                                              <p:spTgt spid="19"/>
                                            </p:tgtEl>
                                            <p:attrNameLst>
                                              <p:attrName>ppt_x</p:attrName>
                                              <p:attrName>ppt_y</p:attrName>
                                            </p:attrNameLst>
                                          </p:cBhvr>
                                          <p:rCtr x="17" y="2531"/>
                                        </p:animMotion>
                                      </p:childTnLst>
                                    </p:cTn>
                                  </p:par>
                                  <p:par>
                                    <p:cTn id="9"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0" dur="3250" fill="hold"/>
                                            <p:tgtEl>
                                              <p:spTgt spid="17"/>
                                            </p:tgtEl>
                                            <p:attrNameLst>
                                              <p:attrName>ppt_x</p:attrName>
                                              <p:attrName>ppt_y</p:attrName>
                                            </p:attrNameLst>
                                          </p:cBhvr>
                                          <p:rCtr x="0" y="3827"/>
                                        </p:animMotion>
                                      </p:childTnLst>
                                    </p:cTn>
                                  </p:par>
                                  <p:par>
                                    <p:cTn id="11" presetID="42" presetClass="path" presetSubtype="0" repeatCount="indefinite" accel="10000" decel="10000" autoRev="1" fill="hold" nodeType="withEffect">
                                      <p:stCondLst>
                                        <p:cond delay="0"/>
                                      </p:stCondLst>
                                      <p:childTnLst>
                                        <p:animMotion origin="layout" path="M 8.33333E-7 2.22222E-6 L 0.00035 0.05031 " pathEditMode="relative" rAng="0" ptsTypes="AA">
                                          <p:cBhvr>
                                            <p:cTn id="12" dur="2500" fill="hold"/>
                                            <p:tgtEl>
                                              <p:spTgt spid="21"/>
                                            </p:tgtEl>
                                            <p:attrNameLst>
                                              <p:attrName>ppt_x</p:attrName>
                                              <p:attrName>ppt_y</p:attrName>
                                            </p:attrNameLst>
                                          </p:cBhvr>
                                          <p:rCtr x="0" y="2716"/>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5500" fill="hold"/>
                                            <p:tgtEl>
                                              <p:spTgt spid="2"/>
                                            </p:tgtEl>
                                            <p:attrNameLst>
                                              <p:attrName>ppt_x</p:attrName>
                                              <p:attrName>ppt_y</p:attrName>
                                            </p:attrNameLst>
                                          </p:cBhvr>
                                          <p:rCtr x="3559" y="31"/>
                                        </p:animMotion>
                                      </p:childTnLst>
                                    </p:cTn>
                                  </p:par>
                                  <p:par>
                                    <p:cTn id="15" presetID="42" presetClass="path" presetSubtype="0" repeatCount="indefinite" accel="3636" autoRev="1" fill="hold" nodeType="withEffect" p14:presetBounceEnd="5091">
                                      <p:stCondLst>
                                        <p:cond delay="100"/>
                                      </p:stCondLst>
                                      <p:childTnLst>
                                        <p:animMotion origin="layout" path="M 2.77778E-7 0.00124 L 0.01337 0.03056 " pathEditMode="relative" rAng="0" ptsTypes="AA" p14:bounceEnd="5091">
                                          <p:cBhvr>
                                            <p:cTn id="16" dur="6750" fill="hold"/>
                                            <p:tgtEl>
                                              <p:spTgt spid="7"/>
                                            </p:tgtEl>
                                            <p:attrNameLst>
                                              <p:attrName>ppt_x</p:attrName>
                                              <p:attrName>ppt_y</p:attrName>
                                            </p:attrNameLst>
                                          </p:cBhvr>
                                          <p:rCtr x="660" y="1451"/>
                                        </p:animMotion>
                                      </p:childTnLst>
                                    </p:cTn>
                                  </p:par>
                                  <p:par>
                                    <p:cTn id="17" presetID="8" presetClass="emph" presetSubtype="0" repeatCount="indefinite" accel="2500" autoRev="1" fill="hold" nodeType="withEffect" p14:presetBounceEnd="3500">
                                      <p:stCondLst>
                                        <p:cond delay="0"/>
                                      </p:stCondLst>
                                      <p:childTnLst>
                                        <p:animRot by="300000" p14:bounceEnd="3500">
                                          <p:cBhvr>
                                            <p:cTn id="18" dur="3500" fill="hold"/>
                                            <p:tgtEl>
                                              <p:spTgt spid="7"/>
                                            </p:tgtEl>
                                            <p:attrNameLst>
                                              <p:attrName>r</p:attrName>
                                            </p:attrNameLst>
                                          </p:cBhvr>
                                        </p:animRot>
                                      </p:childTnLst>
                                    </p:cTn>
                                  </p:par>
                                  <p:par>
                                    <p:cTn id="19" presetID="42" presetClass="path" presetSubtype="0" repeatCount="indefinite" accel="3636" autoRev="1" fill="hold" nodeType="withEffect" p14:presetBounceEnd="5091">
                                      <p:stCondLst>
                                        <p:cond delay="100"/>
                                      </p:stCondLst>
                                      <p:childTnLst>
                                        <p:animMotion origin="layout" path="M 5.55556E-7 0.00123 L 0.01337 0.03055 " pathEditMode="relative" rAng="0" ptsTypes="AA" p14:bounceEnd="5091">
                                          <p:cBhvr>
                                            <p:cTn id="20" dur="3250" fill="hold"/>
                                            <p:tgtEl>
                                              <p:spTgt spid="9"/>
                                            </p:tgtEl>
                                            <p:attrNameLst>
                                              <p:attrName>ppt_x</p:attrName>
                                              <p:attrName>ppt_y</p:attrName>
                                            </p:attrNameLst>
                                          </p:cBhvr>
                                          <p:rCtr x="660" y="1451"/>
                                        </p:animMotion>
                                      </p:childTnLst>
                                    </p:cTn>
                                  </p:par>
                                  <p:par>
                                    <p:cTn id="21" presetID="8" presetClass="emph" presetSubtype="0" repeatCount="indefinite" accel="2500" autoRev="1" fill="hold" nodeType="withEffect" p14:presetBounceEnd="3500">
                                      <p:stCondLst>
                                        <p:cond delay="0"/>
                                      </p:stCondLst>
                                      <p:childTnLst>
                                        <p:animRot by="300000" p14:bounceEnd="3500">
                                          <p:cBhvr>
                                            <p:cTn id="22" dur="8250" fill="hold"/>
                                            <p:tgtEl>
                                              <p:spTgt spid="9"/>
                                            </p:tgtEl>
                                            <p:attrNameLst>
                                              <p:attrName>r</p:attrName>
                                            </p:attrNameLst>
                                          </p:cBhvr>
                                        </p:animRot>
                                      </p:childTnLst>
                                    </p:cTn>
                                  </p:par>
                                  <p:par>
                                    <p:cTn id="23" presetID="42" presetClass="path" presetSubtype="0" repeatCount="indefinite" accel="9000" decel="8000" autoRev="1" fill="hold" nodeType="withEffect">
                                      <p:stCondLst>
                                        <p:cond delay="100"/>
                                      </p:stCondLst>
                                      <p:childTnLst>
                                        <p:animMotion origin="layout" path="M 2.77778E-7 -1.48148E-6 L 0.00677 -0.0179 " pathEditMode="relative" rAng="0" ptsTypes="AA">
                                          <p:cBhvr>
                                            <p:cTn id="24" dur="2750" fill="hold"/>
                                            <p:tgtEl>
                                              <p:spTgt spid="6"/>
                                            </p:tgtEl>
                                            <p:attrNameLst>
                                              <p:attrName>ppt_x</p:attrName>
                                              <p:attrName>ppt_y</p:attrName>
                                            </p:attrNameLst>
                                          </p:cBhvr>
                                          <p:rCtr x="330" y="-895"/>
                                        </p:animMotion>
                                      </p:childTnLst>
                                    </p:cTn>
                                  </p:par>
                                  <p:par>
                                    <p:cTn id="25" presetID="8" presetClass="emph" presetSubtype="0" repeatCount="indefinite" accel="2500" autoRev="1" fill="hold" nodeType="withEffect" p14:presetBounceEnd="3500">
                                      <p:stCondLst>
                                        <p:cond delay="0"/>
                                      </p:stCondLst>
                                      <p:childTnLst>
                                        <p:animRot by="300000" p14:bounceEnd="3500">
                                          <p:cBhvr>
                                            <p:cTn id="26" dur="6750" fill="hold"/>
                                            <p:tgtEl>
                                              <p:spTgt spid="6"/>
                                            </p:tgtEl>
                                            <p:attrNameLst>
                                              <p:attrName>r</p:attrName>
                                            </p:attrNameLst>
                                          </p:cBhvr>
                                        </p:animRot>
                                      </p:childTnLst>
                                    </p:cTn>
                                  </p:par>
                                  <p:par>
                                    <p:cTn id="27" presetID="42" presetClass="path" presetSubtype="0" repeatCount="indefinite" accel="3636" decel="4000" autoRev="1" fill="hold" nodeType="withEffect">
                                      <p:stCondLst>
                                        <p:cond delay="100"/>
                                      </p:stCondLst>
                                      <p:childTnLst>
                                        <p:animMotion origin="layout" path="M -3.88889E-6 -4.93827E-7 L 0.00539 -0.01049 " pathEditMode="relative" rAng="0" ptsTypes="AA">
                                          <p:cBhvr>
                                            <p:cTn id="28" dur="4500" fill="hold"/>
                                            <p:tgtEl>
                                              <p:spTgt spid="3"/>
                                            </p:tgtEl>
                                            <p:attrNameLst>
                                              <p:attrName>ppt_x</p:attrName>
                                              <p:attrName>ppt_y</p:attrName>
                                            </p:attrNameLst>
                                          </p:cBhvr>
                                          <p:rCtr x="260" y="-525"/>
                                        </p:animMotion>
                                      </p:childTnLst>
                                    </p:cTn>
                                  </p:par>
                                  <p:par>
                                    <p:cTn id="29" presetID="8" presetClass="emph" presetSubtype="0" repeatCount="indefinite" accel="2500" autoRev="1" fill="hold" nodeType="withEffect" p14:presetBounceEnd="3500">
                                      <p:stCondLst>
                                        <p:cond delay="0"/>
                                      </p:stCondLst>
                                      <p:childTnLst>
                                        <p:animRot by="300000" p14:bounceEnd="3500">
                                          <p:cBhvr>
                                            <p:cTn id="30" dur="3500" fill="hold"/>
                                            <p:tgtEl>
                                              <p:spTgt spid="3"/>
                                            </p:tgtEl>
                                            <p:attrNameLst>
                                              <p:attrName>r</p:attrName>
                                            </p:attrNameLst>
                                          </p:cBhvr>
                                        </p:animRot>
                                      </p:childTnLst>
                                    </p:cTn>
                                  </p:par>
                                  <p:par>
                                    <p:cTn id="31" presetID="8" presetClass="emph" presetSubtype="0" repeatCount="indefinite" accel="8000" decel="9000" autoRev="1" fill="hold" nodeType="withEffect">
                                      <p:stCondLst>
                                        <p:cond delay="0"/>
                                      </p:stCondLst>
                                      <p:childTnLst>
                                        <p:animRot by="600000">
                                          <p:cBhvr>
                                            <p:cTn id="32" dur="4000" fill="hold"/>
                                            <p:tgtEl>
                                              <p:spTgt spid="15"/>
                                            </p:tgtEl>
                                            <p:attrNameLst>
                                              <p:attrName>r</p:attrName>
                                            </p:attrNameLst>
                                          </p:cBhvr>
                                        </p:animRot>
                                      </p:childTnLst>
                                    </p:cTn>
                                  </p:par>
                                  <p:par>
                                    <p:cTn id="33"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34" dur="4000" fill="hold"/>
                                            <p:tgtEl>
                                              <p:spTgt spid="15"/>
                                            </p:tgtEl>
                                            <p:attrNameLst>
                                              <p:attrName>ppt_x</p:attrName>
                                              <p:attrName>ppt_y</p:attrName>
                                            </p:attrNameLst>
                                          </p:cBhvr>
                                          <p:rCtr x="0" y="1975"/>
                                        </p:animMotion>
                                      </p:childTnLst>
                                    </p:cTn>
                                  </p:par>
                                  <p:par>
                                    <p:cTn id="35" presetID="8" presetClass="emph" presetSubtype="0" repeatCount="indefinite" accel="8000" decel="9000" autoRev="1" fill="hold" nodeType="withEffect">
                                      <p:stCondLst>
                                        <p:cond delay="0"/>
                                      </p:stCondLst>
                                      <p:childTnLst>
                                        <p:animRot by="600000">
                                          <p:cBhvr>
                                            <p:cTn id="36" dur="2500" fill="hold"/>
                                            <p:tgtEl>
                                              <p:spTgt spid="20"/>
                                            </p:tgtEl>
                                            <p:attrNameLst>
                                              <p:attrName>r</p:attrName>
                                            </p:attrNameLst>
                                          </p:cBhvr>
                                        </p:animRot>
                                      </p:childTnLst>
                                    </p:cTn>
                                  </p:par>
                                  <p:par>
                                    <p:cTn id="37" presetID="42" presetClass="path" presetSubtype="0" repeatCount="indefinite" accel="8000" decel="9000" autoRev="1" fill="hold" nodeType="withEffect">
                                      <p:stCondLst>
                                        <p:cond delay="0"/>
                                      </p:stCondLst>
                                      <p:childTnLst>
                                        <p:animMotion origin="layout" path="M 8.33333E-7 -0.00185 L 8.33333E-7 0.03766 " pathEditMode="relative" rAng="0" ptsTypes="AA">
                                          <p:cBhvr>
                                            <p:cTn id="38" dur="2750" fill="hold"/>
                                            <p:tgtEl>
                                              <p:spTgt spid="20"/>
                                            </p:tgtEl>
                                            <p:attrNameLst>
                                              <p:attrName>ppt_x</p:attrName>
                                              <p:attrName>ppt_y</p:attrName>
                                            </p:attrNameLst>
                                          </p:cBhvr>
                                          <p:rCtr x="0" y="1975"/>
                                        </p:animMotion>
                                      </p:childTnLst>
                                    </p:cTn>
                                  </p:par>
                                  <p:par>
                                    <p:cTn id="39" presetID="10"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200"/>
                                            <p:tgtEl>
                                              <p:spTgt spid="8"/>
                                            </p:tgtEl>
                                          </p:cBhvr>
                                        </p:animEffect>
                                      </p:childTnLst>
                                    </p:cTn>
                                  </p:par>
                                  <p:par>
                                    <p:cTn id="42" presetID="10" presetClass="entr" presetSubtype="0" fill="hold" grpId="0" nodeType="withEffect">
                                      <p:stCondLst>
                                        <p:cond delay="80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nodeType="withEffect">
                                      <p:stCondLst>
                                        <p:cond delay="0"/>
                                      </p:stCondLst>
                                      <p:childTnLst>
                                        <p:animScale>
                                          <p:cBhvr>
                                            <p:cTn id="6" dur="6000" fill="hold"/>
                                            <p:tgtEl>
                                              <p:spTgt spid="28"/>
                                            </p:tgtEl>
                                          </p:cBhvr>
                                          <p:by x="105000" y="105000"/>
                                        </p:animScale>
                                      </p:childTnLst>
                                    </p:cTn>
                                  </p:par>
                                  <p:par>
                                    <p:cTn id="7" presetID="42" presetClass="path" presetSubtype="0" repeatCount="indefinite" accel="10000" decel="14000" autoRev="1" fill="hold" nodeType="withEffect">
                                      <p:stCondLst>
                                        <p:cond delay="0"/>
                                      </p:stCondLst>
                                      <p:childTnLst>
                                        <p:animMotion origin="layout" path="M 2.22222E-6 -4.07407E-6 L 0.00035 0.05031 " pathEditMode="relative" rAng="0" ptsTypes="AA">
                                          <p:cBhvr>
                                            <p:cTn id="8" dur="5250" fill="hold"/>
                                            <p:tgtEl>
                                              <p:spTgt spid="19"/>
                                            </p:tgtEl>
                                            <p:attrNameLst>
                                              <p:attrName>ppt_x</p:attrName>
                                              <p:attrName>ppt_y</p:attrName>
                                            </p:attrNameLst>
                                          </p:cBhvr>
                                          <p:rCtr x="17" y="2531"/>
                                        </p:animMotion>
                                      </p:childTnLst>
                                    </p:cTn>
                                  </p:par>
                                  <p:par>
                                    <p:cTn id="9" presetID="42" presetClass="path" presetSubtype="0" repeatCount="indefinite" accel="19000" decel="19000" autoRev="1" fill="hold" nodeType="withEffect">
                                      <p:stCondLst>
                                        <p:cond delay="0"/>
                                      </p:stCondLst>
                                      <p:childTnLst>
                                        <p:animMotion origin="layout" path="M 3.33333E-6 -4.93827E-7 L 0.00035 0.05031 " pathEditMode="relative" rAng="0" ptsTypes="AA">
                                          <p:cBhvr>
                                            <p:cTn id="10" dur="3250" fill="hold"/>
                                            <p:tgtEl>
                                              <p:spTgt spid="17"/>
                                            </p:tgtEl>
                                            <p:attrNameLst>
                                              <p:attrName>ppt_x</p:attrName>
                                              <p:attrName>ppt_y</p:attrName>
                                            </p:attrNameLst>
                                          </p:cBhvr>
                                          <p:rCtr x="0" y="3827"/>
                                        </p:animMotion>
                                      </p:childTnLst>
                                    </p:cTn>
                                  </p:par>
                                  <p:par>
                                    <p:cTn id="11" presetID="42" presetClass="path" presetSubtype="0" repeatCount="indefinite" accel="10000" decel="10000" autoRev="1" fill="hold" nodeType="withEffect">
                                      <p:stCondLst>
                                        <p:cond delay="0"/>
                                      </p:stCondLst>
                                      <p:childTnLst>
                                        <p:animMotion origin="layout" path="M 8.33333E-7 2.22222E-6 L 0.00035 0.05031 " pathEditMode="relative" rAng="0" ptsTypes="AA">
                                          <p:cBhvr>
                                            <p:cTn id="12" dur="2500" fill="hold"/>
                                            <p:tgtEl>
                                              <p:spTgt spid="21"/>
                                            </p:tgtEl>
                                            <p:attrNameLst>
                                              <p:attrName>ppt_x</p:attrName>
                                              <p:attrName>ppt_y</p:attrName>
                                            </p:attrNameLst>
                                          </p:cBhvr>
                                          <p:rCtr x="0" y="2716"/>
                                        </p:animMotion>
                                      </p:childTnLst>
                                    </p:cTn>
                                  </p:par>
                                  <p:par>
                                    <p:cTn id="13" presetID="35" presetClass="path" presetSubtype="0" repeatCount="indefinite" accel="29000" decel="26000" autoRev="1" fill="hold" nodeType="withEffect">
                                      <p:stCondLst>
                                        <p:cond delay="0"/>
                                      </p:stCondLst>
                                      <p:childTnLst>
                                        <p:animMotion origin="layout" path="M -3.33333E-6 -2.22222E-6 L 0.07136 0.00062 " pathEditMode="relative" rAng="0" ptsTypes="AA">
                                          <p:cBhvr>
                                            <p:cTn id="14" dur="5500" fill="hold"/>
                                            <p:tgtEl>
                                              <p:spTgt spid="2"/>
                                            </p:tgtEl>
                                            <p:attrNameLst>
                                              <p:attrName>ppt_x</p:attrName>
                                              <p:attrName>ppt_y</p:attrName>
                                            </p:attrNameLst>
                                          </p:cBhvr>
                                          <p:rCtr x="3559" y="31"/>
                                        </p:animMotion>
                                      </p:childTnLst>
                                    </p:cTn>
                                  </p:par>
                                  <p:par>
                                    <p:cTn id="15" presetID="42" presetClass="path" presetSubtype="0" repeatCount="indefinite" accel="3636" autoRev="1" fill="hold" nodeType="withEffect">
                                      <p:stCondLst>
                                        <p:cond delay="100"/>
                                      </p:stCondLst>
                                      <p:childTnLst>
                                        <p:animMotion origin="layout" path="M 2.77778E-7 0.00124 L 0.01337 0.03056 " pathEditMode="relative" rAng="0" ptsTypes="AA">
                                          <p:cBhvr>
                                            <p:cTn id="16" dur="6750" fill="hold"/>
                                            <p:tgtEl>
                                              <p:spTgt spid="7"/>
                                            </p:tgtEl>
                                            <p:attrNameLst>
                                              <p:attrName>ppt_x</p:attrName>
                                              <p:attrName>ppt_y</p:attrName>
                                            </p:attrNameLst>
                                          </p:cBhvr>
                                          <p:rCtr x="660" y="1451"/>
                                        </p:animMotion>
                                      </p:childTnLst>
                                    </p:cTn>
                                  </p:par>
                                  <p:par>
                                    <p:cTn id="17" presetID="8" presetClass="emph" presetSubtype="0" repeatCount="indefinite" accel="2500" autoRev="1" fill="hold" nodeType="withEffect">
                                      <p:stCondLst>
                                        <p:cond delay="0"/>
                                      </p:stCondLst>
                                      <p:childTnLst>
                                        <p:animRot by="300000">
                                          <p:cBhvr>
                                            <p:cTn id="18" dur="3500" fill="hold"/>
                                            <p:tgtEl>
                                              <p:spTgt spid="7"/>
                                            </p:tgtEl>
                                            <p:attrNameLst>
                                              <p:attrName>r</p:attrName>
                                            </p:attrNameLst>
                                          </p:cBhvr>
                                        </p:animRot>
                                      </p:childTnLst>
                                    </p:cTn>
                                  </p:par>
                                  <p:par>
                                    <p:cTn id="19" presetID="42" presetClass="path" presetSubtype="0" repeatCount="indefinite" accel="3636" autoRev="1" fill="hold" nodeType="withEffect">
                                      <p:stCondLst>
                                        <p:cond delay="100"/>
                                      </p:stCondLst>
                                      <p:childTnLst>
                                        <p:animMotion origin="layout" path="M 5.55556E-7 0.00123 L 0.01337 0.03055 " pathEditMode="relative" rAng="0" ptsTypes="AA">
                                          <p:cBhvr>
                                            <p:cTn id="20" dur="3250" fill="hold"/>
                                            <p:tgtEl>
                                              <p:spTgt spid="9"/>
                                            </p:tgtEl>
                                            <p:attrNameLst>
                                              <p:attrName>ppt_x</p:attrName>
                                              <p:attrName>ppt_y</p:attrName>
                                            </p:attrNameLst>
                                          </p:cBhvr>
                                          <p:rCtr x="660" y="1451"/>
                                        </p:animMotion>
                                      </p:childTnLst>
                                    </p:cTn>
                                  </p:par>
                                  <p:par>
                                    <p:cTn id="21" presetID="8" presetClass="emph" presetSubtype="0" repeatCount="indefinite" accel="2500" autoRev="1" fill="hold" nodeType="withEffect">
                                      <p:stCondLst>
                                        <p:cond delay="0"/>
                                      </p:stCondLst>
                                      <p:childTnLst>
                                        <p:animRot by="300000">
                                          <p:cBhvr>
                                            <p:cTn id="22" dur="8250" fill="hold"/>
                                            <p:tgtEl>
                                              <p:spTgt spid="9"/>
                                            </p:tgtEl>
                                            <p:attrNameLst>
                                              <p:attrName>r</p:attrName>
                                            </p:attrNameLst>
                                          </p:cBhvr>
                                        </p:animRot>
                                      </p:childTnLst>
                                    </p:cTn>
                                  </p:par>
                                  <p:par>
                                    <p:cTn id="23" presetID="42" presetClass="path" presetSubtype="0" repeatCount="indefinite" accel="9000" decel="8000" autoRev="1" fill="hold" nodeType="withEffect">
                                      <p:stCondLst>
                                        <p:cond delay="100"/>
                                      </p:stCondLst>
                                      <p:childTnLst>
                                        <p:animMotion origin="layout" path="M 2.77778E-7 -1.48148E-6 L 0.00677 -0.0179 " pathEditMode="relative" rAng="0" ptsTypes="AA">
                                          <p:cBhvr>
                                            <p:cTn id="24" dur="2750" fill="hold"/>
                                            <p:tgtEl>
                                              <p:spTgt spid="6"/>
                                            </p:tgtEl>
                                            <p:attrNameLst>
                                              <p:attrName>ppt_x</p:attrName>
                                              <p:attrName>ppt_y</p:attrName>
                                            </p:attrNameLst>
                                          </p:cBhvr>
                                          <p:rCtr x="330" y="-895"/>
                                        </p:animMotion>
                                      </p:childTnLst>
                                    </p:cTn>
                                  </p:par>
                                  <p:par>
                                    <p:cTn id="25" presetID="8" presetClass="emph" presetSubtype="0" repeatCount="indefinite" accel="2500" autoRev="1" fill="hold" nodeType="withEffect">
                                      <p:stCondLst>
                                        <p:cond delay="0"/>
                                      </p:stCondLst>
                                      <p:childTnLst>
                                        <p:animRot by="300000">
                                          <p:cBhvr>
                                            <p:cTn id="26" dur="6750" fill="hold"/>
                                            <p:tgtEl>
                                              <p:spTgt spid="6"/>
                                            </p:tgtEl>
                                            <p:attrNameLst>
                                              <p:attrName>r</p:attrName>
                                            </p:attrNameLst>
                                          </p:cBhvr>
                                        </p:animRot>
                                      </p:childTnLst>
                                    </p:cTn>
                                  </p:par>
                                  <p:par>
                                    <p:cTn id="27" presetID="42" presetClass="path" presetSubtype="0" repeatCount="indefinite" accel="3636" decel="4000" autoRev="1" fill="hold" nodeType="withEffect">
                                      <p:stCondLst>
                                        <p:cond delay="100"/>
                                      </p:stCondLst>
                                      <p:childTnLst>
                                        <p:animMotion origin="layout" path="M -3.88889E-6 -4.93827E-7 L 0.00539 -0.01049 " pathEditMode="relative" rAng="0" ptsTypes="AA">
                                          <p:cBhvr>
                                            <p:cTn id="28" dur="4500" fill="hold"/>
                                            <p:tgtEl>
                                              <p:spTgt spid="3"/>
                                            </p:tgtEl>
                                            <p:attrNameLst>
                                              <p:attrName>ppt_x</p:attrName>
                                              <p:attrName>ppt_y</p:attrName>
                                            </p:attrNameLst>
                                          </p:cBhvr>
                                          <p:rCtr x="260" y="-525"/>
                                        </p:animMotion>
                                      </p:childTnLst>
                                    </p:cTn>
                                  </p:par>
                                  <p:par>
                                    <p:cTn id="29" presetID="8" presetClass="emph" presetSubtype="0" repeatCount="indefinite" accel="2500" autoRev="1" fill="hold" nodeType="withEffect">
                                      <p:stCondLst>
                                        <p:cond delay="0"/>
                                      </p:stCondLst>
                                      <p:childTnLst>
                                        <p:animRot by="300000">
                                          <p:cBhvr>
                                            <p:cTn id="30" dur="3500" fill="hold"/>
                                            <p:tgtEl>
                                              <p:spTgt spid="3"/>
                                            </p:tgtEl>
                                            <p:attrNameLst>
                                              <p:attrName>r</p:attrName>
                                            </p:attrNameLst>
                                          </p:cBhvr>
                                        </p:animRot>
                                      </p:childTnLst>
                                    </p:cTn>
                                  </p:par>
                                  <p:par>
                                    <p:cTn id="31" presetID="8" presetClass="emph" presetSubtype="0" repeatCount="indefinite" accel="8000" decel="9000" autoRev="1" fill="hold" nodeType="withEffect">
                                      <p:stCondLst>
                                        <p:cond delay="0"/>
                                      </p:stCondLst>
                                      <p:childTnLst>
                                        <p:animRot by="600000">
                                          <p:cBhvr>
                                            <p:cTn id="32" dur="4000" fill="hold"/>
                                            <p:tgtEl>
                                              <p:spTgt spid="15"/>
                                            </p:tgtEl>
                                            <p:attrNameLst>
                                              <p:attrName>r</p:attrName>
                                            </p:attrNameLst>
                                          </p:cBhvr>
                                        </p:animRot>
                                      </p:childTnLst>
                                    </p:cTn>
                                  </p:par>
                                  <p:par>
                                    <p:cTn id="33" presetID="42" presetClass="path" presetSubtype="0" repeatCount="indefinite" accel="8000" decel="9000" autoRev="1" fill="hold" nodeType="withEffect">
                                      <p:stCondLst>
                                        <p:cond delay="0"/>
                                      </p:stCondLst>
                                      <p:childTnLst>
                                        <p:animMotion origin="layout" path="M 2.22222E-6 -0.00185 L 2.22222E-6 0.03765 " pathEditMode="relative" rAng="0" ptsTypes="AA">
                                          <p:cBhvr>
                                            <p:cTn id="34" dur="4000" fill="hold"/>
                                            <p:tgtEl>
                                              <p:spTgt spid="15"/>
                                            </p:tgtEl>
                                            <p:attrNameLst>
                                              <p:attrName>ppt_x</p:attrName>
                                              <p:attrName>ppt_y</p:attrName>
                                            </p:attrNameLst>
                                          </p:cBhvr>
                                          <p:rCtr x="0" y="1975"/>
                                        </p:animMotion>
                                      </p:childTnLst>
                                    </p:cTn>
                                  </p:par>
                                  <p:par>
                                    <p:cTn id="35" presetID="8" presetClass="emph" presetSubtype="0" repeatCount="indefinite" accel="8000" decel="9000" autoRev="1" fill="hold" nodeType="withEffect">
                                      <p:stCondLst>
                                        <p:cond delay="0"/>
                                      </p:stCondLst>
                                      <p:childTnLst>
                                        <p:animRot by="600000">
                                          <p:cBhvr>
                                            <p:cTn id="36" dur="2500" fill="hold"/>
                                            <p:tgtEl>
                                              <p:spTgt spid="20"/>
                                            </p:tgtEl>
                                            <p:attrNameLst>
                                              <p:attrName>r</p:attrName>
                                            </p:attrNameLst>
                                          </p:cBhvr>
                                        </p:animRot>
                                      </p:childTnLst>
                                    </p:cTn>
                                  </p:par>
                                  <p:par>
                                    <p:cTn id="37" presetID="42" presetClass="path" presetSubtype="0" repeatCount="indefinite" accel="8000" decel="9000" autoRev="1" fill="hold" nodeType="withEffect">
                                      <p:stCondLst>
                                        <p:cond delay="0"/>
                                      </p:stCondLst>
                                      <p:childTnLst>
                                        <p:animMotion origin="layout" path="M 8.33333E-7 -0.00185 L 8.33333E-7 0.03766 " pathEditMode="relative" rAng="0" ptsTypes="AA">
                                          <p:cBhvr>
                                            <p:cTn id="38" dur="2750" fill="hold"/>
                                            <p:tgtEl>
                                              <p:spTgt spid="20"/>
                                            </p:tgtEl>
                                            <p:attrNameLst>
                                              <p:attrName>ppt_x</p:attrName>
                                              <p:attrName>ppt_y</p:attrName>
                                            </p:attrNameLst>
                                          </p:cBhvr>
                                          <p:rCtr x="0" y="1975"/>
                                        </p:animMotion>
                                      </p:childTnLst>
                                    </p:cTn>
                                  </p:par>
                                  <p:par>
                                    <p:cTn id="39" presetID="10"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200"/>
                                            <p:tgtEl>
                                              <p:spTgt spid="8"/>
                                            </p:tgtEl>
                                          </p:cBhvr>
                                        </p:animEffect>
                                      </p:childTnLst>
                                    </p:cTn>
                                  </p:par>
                                  <p:par>
                                    <p:cTn id="42" presetID="10" presetClass="entr" presetSubtype="0" fill="hold" grpId="0" nodeType="withEffect">
                                      <p:stCondLst>
                                        <p:cond delay="80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16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6" descr="Dibujo de una persona&#10;&#10;Descripción generada automáticamente con confianza media">
            <a:extLst>
              <a:ext uri="{FF2B5EF4-FFF2-40B4-BE49-F238E27FC236}">
                <a16:creationId xmlns:a16="http://schemas.microsoft.com/office/drawing/2014/main" xmlns="" id="{866D6CD3-79B1-42BA-FD3A-D836D68D337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4657" t="9029" r="34047" b="28091"/>
          <a:stretch/>
        </p:blipFill>
        <p:spPr>
          <a:xfrm rot="20719427">
            <a:off x="7728844" y="3582648"/>
            <a:ext cx="2202289" cy="1886250"/>
          </a:xfrm>
          <a:prstGeom prst="rect">
            <a:avLst/>
          </a:prstGeom>
          <a:effectLst/>
        </p:spPr>
      </p:pic>
      <p:sp>
        <p:nvSpPr>
          <p:cNvPr id="13" name="TextBox 12"/>
          <p:cNvSpPr txBox="1"/>
          <p:nvPr/>
        </p:nvSpPr>
        <p:spPr>
          <a:xfrm>
            <a:off x="994787" y="612949"/>
            <a:ext cx="5044272" cy="923330"/>
          </a:xfrm>
          <a:prstGeom prst="rect">
            <a:avLst/>
          </a:prstGeom>
          <a:noFill/>
        </p:spPr>
        <p:txBody>
          <a:bodyPr wrap="square" rtlCol="0">
            <a:spAutoFit/>
          </a:bodyPr>
          <a:lstStyle/>
          <a:p>
            <a:r>
              <a:rPr lang="en-US" sz="5400" b="1" dirty="0" smtClean="0">
                <a:latin typeface="Bahnschrift SemiBold SemiConden" panose="020B0502040204020203" pitchFamily="34" charset="0"/>
              </a:rPr>
              <a:t>For Development :</a:t>
            </a:r>
            <a:endParaRPr lang="en-US" sz="5400" b="1" dirty="0">
              <a:latin typeface="Bahnschrift SemiBold SemiConden" panose="020B0502040204020203" pitchFamily="34" charset="0"/>
            </a:endParaRPr>
          </a:p>
        </p:txBody>
      </p:sp>
      <p:sp>
        <p:nvSpPr>
          <p:cNvPr id="14" name="TextBox 13"/>
          <p:cNvSpPr txBox="1"/>
          <p:nvPr/>
        </p:nvSpPr>
        <p:spPr>
          <a:xfrm>
            <a:off x="994786" y="1738365"/>
            <a:ext cx="7988439" cy="3000821"/>
          </a:xfrm>
          <a:prstGeom prst="rect">
            <a:avLst/>
          </a:prstGeom>
          <a:noFill/>
        </p:spPr>
        <p:txBody>
          <a:bodyPr wrap="square" rtlCol="0">
            <a:spAutoFit/>
          </a:bodyPr>
          <a:lstStyle/>
          <a:p>
            <a:pPr>
              <a:lnSpc>
                <a:spcPct val="150000"/>
              </a:lnSpc>
            </a:pPr>
            <a:r>
              <a:rPr lang="en-US" b="1" dirty="0" smtClean="0">
                <a:latin typeface="Bahnschrift SemiLight" panose="020B0502040204020203" pitchFamily="34" charset="0"/>
              </a:rPr>
              <a:t>Front End   </a:t>
            </a:r>
            <a:r>
              <a:rPr lang="en-US" dirty="0" smtClean="0">
                <a:latin typeface="Bahnschrift SemiLight" panose="020B0502040204020203" pitchFamily="34" charset="0"/>
              </a:rPr>
              <a:t> : Android Studio </a:t>
            </a:r>
          </a:p>
          <a:p>
            <a:pPr>
              <a:lnSpc>
                <a:spcPct val="150000"/>
              </a:lnSpc>
            </a:pPr>
            <a:r>
              <a:rPr lang="en-US" b="1" dirty="0" smtClean="0">
                <a:latin typeface="Bahnschrift SemiLight" panose="020B0502040204020203" pitchFamily="34" charset="0"/>
              </a:rPr>
              <a:t>Back End</a:t>
            </a:r>
            <a:r>
              <a:rPr lang="en-US" dirty="0" smtClean="0">
                <a:latin typeface="Bahnschrift SemiLight" panose="020B0502040204020203" pitchFamily="34" charset="0"/>
              </a:rPr>
              <a:t>     : Firebase Console</a:t>
            </a:r>
          </a:p>
          <a:p>
            <a:pPr>
              <a:lnSpc>
                <a:spcPct val="150000"/>
              </a:lnSpc>
            </a:pPr>
            <a:r>
              <a:rPr lang="en-US" b="1" dirty="0" smtClean="0">
                <a:latin typeface="Bahnschrift SemiLight" panose="020B0502040204020203" pitchFamily="34" charset="0"/>
              </a:rPr>
              <a:t>Processor</a:t>
            </a:r>
            <a:r>
              <a:rPr lang="en-US" dirty="0" smtClean="0">
                <a:latin typeface="Bahnschrift SemiLight" panose="020B0502040204020203" pitchFamily="34" charset="0"/>
              </a:rPr>
              <a:t>  : Min. Intel i3/AMD Ryzen 3</a:t>
            </a:r>
          </a:p>
          <a:p>
            <a:pPr>
              <a:lnSpc>
                <a:spcPct val="150000"/>
              </a:lnSpc>
            </a:pPr>
            <a:r>
              <a:rPr lang="en-US" b="1" dirty="0" smtClean="0">
                <a:latin typeface="Bahnschrift SemiLight" panose="020B0502040204020203" pitchFamily="34" charset="0"/>
              </a:rPr>
              <a:t>Hardware</a:t>
            </a:r>
            <a:r>
              <a:rPr lang="en-US" dirty="0" smtClean="0">
                <a:latin typeface="Bahnschrift SemiLight" panose="020B0502040204020203" pitchFamily="34" charset="0"/>
              </a:rPr>
              <a:t>   : CPU 32bit/64bit</a:t>
            </a:r>
          </a:p>
          <a:p>
            <a:pPr>
              <a:lnSpc>
                <a:spcPct val="150000"/>
              </a:lnSpc>
            </a:pPr>
            <a:r>
              <a:rPr lang="en-US" b="1" dirty="0" smtClean="0">
                <a:latin typeface="Bahnschrift SemiLight" panose="020B0502040204020203" pitchFamily="34" charset="0"/>
              </a:rPr>
              <a:t>Hard Disk   </a:t>
            </a:r>
            <a:r>
              <a:rPr lang="en-US" dirty="0" smtClean="0">
                <a:latin typeface="Bahnschrift SemiLight" panose="020B0502040204020203" pitchFamily="34" charset="0"/>
              </a:rPr>
              <a:t>: Min.100GB or more</a:t>
            </a:r>
          </a:p>
          <a:p>
            <a:pPr>
              <a:lnSpc>
                <a:spcPct val="150000"/>
              </a:lnSpc>
            </a:pPr>
            <a:r>
              <a:rPr lang="en-US" b="1" dirty="0" smtClean="0">
                <a:latin typeface="Bahnschrift SemiLight" panose="020B0502040204020203" pitchFamily="34" charset="0"/>
              </a:rPr>
              <a:t>Ram            </a:t>
            </a:r>
            <a:r>
              <a:rPr lang="en-US" dirty="0" smtClean="0">
                <a:latin typeface="Bahnschrift SemiLight" panose="020B0502040204020203" pitchFamily="34" charset="0"/>
              </a:rPr>
              <a:t>: Min. </a:t>
            </a:r>
            <a:r>
              <a:rPr lang="en-US" dirty="0">
                <a:latin typeface="Bahnschrift SemiLight" panose="020B0502040204020203" pitchFamily="34" charset="0"/>
              </a:rPr>
              <a:t>8</a:t>
            </a:r>
            <a:r>
              <a:rPr lang="en-US" dirty="0" smtClean="0">
                <a:latin typeface="Bahnschrift SemiLight" panose="020B0502040204020203" pitchFamily="34" charset="0"/>
              </a:rPr>
              <a:t>GB </a:t>
            </a:r>
          </a:p>
          <a:p>
            <a:pPr>
              <a:lnSpc>
                <a:spcPct val="150000"/>
              </a:lnSpc>
            </a:pPr>
            <a:endParaRPr lang="en-US" dirty="0">
              <a:latin typeface="Bahnschrift SemiLight" panose="020B0502040204020203" pitchFamily="34" charset="0"/>
            </a:endParaRPr>
          </a:p>
        </p:txBody>
      </p:sp>
    </p:spTree>
    <p:extLst>
      <p:ext uri="{BB962C8B-B14F-4D97-AF65-F5344CB8AC3E}">
        <p14:creationId xmlns:p14="http://schemas.microsoft.com/office/powerpoint/2010/main" val="24559929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autoRev="1" fill="hold" nodeType="withEffect" p14:presetBounceEnd="5091">
                                      <p:stCondLst>
                                        <p:cond delay="0"/>
                                      </p:stCondLst>
                                      <p:childTnLst>
                                        <p:animMotion origin="layout" path="M 5E-6 0.00123 L 0.0085 -0.03241 " pathEditMode="relative" rAng="0" ptsTypes="AA" p14:bounceEnd="5091">
                                          <p:cBhvr>
                                            <p:cTn id="6" dur="3250" fill="hold"/>
                                            <p:tgtEl>
                                              <p:spTgt spid="15"/>
                                            </p:tgtEl>
                                            <p:attrNameLst>
                                              <p:attrName>ppt_x</p:attrName>
                                              <p:attrName>ppt_y</p:attrName>
                                            </p:attrNameLst>
                                          </p:cBhvr>
                                          <p:rCtr x="417" y="-1698"/>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8250" fill="hold"/>
                                            <p:tgtEl>
                                              <p:spTgt spid="15"/>
                                            </p:tgtEl>
                                            <p:attrNameLst>
                                              <p:attrName>r</p:attrName>
                                            </p:attrNameLst>
                                          </p:cBhvr>
                                        </p:animRo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autoRev="1" fill="hold" nodeType="withEffect">
                                      <p:stCondLst>
                                        <p:cond delay="0"/>
                                      </p:stCondLst>
                                      <p:childTnLst>
                                        <p:animMotion origin="layout" path="M 5E-6 0.00123 L 0.0085 -0.03241 " pathEditMode="relative" rAng="0" ptsTypes="AA">
                                          <p:cBhvr>
                                            <p:cTn id="6" dur="3250" fill="hold"/>
                                            <p:tgtEl>
                                              <p:spTgt spid="15"/>
                                            </p:tgtEl>
                                            <p:attrNameLst>
                                              <p:attrName>ppt_x</p:attrName>
                                              <p:attrName>ppt_y</p:attrName>
                                            </p:attrNameLst>
                                          </p:cBhvr>
                                          <p:rCtr x="417" y="-1698"/>
                                        </p:animMotion>
                                      </p:childTnLst>
                                    </p:cTn>
                                  </p:par>
                                  <p:par>
                                    <p:cTn id="7" presetID="8" presetClass="emph" presetSubtype="0" repeatCount="indefinite" accel="2500" autoRev="1" fill="hold" nodeType="withEffect">
                                      <p:stCondLst>
                                        <p:cond delay="0"/>
                                      </p:stCondLst>
                                      <p:childTnLst>
                                        <p:animRot by="300000">
                                          <p:cBhvr>
                                            <p:cTn id="8" dur="8250" fill="hold"/>
                                            <p:tgtEl>
                                              <p:spTgt spid="15"/>
                                            </p:tgtEl>
                                            <p:attrNameLst>
                                              <p:attrName>r</p:attrName>
                                            </p:attrNameLst>
                                          </p:cBhvr>
                                        </p:animRo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6" descr="Dibujo de una persona&#10;&#10;Descripción generada automáticamente con confianza media">
            <a:extLst>
              <a:ext uri="{FF2B5EF4-FFF2-40B4-BE49-F238E27FC236}">
                <a16:creationId xmlns:a16="http://schemas.microsoft.com/office/drawing/2014/main" xmlns="" id="{866D6CD3-79B1-42BA-FD3A-D836D68D337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4657" t="9029" r="34047" b="28091"/>
          <a:stretch/>
        </p:blipFill>
        <p:spPr>
          <a:xfrm rot="20719427">
            <a:off x="7728844" y="3582648"/>
            <a:ext cx="2202289" cy="1886250"/>
          </a:xfrm>
          <a:prstGeom prst="rect">
            <a:avLst/>
          </a:prstGeom>
          <a:effectLst/>
        </p:spPr>
      </p:pic>
      <p:sp>
        <p:nvSpPr>
          <p:cNvPr id="13" name="TextBox 12"/>
          <p:cNvSpPr txBox="1"/>
          <p:nvPr/>
        </p:nvSpPr>
        <p:spPr>
          <a:xfrm>
            <a:off x="994786" y="612949"/>
            <a:ext cx="6029011" cy="923330"/>
          </a:xfrm>
          <a:prstGeom prst="rect">
            <a:avLst/>
          </a:prstGeom>
          <a:noFill/>
        </p:spPr>
        <p:txBody>
          <a:bodyPr wrap="square" rtlCol="0">
            <a:spAutoFit/>
          </a:bodyPr>
          <a:lstStyle/>
          <a:p>
            <a:r>
              <a:rPr lang="en-US" sz="5400" b="1" dirty="0" smtClean="0">
                <a:latin typeface="Bahnschrift SemiBold SemiConden" panose="020B0502040204020203" pitchFamily="34" charset="0"/>
              </a:rPr>
              <a:t>For Implementation :</a:t>
            </a:r>
            <a:endParaRPr lang="en-US" sz="5400" b="1" dirty="0">
              <a:latin typeface="Bahnschrift SemiBold SemiConden" panose="020B0502040204020203" pitchFamily="34" charset="0"/>
            </a:endParaRPr>
          </a:p>
        </p:txBody>
      </p:sp>
      <p:sp>
        <p:nvSpPr>
          <p:cNvPr id="14" name="TextBox 13"/>
          <p:cNvSpPr txBox="1"/>
          <p:nvPr/>
        </p:nvSpPr>
        <p:spPr>
          <a:xfrm>
            <a:off x="1075174" y="1889090"/>
            <a:ext cx="7988439" cy="2169825"/>
          </a:xfrm>
          <a:prstGeom prst="rect">
            <a:avLst/>
          </a:prstGeom>
          <a:noFill/>
        </p:spPr>
        <p:txBody>
          <a:bodyPr wrap="square" rtlCol="0">
            <a:spAutoFit/>
          </a:bodyPr>
          <a:lstStyle/>
          <a:p>
            <a:pPr>
              <a:lnSpc>
                <a:spcPct val="150000"/>
              </a:lnSpc>
            </a:pPr>
            <a:r>
              <a:rPr lang="en-US" b="1" dirty="0" smtClean="0">
                <a:latin typeface="Bahnschrift SemiLight" panose="020B0502040204020203" pitchFamily="34" charset="0"/>
              </a:rPr>
              <a:t>Software</a:t>
            </a:r>
            <a:r>
              <a:rPr lang="en-US" dirty="0" smtClean="0">
                <a:latin typeface="Bahnschrift SemiLight" panose="020B0502040204020203" pitchFamily="34" charset="0"/>
              </a:rPr>
              <a:t>    : </a:t>
            </a:r>
            <a:r>
              <a:rPr lang="en-US" dirty="0" err="1" smtClean="0">
                <a:latin typeface="Bahnschrift SemiLight" panose="020B0502040204020203" pitchFamily="34" charset="0"/>
              </a:rPr>
              <a:t>HypeChat</a:t>
            </a:r>
            <a:endParaRPr lang="en-US" dirty="0" smtClean="0">
              <a:latin typeface="Bahnschrift SemiLight" panose="020B0502040204020203" pitchFamily="34" charset="0"/>
            </a:endParaRPr>
          </a:p>
          <a:p>
            <a:pPr>
              <a:lnSpc>
                <a:spcPct val="150000"/>
              </a:lnSpc>
            </a:pPr>
            <a:r>
              <a:rPr lang="en-US" b="1" dirty="0" smtClean="0">
                <a:latin typeface="Bahnschrift SemiLight" panose="020B0502040204020203" pitchFamily="34" charset="0"/>
              </a:rPr>
              <a:t>OS 		    : </a:t>
            </a:r>
            <a:r>
              <a:rPr lang="en-US" dirty="0" smtClean="0">
                <a:latin typeface="Bahnschrift SemiLight" panose="020B0502040204020203" pitchFamily="34" charset="0"/>
              </a:rPr>
              <a:t>Android 7.0 &amp; above</a:t>
            </a:r>
          </a:p>
          <a:p>
            <a:pPr>
              <a:lnSpc>
                <a:spcPct val="150000"/>
              </a:lnSpc>
            </a:pPr>
            <a:r>
              <a:rPr lang="en-US" b="1" dirty="0" smtClean="0">
                <a:latin typeface="Bahnschrift SemiLight" panose="020B0502040204020203" pitchFamily="34" charset="0"/>
              </a:rPr>
              <a:t>Ram         </a:t>
            </a:r>
            <a:r>
              <a:rPr lang="en-US" dirty="0" smtClean="0">
                <a:latin typeface="Bahnschrift SemiLight" panose="020B0502040204020203" pitchFamily="34" charset="0"/>
              </a:rPr>
              <a:t>  : Min. 2GB</a:t>
            </a:r>
          </a:p>
          <a:p>
            <a:pPr>
              <a:lnSpc>
                <a:spcPct val="150000"/>
              </a:lnSpc>
            </a:pPr>
            <a:r>
              <a:rPr lang="en-US" b="1" dirty="0" smtClean="0">
                <a:latin typeface="Bahnschrift SemiLight" panose="020B0502040204020203" pitchFamily="34" charset="0"/>
              </a:rPr>
              <a:t>Storage     </a:t>
            </a:r>
            <a:r>
              <a:rPr lang="en-US" dirty="0" smtClean="0">
                <a:latin typeface="Bahnschrift SemiLight" panose="020B0502040204020203" pitchFamily="34" charset="0"/>
              </a:rPr>
              <a:t>: Min. 8GB </a:t>
            </a:r>
          </a:p>
          <a:p>
            <a:pPr>
              <a:lnSpc>
                <a:spcPct val="150000"/>
              </a:lnSpc>
            </a:pPr>
            <a:endParaRPr lang="en-US" dirty="0">
              <a:latin typeface="Bahnschrift SemiLight" panose="020B0502040204020203" pitchFamily="34" charset="0"/>
            </a:endParaRPr>
          </a:p>
        </p:txBody>
      </p:sp>
    </p:spTree>
    <p:extLst>
      <p:ext uri="{BB962C8B-B14F-4D97-AF65-F5344CB8AC3E}">
        <p14:creationId xmlns:p14="http://schemas.microsoft.com/office/powerpoint/2010/main" val="23058494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autoRev="1" fill="hold" nodeType="withEffect" p14:presetBounceEnd="5091">
                                      <p:stCondLst>
                                        <p:cond delay="0"/>
                                      </p:stCondLst>
                                      <p:childTnLst>
                                        <p:animMotion origin="layout" path="M 5E-6 0.00123 L 0.0085 -0.03241 " pathEditMode="relative" rAng="0" ptsTypes="AA" p14:bounceEnd="5091">
                                          <p:cBhvr>
                                            <p:cTn id="6" dur="3250" fill="hold"/>
                                            <p:tgtEl>
                                              <p:spTgt spid="15"/>
                                            </p:tgtEl>
                                            <p:attrNameLst>
                                              <p:attrName>ppt_x</p:attrName>
                                              <p:attrName>ppt_y</p:attrName>
                                            </p:attrNameLst>
                                          </p:cBhvr>
                                          <p:rCtr x="417" y="-1698"/>
                                        </p:animMotion>
                                      </p:childTnLst>
                                    </p:cTn>
                                  </p:par>
                                  <p:par>
                                    <p:cTn id="7" presetID="8" presetClass="emph" presetSubtype="0" repeatCount="indefinite" accel="2500" autoRev="1" fill="hold" nodeType="withEffect" p14:presetBounceEnd="3500">
                                      <p:stCondLst>
                                        <p:cond delay="0"/>
                                      </p:stCondLst>
                                      <p:childTnLst>
                                        <p:animRot by="300000" p14:bounceEnd="3500">
                                          <p:cBhvr>
                                            <p:cTn id="8" dur="8250" fill="hold"/>
                                            <p:tgtEl>
                                              <p:spTgt spid="15"/>
                                            </p:tgtEl>
                                            <p:attrNameLst>
                                              <p:attrName>r</p:attrName>
                                            </p:attrNameLst>
                                          </p:cBhvr>
                                        </p:animRo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3636" autoRev="1" fill="hold" nodeType="withEffect">
                                      <p:stCondLst>
                                        <p:cond delay="0"/>
                                      </p:stCondLst>
                                      <p:childTnLst>
                                        <p:animMotion origin="layout" path="M 5E-6 0.00123 L 0.0085 -0.03241 " pathEditMode="relative" rAng="0" ptsTypes="AA">
                                          <p:cBhvr>
                                            <p:cTn id="6" dur="3250" fill="hold"/>
                                            <p:tgtEl>
                                              <p:spTgt spid="15"/>
                                            </p:tgtEl>
                                            <p:attrNameLst>
                                              <p:attrName>ppt_x</p:attrName>
                                              <p:attrName>ppt_y</p:attrName>
                                            </p:attrNameLst>
                                          </p:cBhvr>
                                          <p:rCtr x="417" y="-1698"/>
                                        </p:animMotion>
                                      </p:childTnLst>
                                    </p:cTn>
                                  </p:par>
                                  <p:par>
                                    <p:cTn id="7" presetID="8" presetClass="emph" presetSubtype="0" repeatCount="indefinite" accel="2500" autoRev="1" fill="hold" nodeType="withEffect">
                                      <p:stCondLst>
                                        <p:cond delay="0"/>
                                      </p:stCondLst>
                                      <p:childTnLst>
                                        <p:animRot by="300000">
                                          <p:cBhvr>
                                            <p:cTn id="8" dur="8250" fill="hold"/>
                                            <p:tgtEl>
                                              <p:spTgt spid="15"/>
                                            </p:tgtEl>
                                            <p:attrNameLst>
                                              <p:attrName>r</p:attrName>
                                            </p:attrNameLst>
                                          </p:cBhvr>
                                        </p:animRo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mc:Fallback>
  </mc:AlternateContent>
</p:sld>
</file>

<file path=ppt/theme/theme1.xml><?xml version="1.0" encoding="utf-8"?>
<a:theme xmlns:a="http://schemas.openxmlformats.org/drawingml/2006/main" name="Motion Graphics App Pitch Deck by Slidesgo">
  <a:themeElements>
    <a:clrScheme name="Personalizado 10">
      <a:dk1>
        <a:srgbClr val="36174D"/>
      </a:dk1>
      <a:lt1>
        <a:sysClr val="window" lastClr="FFFFFF"/>
      </a:lt1>
      <a:dk2>
        <a:srgbClr val="63298F"/>
      </a:dk2>
      <a:lt2>
        <a:srgbClr val="998DDF"/>
      </a:lt2>
      <a:accent1>
        <a:srgbClr val="C6B8EB"/>
      </a:accent1>
      <a:accent2>
        <a:srgbClr val="F3BB30"/>
      </a:accent2>
      <a:accent3>
        <a:srgbClr val="BAD6F1"/>
      </a:accent3>
      <a:accent4>
        <a:srgbClr val="FF8BFF"/>
      </a:accent4>
      <a:accent5>
        <a:srgbClr val="FFFFFF"/>
      </a:accent5>
      <a:accent6>
        <a:srgbClr val="FFFFFF"/>
      </a:accent6>
      <a:hlink>
        <a:srgbClr val="36174D"/>
      </a:hlink>
      <a:folHlink>
        <a:srgbClr val="36174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154</TotalTime>
  <Words>487</Words>
  <Application>Microsoft Office PowerPoint</Application>
  <PresentationFormat>On-screen Show (16:9)</PresentationFormat>
  <Paragraphs>70</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Bahnschrift SemiBold SemiConden</vt:lpstr>
      <vt:lpstr>Bahnschrift SemiLight</vt:lpstr>
      <vt:lpstr>Calibri</vt:lpstr>
      <vt:lpstr>Manrope Medium</vt:lpstr>
      <vt:lpstr>Sitka Banner Semibold</vt:lpstr>
      <vt:lpstr>Staatliches</vt:lpstr>
      <vt:lpstr>Motion Graphics App Pitch Deck by Slidesgo</vt:lpstr>
      <vt:lpstr>HYPECHAT</vt:lpstr>
      <vt:lpstr>CONTENTS</vt:lpstr>
      <vt:lpstr>Introduction ,Objectives &amp; Scope  </vt:lpstr>
      <vt:lpstr>PowerPoint Presentation</vt:lpstr>
      <vt:lpstr>PowerPoint Presentation</vt:lpstr>
      <vt:lpstr>Scope</vt:lpstr>
      <vt:lpstr>Tools , Platform and Specs.</vt:lpstr>
      <vt:lpstr>PowerPoint Presentation</vt:lpstr>
      <vt:lpstr>PowerPoint Presentation</vt:lpstr>
      <vt:lpstr>Modules</vt:lpstr>
      <vt:lpstr>PowerPoint Presentation</vt:lpstr>
      <vt:lpstr>User Reg./LogIn :</vt:lpstr>
      <vt:lpstr>Post Upload : </vt:lpstr>
      <vt:lpstr>System Design</vt:lpstr>
      <vt:lpstr>CFD(Context Flow Diagram) :</vt:lpstr>
      <vt:lpstr>DFD(Data Flow Diagram) :</vt:lpstr>
      <vt:lpstr>Database Design</vt:lpstr>
      <vt:lpstr>Firebase Realtime DB:</vt:lpstr>
      <vt:lpstr>Firebase Authentication :</vt:lpstr>
      <vt:lpstr>Firebase Storage :</vt:lpstr>
      <vt:lpstr>Limitations &amp; Future Scope</vt:lpstr>
      <vt:lpstr>Limitations :</vt:lpstr>
      <vt:lpstr>Future Enhancements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HYPECHAT</dc:title>
  <dc:creator>Brijesh Poojary</dc:creator>
  <cp:lastModifiedBy>Microsoft account</cp:lastModifiedBy>
  <cp:revision>40</cp:revision>
  <dcterms:created xsi:type="dcterms:W3CDTF">2021-10-12T08:06:43Z</dcterms:created>
  <dcterms:modified xsi:type="dcterms:W3CDTF">2023-07-11T13:36:29Z</dcterms:modified>
</cp:coreProperties>
</file>