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DC0CA44-CC42-47D4-A06B-3BE1EE7DAD4C}">
  <a:tblStyle styleId="{3DC0CA44-CC42-47D4-A06B-3BE1EE7DAD4C}" styleName="Table_0">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D66294A0-7F2D-4145-B5AF-BD861B8D65F6}" styleName="Table_1">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168F80D8-D32A-4C9B-A88A-7DAAB102ACD0}" styleName="Table_2">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7BF401E5-940C-4E7B-90BE-A7355E954D11}" styleName="Table_3">
    <a:wholeTbl>
      <a:tcStyle>
        <a:tcBdr>
          <a:left>
            <a:ln cap="flat" w="9525">
              <a:solidFill>
                <a:srgbClr val="9E9E9E"/>
              </a:solidFill>
              <a:prstDash val="solid"/>
              <a:round/>
              <a:headEnd len="med" w="med" type="none"/>
              <a:tailEnd len="med" w="med" type="none"/>
            </a:ln>
          </a:left>
          <a:right>
            <a:ln cap="flat" w="9525">
              <a:solidFill>
                <a:srgbClr val="9E9E9E"/>
              </a:solidFill>
              <a:prstDash val="solid"/>
              <a:round/>
              <a:headEnd len="med" w="med" type="none"/>
              <a:tailEnd len="med" w="med" type="none"/>
            </a:ln>
          </a:right>
          <a:top>
            <a:ln cap="flat" w="9525">
              <a:solidFill>
                <a:srgbClr val="9E9E9E"/>
              </a:solidFill>
              <a:prstDash val="solid"/>
              <a:round/>
              <a:headEnd len="med" w="med" type="none"/>
              <a:tailEnd len="med" w="med" type="none"/>
            </a:ln>
          </a:top>
          <a:bottom>
            <a:ln cap="flat" w="9525">
              <a:solidFill>
                <a:srgbClr val="9E9E9E"/>
              </a:solidFill>
              <a:prstDash val="solid"/>
              <a:round/>
              <a:headEnd len="med" w="med" type="none"/>
              <a:tailEnd len="med" w="med" type="none"/>
            </a:ln>
          </a:bottom>
          <a:insideH>
            <a:ln cap="flat" w="9525">
              <a:solidFill>
                <a:srgbClr val="9E9E9E"/>
              </a:solidFill>
              <a:prstDash val="solid"/>
              <a:round/>
              <a:headEnd len="med" w="med" type="none"/>
              <a:tailEnd len="med" w="med" type="none"/>
            </a:ln>
          </a:insideH>
          <a:insideV>
            <a:ln cap="flat" w="9525">
              <a:solidFill>
                <a:srgbClr val="9E9E9E"/>
              </a:solidFill>
              <a:prstDash val="solid"/>
              <a:round/>
              <a:headEnd len="med" w="med" type="none"/>
              <a:tailEnd len="med" w="med" type="none"/>
            </a:ln>
          </a:insideV>
        </a:tcBdr>
      </a:tcStyle>
    </a:wholeTbl>
  </a:tblStyle>
  <a:tblStyle styleId="{5ADD004D-C938-4C60-99AF-A4B6A6CC0548}" styleName="Table_4"/>
  <a:tblStyle styleId="{60B9EF80-9223-4B2C-A159-5A3AFF963E7B}" styleName="Table_5"/>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2" name="Shape 4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5" name="Shape 4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6" name="Shape 4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7" name="Shape 4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1" name="Shape 4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1" name="Shape 4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3" name="Shape 4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4" name="Shape 4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95" name="Shape 4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4" name="Shape 5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3" name="Shape 5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2" name="Shape 5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1" name="Shape 5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0" name="Shape 5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52" name="Shape 5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2" name="Shape 5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2" name="Shape 5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2" name="Shape 5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8" name="Shape 5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8.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0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3.png"/><Relationship Id="rId3" Type="http://schemas.openxmlformats.org/officeDocument/2006/relationships/image" Target="../media/image01.gif"/><Relationship Id="rId6" Type="http://schemas.openxmlformats.org/officeDocument/2006/relationships/image" Target="../media/image02.png"/><Relationship Id="rId5" Type="http://schemas.openxmlformats.org/officeDocument/2006/relationships/image" Target="../media/image00.png"/><Relationship Id="rId7" Type="http://schemas.openxmlformats.org/officeDocument/2006/relationships/image" Target="../media/image0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5.png"/><Relationship Id="rId3" Type="http://schemas.openxmlformats.org/officeDocument/2006/relationships/image" Target="../media/image0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425550" y="658175"/>
            <a:ext cx="8645399" cy="2126400"/>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b="0" lang="en" sz="3600"/>
              <a:t>Parallel implementation of Particle-Mesh mapping using CUDA enabled GPUs</a:t>
            </a:r>
          </a:p>
        </p:txBody>
      </p:sp>
      <p:sp>
        <p:nvSpPr>
          <p:cNvPr id="31" name="Shape 31"/>
          <p:cNvSpPr txBox="1"/>
          <p:nvPr>
            <p:ph idx="1" type="subTitle"/>
          </p:nvPr>
        </p:nvSpPr>
        <p:spPr>
          <a:xfrm>
            <a:off x="1494850" y="3107624"/>
            <a:ext cx="5819700" cy="5160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solidFill>
                  <a:srgbClr val="000000"/>
                </a:solidFill>
              </a:rPr>
              <a:t>Guide: Prof Bhasker Chaudhury</a:t>
            </a:r>
          </a:p>
          <a:p>
            <a:pPr lvl="0" rtl="0">
              <a:spcBef>
                <a:spcPts val="0"/>
              </a:spcBef>
              <a:buNone/>
            </a:pPr>
            <a:r>
              <a:t/>
            </a:r>
            <a:endParaRPr sz="2400">
              <a:solidFill>
                <a:srgbClr val="000000"/>
              </a:solidFill>
            </a:endParaRPr>
          </a:p>
        </p:txBody>
      </p:sp>
      <p:sp>
        <p:nvSpPr>
          <p:cNvPr id="32" name="Shape 32"/>
          <p:cNvSpPr txBox="1"/>
          <p:nvPr>
            <p:ph idx="2" type="subTitle"/>
          </p:nvPr>
        </p:nvSpPr>
        <p:spPr>
          <a:xfrm>
            <a:off x="3324300" y="4123349"/>
            <a:ext cx="5819700" cy="516000"/>
          </a:xfrm>
          <a:prstGeom prst="rect">
            <a:avLst/>
          </a:prstGeom>
        </p:spPr>
        <p:txBody>
          <a:bodyPr anchorCtr="0" anchor="t" bIns="91425" lIns="91425" rIns="91425" tIns="91425">
            <a:noAutofit/>
          </a:bodyPr>
          <a:lstStyle/>
          <a:p>
            <a:pPr lvl="0" rtl="0" algn="r">
              <a:spcBef>
                <a:spcPts val="0"/>
              </a:spcBef>
              <a:buNone/>
            </a:pPr>
            <a:r>
              <a:rPr lang="en" sz="1800">
                <a:solidFill>
                  <a:srgbClr val="000000"/>
                </a:solidFill>
              </a:rPr>
              <a:t>201101102 Brijesh Kumar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Mapping Algorithm  </a:t>
            </a:r>
          </a:p>
        </p:txBody>
      </p:sp>
      <p:sp>
        <p:nvSpPr>
          <p:cNvPr id="316" name="Shape 316"/>
          <p:cNvSpPr txBox="1"/>
          <p:nvPr>
            <p:ph idx="1" type="body"/>
          </p:nvPr>
        </p:nvSpPr>
        <p:spPr>
          <a:xfrm>
            <a:off x="0" y="1135775"/>
            <a:ext cx="6155100" cy="2411099"/>
          </a:xfrm>
          <a:prstGeom prst="rect">
            <a:avLst/>
          </a:prstGeom>
        </p:spPr>
        <p:txBody>
          <a:bodyPr anchorCtr="0" anchor="t" bIns="91425" lIns="91425" rIns="91425" tIns="91425">
            <a:noAutofit/>
          </a:bodyPr>
          <a:lstStyle/>
          <a:p>
            <a:pPr lvl="0" rtl="0">
              <a:lnSpc>
                <a:spcPct val="115000"/>
              </a:lnSpc>
              <a:spcBef>
                <a:spcPts val="0"/>
              </a:spcBef>
              <a:buNone/>
            </a:pPr>
            <a:r>
              <a:rPr b="1" lang="en" sz="1800" u="sng">
                <a:solidFill>
                  <a:schemeClr val="dk1"/>
                </a:solidFill>
              </a:rPr>
              <a:t>Normalisation</a:t>
            </a:r>
            <a:r>
              <a:rPr b="1" lang="en" sz="1800">
                <a:solidFill>
                  <a:schemeClr val="dk1"/>
                </a:solidFill>
              </a:rPr>
              <a:t> </a:t>
            </a:r>
          </a:p>
          <a:p>
            <a:pPr lvl="0" rtl="0">
              <a:lnSpc>
                <a:spcPct val="115000"/>
              </a:lnSpc>
              <a:spcBef>
                <a:spcPts val="0"/>
              </a:spcBef>
              <a:buClr>
                <a:schemeClr val="dk1"/>
              </a:buClr>
              <a:buFont typeface="Arial"/>
              <a:buNone/>
            </a:pPr>
            <a:r>
              <a:t/>
            </a:r>
            <a:endParaRPr b="1" sz="1400">
              <a:solidFill>
                <a:schemeClr val="dk1"/>
              </a:solidFill>
            </a:endParaRPr>
          </a:p>
          <a:p>
            <a:pPr indent="0" lvl="0" marL="0" rtl="0">
              <a:lnSpc>
                <a:spcPct val="115000"/>
              </a:lnSpc>
              <a:spcBef>
                <a:spcPts val="0"/>
              </a:spcBef>
              <a:buClr>
                <a:schemeClr val="dk1"/>
              </a:buClr>
              <a:buSzPct val="68750"/>
              <a:buFont typeface="Arial"/>
              <a:buNone/>
            </a:pPr>
            <a:r>
              <a:rPr b="1" lang="en" sz="1600">
                <a:solidFill>
                  <a:schemeClr val="dk1"/>
                </a:solidFill>
              </a:rPr>
              <a:t>  Variable average = ( total particle ) / (total mesh coordinates);</a:t>
            </a:r>
          </a:p>
          <a:p>
            <a:pPr lvl="0" rtl="0">
              <a:lnSpc>
                <a:spcPct val="115000"/>
              </a:lnSpc>
              <a:spcBef>
                <a:spcPts val="0"/>
              </a:spcBef>
              <a:buNone/>
            </a:pPr>
            <a:r>
              <a:rPr b="1" i="1" lang="en" sz="1600">
                <a:solidFill>
                  <a:schemeClr val="dk1"/>
                </a:solidFill>
              </a:rPr>
              <a:t>foreach</a:t>
            </a:r>
            <a:r>
              <a:rPr b="1" lang="en" sz="1600">
                <a:solidFill>
                  <a:schemeClr val="dk1"/>
                </a:solidFill>
              </a:rPr>
              <a:t> position in grid</a:t>
            </a:r>
          </a:p>
          <a:p>
            <a:pPr lvl="0" rtl="0">
              <a:lnSpc>
                <a:spcPct val="115000"/>
              </a:lnSpc>
              <a:spcBef>
                <a:spcPts val="0"/>
              </a:spcBef>
              <a:buClr>
                <a:schemeClr val="dk1"/>
              </a:buClr>
              <a:buSzPct val="68750"/>
              <a:buFont typeface="Arial"/>
              <a:buNone/>
            </a:pPr>
            <a:r>
              <a:rPr b="1" lang="en" sz="1600">
                <a:solidFill>
                  <a:schemeClr val="dk1"/>
                </a:solidFill>
              </a:rPr>
              <a:t>  node value   = (own value) / (average);</a:t>
            </a:r>
          </a:p>
          <a:p>
            <a:pPr lvl="0" rtl="0">
              <a:lnSpc>
                <a:spcPct val="115000"/>
              </a:lnSpc>
              <a:spcBef>
                <a:spcPts val="0"/>
              </a:spcBef>
              <a:buClr>
                <a:schemeClr val="dk1"/>
              </a:buClr>
              <a:buSzPct val="68750"/>
              <a:buFont typeface="Arial"/>
              <a:buNone/>
            </a:pPr>
            <a:r>
              <a:rPr b="1" i="1" lang="en" sz="1600">
                <a:solidFill>
                  <a:schemeClr val="dk1"/>
                </a:solidFill>
              </a:rPr>
              <a:t>end</a:t>
            </a:r>
          </a:p>
          <a:p>
            <a:pPr lvl="0" rtl="0">
              <a:lnSpc>
                <a:spcPct val="115000"/>
              </a:lnSpc>
              <a:spcBef>
                <a:spcPts val="0"/>
              </a:spcBef>
              <a:buClr>
                <a:schemeClr val="dk1"/>
              </a:buClr>
              <a:buSzPct val="68750"/>
              <a:buFont typeface="Arial"/>
              <a:buNone/>
            </a:pPr>
            <a:r>
              <a:rPr b="1" lang="en" sz="1600">
                <a:solidFill>
                  <a:srgbClr val="990000"/>
                </a:solidFill>
              </a:rPr>
              <a:t>    // if ratio &gt; 1 means node value is more than average;</a:t>
            </a:r>
          </a:p>
          <a:p>
            <a:pPr lvl="0" rtl="0">
              <a:lnSpc>
                <a:spcPct val="115000"/>
              </a:lnSpc>
              <a:spcBef>
                <a:spcPts val="0"/>
              </a:spcBef>
              <a:buClr>
                <a:schemeClr val="dk1"/>
              </a:buClr>
              <a:buSzPct val="68750"/>
              <a:buFont typeface="Arial"/>
              <a:buNone/>
            </a:pPr>
            <a:r>
              <a:rPr b="1" lang="en" sz="1600">
                <a:solidFill>
                  <a:srgbClr val="B45F06"/>
                </a:solidFill>
              </a:rPr>
              <a:t>    // if ratio &lt; 1 means node value is less than average;</a:t>
            </a:r>
          </a:p>
          <a:p>
            <a:pPr rtl="0">
              <a:spcBef>
                <a:spcPts val="0"/>
              </a:spcBef>
              <a:buNone/>
            </a:pPr>
            <a:r>
              <a:t/>
            </a:r>
            <a:endParaRPr sz="1400"/>
          </a:p>
          <a:p>
            <a:pPr indent="457200" lvl="0" rtl="0">
              <a:spcBef>
                <a:spcPts val="0"/>
              </a:spcBef>
              <a:buNone/>
            </a:pPr>
            <a:r>
              <a:t/>
            </a:r>
            <a:endParaRPr b="1" sz="1400"/>
          </a:p>
        </p:txBody>
      </p:sp>
      <p:sp>
        <p:nvSpPr>
          <p:cNvPr id="317" name="Shape 317"/>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8" name="Shape 318"/>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9" name="Shape 319"/>
          <p:cNvSpPr/>
          <p:nvPr/>
        </p:nvSpPr>
        <p:spPr>
          <a:xfrm>
            <a:off x="77722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20" name="Shape 320"/>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3 / 11</a:t>
            </a:r>
          </a:p>
        </p:txBody>
      </p:sp>
      <p:sp>
        <p:nvSpPr>
          <p:cNvPr id="321" name="Shape 321"/>
          <p:cNvSpPr/>
          <p:nvPr/>
        </p:nvSpPr>
        <p:spPr>
          <a:xfrm>
            <a:off x="81559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aphicFrame>
        <p:nvGraphicFramePr>
          <p:cNvPr id="322" name="Shape 322"/>
          <p:cNvGraphicFramePr/>
          <p:nvPr/>
        </p:nvGraphicFramePr>
        <p:xfrm>
          <a:off x="6352450" y="1222175"/>
          <a:ext cx="3000000" cy="3000000"/>
        </p:xfrm>
        <a:graphic>
          <a:graphicData uri="http://schemas.openxmlformats.org/drawingml/2006/table">
            <a:tbl>
              <a:tblPr>
                <a:noFill/>
                <a:tableStyleId>{168F80D8-D32A-4C9B-A88A-7DAAB102ACD0}</a:tableStyleId>
              </a:tblPr>
              <a:tblGrid>
                <a:gridCol w="450875"/>
                <a:gridCol w="450875"/>
                <a:gridCol w="450875"/>
                <a:gridCol w="450875"/>
              </a:tblGrid>
              <a:tr h="415425">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r>
              <a:tr h="415425">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r>
              <a:tr h="415425">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r>
              <a:tr h="415425">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a:spcBef>
                          <a:spcPts val="0"/>
                        </a:spcBef>
                        <a:buNone/>
                      </a:pPr>
                      <a:r>
                        <a:t/>
                      </a:r>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r>
            </a:tbl>
          </a:graphicData>
        </a:graphic>
      </p:graphicFrame>
      <p:sp>
        <p:nvSpPr>
          <p:cNvPr id="323" name="Shape 323"/>
          <p:cNvSpPr/>
          <p:nvPr/>
        </p:nvSpPr>
        <p:spPr>
          <a:xfrm>
            <a:off x="6156775" y="2709425"/>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2</a:t>
            </a:r>
          </a:p>
        </p:txBody>
      </p:sp>
      <p:sp>
        <p:nvSpPr>
          <p:cNvPr id="324" name="Shape 324"/>
          <p:cNvSpPr/>
          <p:nvPr/>
        </p:nvSpPr>
        <p:spPr>
          <a:xfrm>
            <a:off x="6619500" y="2709425"/>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3</a:t>
            </a:r>
          </a:p>
        </p:txBody>
      </p:sp>
      <p:sp>
        <p:nvSpPr>
          <p:cNvPr id="325" name="Shape 325"/>
          <p:cNvSpPr/>
          <p:nvPr/>
        </p:nvSpPr>
        <p:spPr>
          <a:xfrm>
            <a:off x="7544950" y="2709425"/>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4</a:t>
            </a:r>
          </a:p>
        </p:txBody>
      </p:sp>
      <p:sp>
        <p:nvSpPr>
          <p:cNvPr id="326" name="Shape 326"/>
          <p:cNvSpPr/>
          <p:nvPr/>
        </p:nvSpPr>
        <p:spPr>
          <a:xfrm>
            <a:off x="8007675" y="2709425"/>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1</a:t>
            </a:r>
          </a:p>
        </p:txBody>
      </p:sp>
      <p:sp>
        <p:nvSpPr>
          <p:cNvPr id="327" name="Shape 327"/>
          <p:cNvSpPr/>
          <p:nvPr/>
        </p:nvSpPr>
        <p:spPr>
          <a:xfrm>
            <a:off x="6626325" y="2278100"/>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6</a:t>
            </a:r>
          </a:p>
        </p:txBody>
      </p:sp>
      <p:sp>
        <p:nvSpPr>
          <p:cNvPr id="328" name="Shape 328"/>
          <p:cNvSpPr/>
          <p:nvPr/>
        </p:nvSpPr>
        <p:spPr>
          <a:xfrm>
            <a:off x="7089050" y="2278100"/>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4</a:t>
            </a:r>
          </a:p>
        </p:txBody>
      </p:sp>
      <p:sp>
        <p:nvSpPr>
          <p:cNvPr id="329" name="Shape 329"/>
          <p:cNvSpPr/>
          <p:nvPr/>
        </p:nvSpPr>
        <p:spPr>
          <a:xfrm>
            <a:off x="7551775" y="2278100"/>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9</a:t>
            </a:r>
          </a:p>
        </p:txBody>
      </p:sp>
      <p:sp>
        <p:nvSpPr>
          <p:cNvPr id="330" name="Shape 330"/>
          <p:cNvSpPr/>
          <p:nvPr/>
        </p:nvSpPr>
        <p:spPr>
          <a:xfrm>
            <a:off x="8014500" y="2278100"/>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0</a:t>
            </a:r>
          </a:p>
        </p:txBody>
      </p:sp>
      <p:sp>
        <p:nvSpPr>
          <p:cNvPr id="331" name="Shape 331"/>
          <p:cNvSpPr/>
          <p:nvPr/>
        </p:nvSpPr>
        <p:spPr>
          <a:xfrm>
            <a:off x="6163600" y="2278100"/>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1</a:t>
            </a:r>
          </a:p>
        </p:txBody>
      </p:sp>
      <p:sp>
        <p:nvSpPr>
          <p:cNvPr id="332" name="Shape 332"/>
          <p:cNvSpPr/>
          <p:nvPr/>
        </p:nvSpPr>
        <p:spPr>
          <a:xfrm>
            <a:off x="6619500" y="1898825"/>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5</a:t>
            </a:r>
          </a:p>
        </p:txBody>
      </p:sp>
      <p:sp>
        <p:nvSpPr>
          <p:cNvPr id="333" name="Shape 333"/>
          <p:cNvSpPr/>
          <p:nvPr/>
        </p:nvSpPr>
        <p:spPr>
          <a:xfrm>
            <a:off x="7082225" y="1898825"/>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9</a:t>
            </a:r>
          </a:p>
        </p:txBody>
      </p:sp>
      <p:sp>
        <p:nvSpPr>
          <p:cNvPr id="334" name="Shape 334"/>
          <p:cNvSpPr/>
          <p:nvPr/>
        </p:nvSpPr>
        <p:spPr>
          <a:xfrm>
            <a:off x="7544950" y="1898825"/>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8</a:t>
            </a:r>
          </a:p>
        </p:txBody>
      </p:sp>
      <p:sp>
        <p:nvSpPr>
          <p:cNvPr id="335" name="Shape 335"/>
          <p:cNvSpPr/>
          <p:nvPr/>
        </p:nvSpPr>
        <p:spPr>
          <a:xfrm>
            <a:off x="8007675" y="1898825"/>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3</a:t>
            </a:r>
          </a:p>
        </p:txBody>
      </p:sp>
      <p:sp>
        <p:nvSpPr>
          <p:cNvPr id="336" name="Shape 336"/>
          <p:cNvSpPr/>
          <p:nvPr/>
        </p:nvSpPr>
        <p:spPr>
          <a:xfrm>
            <a:off x="6156775" y="1898825"/>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3</a:t>
            </a:r>
          </a:p>
        </p:txBody>
      </p:sp>
      <p:sp>
        <p:nvSpPr>
          <p:cNvPr id="337" name="Shape 337"/>
          <p:cNvSpPr/>
          <p:nvPr/>
        </p:nvSpPr>
        <p:spPr>
          <a:xfrm>
            <a:off x="6626325" y="1516537"/>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8</a:t>
            </a:r>
          </a:p>
        </p:txBody>
      </p:sp>
      <p:sp>
        <p:nvSpPr>
          <p:cNvPr id="338" name="Shape 338"/>
          <p:cNvSpPr/>
          <p:nvPr/>
        </p:nvSpPr>
        <p:spPr>
          <a:xfrm>
            <a:off x="7089050" y="1516537"/>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9</a:t>
            </a:r>
          </a:p>
        </p:txBody>
      </p:sp>
      <p:sp>
        <p:nvSpPr>
          <p:cNvPr id="339" name="Shape 339"/>
          <p:cNvSpPr/>
          <p:nvPr/>
        </p:nvSpPr>
        <p:spPr>
          <a:xfrm>
            <a:off x="7551775" y="1516537"/>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9</a:t>
            </a:r>
          </a:p>
        </p:txBody>
      </p:sp>
      <p:sp>
        <p:nvSpPr>
          <p:cNvPr id="340" name="Shape 340"/>
          <p:cNvSpPr/>
          <p:nvPr/>
        </p:nvSpPr>
        <p:spPr>
          <a:xfrm>
            <a:off x="8014500" y="1516537"/>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2</a:t>
            </a:r>
          </a:p>
        </p:txBody>
      </p:sp>
      <p:sp>
        <p:nvSpPr>
          <p:cNvPr id="341" name="Shape 341"/>
          <p:cNvSpPr/>
          <p:nvPr/>
        </p:nvSpPr>
        <p:spPr>
          <a:xfrm>
            <a:off x="6163600" y="1516537"/>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1</a:t>
            </a:r>
          </a:p>
        </p:txBody>
      </p:sp>
      <p:sp>
        <p:nvSpPr>
          <p:cNvPr id="342" name="Shape 342"/>
          <p:cNvSpPr/>
          <p:nvPr/>
        </p:nvSpPr>
        <p:spPr>
          <a:xfrm>
            <a:off x="6619500" y="1135762"/>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2</a:t>
            </a:r>
          </a:p>
        </p:txBody>
      </p:sp>
      <p:sp>
        <p:nvSpPr>
          <p:cNvPr id="343" name="Shape 343"/>
          <p:cNvSpPr/>
          <p:nvPr/>
        </p:nvSpPr>
        <p:spPr>
          <a:xfrm>
            <a:off x="7082225" y="1135762"/>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5</a:t>
            </a:r>
          </a:p>
        </p:txBody>
      </p:sp>
      <p:sp>
        <p:nvSpPr>
          <p:cNvPr id="344" name="Shape 344"/>
          <p:cNvSpPr/>
          <p:nvPr/>
        </p:nvSpPr>
        <p:spPr>
          <a:xfrm>
            <a:off x="7544950" y="1135762"/>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2</a:t>
            </a:r>
          </a:p>
        </p:txBody>
      </p:sp>
      <p:sp>
        <p:nvSpPr>
          <p:cNvPr id="345" name="Shape 345"/>
          <p:cNvSpPr/>
          <p:nvPr/>
        </p:nvSpPr>
        <p:spPr>
          <a:xfrm>
            <a:off x="8007675" y="1135762"/>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0</a:t>
            </a:r>
          </a:p>
        </p:txBody>
      </p:sp>
      <p:sp>
        <p:nvSpPr>
          <p:cNvPr id="346" name="Shape 346"/>
          <p:cNvSpPr/>
          <p:nvPr/>
        </p:nvSpPr>
        <p:spPr>
          <a:xfrm>
            <a:off x="6156775" y="1135762"/>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1</a:t>
            </a:r>
          </a:p>
        </p:txBody>
      </p:sp>
      <p:sp>
        <p:nvSpPr>
          <p:cNvPr id="347" name="Shape 347"/>
          <p:cNvSpPr/>
          <p:nvPr/>
        </p:nvSpPr>
        <p:spPr>
          <a:xfrm>
            <a:off x="7082225" y="2709425"/>
            <a:ext cx="330300" cy="308399"/>
          </a:xfrm>
          <a:prstGeom prst="ellipse">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3</a:t>
            </a:r>
          </a:p>
        </p:txBody>
      </p:sp>
      <p:graphicFrame>
        <p:nvGraphicFramePr>
          <p:cNvPr id="348" name="Shape 348"/>
          <p:cNvGraphicFramePr/>
          <p:nvPr/>
        </p:nvGraphicFramePr>
        <p:xfrm>
          <a:off x="6414475" y="3252425"/>
          <a:ext cx="3000000" cy="3000000"/>
        </p:xfrm>
        <a:graphic>
          <a:graphicData uri="http://schemas.openxmlformats.org/drawingml/2006/table">
            <a:tbl>
              <a:tblPr>
                <a:noFill/>
                <a:tableStyleId>{7BF401E5-940C-4E7B-90BE-A7355E954D11}</a:tableStyleId>
              </a:tblPr>
              <a:tblGrid>
                <a:gridCol w="450875"/>
                <a:gridCol w="450875"/>
                <a:gridCol w="450875"/>
                <a:gridCol w="450875"/>
              </a:tblGrid>
              <a:tr h="415425">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r>
              <a:tr h="415425">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r>
              <a:tr h="415425">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r>
              <a:tr h="415425">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latin typeface="Times New Roman"/>
                        <a:ea typeface="Times New Roman"/>
                        <a:cs typeface="Times New Roman"/>
                        <a:sym typeface="Times New Roman"/>
                      </a:endParaRPr>
                    </a:p>
                  </a:txBody>
                  <a:tcPr marT="91425" marB="91425" marR="91425" marL="91425">
                    <a:lnL cap="flat" w="9525">
                      <a:solidFill>
                        <a:srgbClr val="000000"/>
                      </a:solidFill>
                      <a:prstDash val="solid"/>
                      <a:round/>
                      <a:headEnd len="med" w="med" type="none"/>
                      <a:tailEnd len="med" w="med" type="none"/>
                    </a:lnL>
                    <a:lnR cap="flat" w="9525">
                      <a:solidFill>
                        <a:srgbClr val="000000"/>
                      </a:solidFill>
                      <a:prstDash val="solid"/>
                      <a:round/>
                      <a:headEnd len="med" w="med" type="none"/>
                      <a:tailEnd len="med" w="med" type="none"/>
                    </a:lnR>
                    <a:lnT cap="flat" w="9525">
                      <a:solidFill>
                        <a:srgbClr val="000000"/>
                      </a:solidFill>
                      <a:prstDash val="solid"/>
                      <a:round/>
                      <a:headEnd len="med" w="med" type="none"/>
                      <a:tailEnd len="med" w="med" type="none"/>
                    </a:lnT>
                    <a:lnB cap="flat" w="9525">
                      <a:solidFill>
                        <a:srgbClr val="000000"/>
                      </a:solidFill>
                      <a:prstDash val="solid"/>
                      <a:round/>
                      <a:headEnd len="med" w="med" type="none"/>
                      <a:tailEnd len="med" w="med" type="none"/>
                    </a:lnB>
                  </a:tcPr>
                </a:tc>
              </a:tr>
            </a:tbl>
          </a:graphicData>
        </a:graphic>
      </p:graphicFrame>
      <p:sp>
        <p:nvSpPr>
          <p:cNvPr id="349" name="Shape 349"/>
          <p:cNvSpPr/>
          <p:nvPr/>
        </p:nvSpPr>
        <p:spPr>
          <a:xfrm>
            <a:off x="6218800" y="4739675"/>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50" name="Shape 350"/>
          <p:cNvSpPr/>
          <p:nvPr/>
        </p:nvSpPr>
        <p:spPr>
          <a:xfrm>
            <a:off x="6681525" y="4739675"/>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51" name="Shape 351"/>
          <p:cNvSpPr/>
          <p:nvPr/>
        </p:nvSpPr>
        <p:spPr>
          <a:xfrm>
            <a:off x="7606975" y="4739675"/>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52" name="Shape 352"/>
          <p:cNvSpPr/>
          <p:nvPr/>
        </p:nvSpPr>
        <p:spPr>
          <a:xfrm>
            <a:off x="8069700" y="4739675"/>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53" name="Shape 353"/>
          <p:cNvSpPr/>
          <p:nvPr/>
        </p:nvSpPr>
        <p:spPr>
          <a:xfrm>
            <a:off x="6688350" y="4308350"/>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54" name="Shape 354"/>
          <p:cNvSpPr/>
          <p:nvPr/>
        </p:nvSpPr>
        <p:spPr>
          <a:xfrm>
            <a:off x="7151075" y="4308350"/>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55" name="Shape 355"/>
          <p:cNvSpPr/>
          <p:nvPr/>
        </p:nvSpPr>
        <p:spPr>
          <a:xfrm>
            <a:off x="8076525" y="4308350"/>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56" name="Shape 356"/>
          <p:cNvSpPr/>
          <p:nvPr/>
        </p:nvSpPr>
        <p:spPr>
          <a:xfrm>
            <a:off x="6225625" y="4308350"/>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57" name="Shape 357"/>
          <p:cNvSpPr/>
          <p:nvPr/>
        </p:nvSpPr>
        <p:spPr>
          <a:xfrm>
            <a:off x="6681525" y="3929075"/>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58" name="Shape 358"/>
          <p:cNvSpPr/>
          <p:nvPr/>
        </p:nvSpPr>
        <p:spPr>
          <a:xfrm>
            <a:off x="7144250" y="3929075"/>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59" name="Shape 359"/>
          <p:cNvSpPr/>
          <p:nvPr/>
        </p:nvSpPr>
        <p:spPr>
          <a:xfrm>
            <a:off x="7606975" y="3929075"/>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60" name="Shape 360"/>
          <p:cNvSpPr/>
          <p:nvPr/>
        </p:nvSpPr>
        <p:spPr>
          <a:xfrm>
            <a:off x="8069700" y="3929075"/>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61" name="Shape 361"/>
          <p:cNvSpPr/>
          <p:nvPr/>
        </p:nvSpPr>
        <p:spPr>
          <a:xfrm>
            <a:off x="6218800" y="3929075"/>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62" name="Shape 362"/>
          <p:cNvSpPr/>
          <p:nvPr/>
        </p:nvSpPr>
        <p:spPr>
          <a:xfrm>
            <a:off x="6688350" y="3546787"/>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63" name="Shape 363"/>
          <p:cNvSpPr/>
          <p:nvPr/>
        </p:nvSpPr>
        <p:spPr>
          <a:xfrm>
            <a:off x="7151075" y="3546787"/>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64" name="Shape 364"/>
          <p:cNvSpPr/>
          <p:nvPr/>
        </p:nvSpPr>
        <p:spPr>
          <a:xfrm>
            <a:off x="7613800" y="3546787"/>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65" name="Shape 365"/>
          <p:cNvSpPr/>
          <p:nvPr/>
        </p:nvSpPr>
        <p:spPr>
          <a:xfrm>
            <a:off x="8076525" y="3546787"/>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66" name="Shape 366"/>
          <p:cNvSpPr/>
          <p:nvPr/>
        </p:nvSpPr>
        <p:spPr>
          <a:xfrm>
            <a:off x="6225625" y="3546787"/>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67" name="Shape 367"/>
          <p:cNvSpPr/>
          <p:nvPr/>
        </p:nvSpPr>
        <p:spPr>
          <a:xfrm>
            <a:off x="6681525" y="3166012"/>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68" name="Shape 368"/>
          <p:cNvSpPr/>
          <p:nvPr/>
        </p:nvSpPr>
        <p:spPr>
          <a:xfrm>
            <a:off x="7144250" y="3166012"/>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69" name="Shape 369"/>
          <p:cNvSpPr/>
          <p:nvPr/>
        </p:nvSpPr>
        <p:spPr>
          <a:xfrm>
            <a:off x="7606975" y="3166012"/>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70" name="Shape 370"/>
          <p:cNvSpPr/>
          <p:nvPr/>
        </p:nvSpPr>
        <p:spPr>
          <a:xfrm>
            <a:off x="8069700" y="3166012"/>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71" name="Shape 371"/>
          <p:cNvSpPr/>
          <p:nvPr/>
        </p:nvSpPr>
        <p:spPr>
          <a:xfrm>
            <a:off x="6218800" y="3166012"/>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72" name="Shape 372"/>
          <p:cNvSpPr/>
          <p:nvPr/>
        </p:nvSpPr>
        <p:spPr>
          <a:xfrm>
            <a:off x="7144250" y="4739675"/>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73" name="Shape 373"/>
          <p:cNvSpPr/>
          <p:nvPr/>
        </p:nvSpPr>
        <p:spPr>
          <a:xfrm>
            <a:off x="7613800" y="4308350"/>
            <a:ext cx="330300" cy="308399"/>
          </a:xfrm>
          <a:prstGeom prst="ellipse">
            <a:avLst/>
          </a:prstGeom>
          <a:solidFill>
            <a:srgbClr val="93C47D"/>
          </a:solidFill>
          <a:ln cap="flat"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Times New Roman"/>
              <a:ea typeface="Times New Roman"/>
              <a:cs typeface="Times New Roman"/>
              <a:sym typeface="Times New Roman"/>
            </a:endParaRPr>
          </a:p>
        </p:txBody>
      </p:sp>
      <p:sp>
        <p:nvSpPr>
          <p:cNvPr id="374" name="Shape 374"/>
          <p:cNvSpPr txBox="1"/>
          <p:nvPr/>
        </p:nvSpPr>
        <p:spPr>
          <a:xfrm>
            <a:off x="6170425" y="3141462"/>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0.2</a:t>
            </a:r>
          </a:p>
        </p:txBody>
      </p:sp>
      <p:sp>
        <p:nvSpPr>
          <p:cNvPr id="375" name="Shape 375"/>
          <p:cNvSpPr txBox="1"/>
          <p:nvPr/>
        </p:nvSpPr>
        <p:spPr>
          <a:xfrm>
            <a:off x="7993500" y="4739662"/>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0.2</a:t>
            </a:r>
          </a:p>
        </p:txBody>
      </p:sp>
      <p:sp>
        <p:nvSpPr>
          <p:cNvPr id="376" name="Shape 376"/>
          <p:cNvSpPr txBox="1"/>
          <p:nvPr/>
        </p:nvSpPr>
        <p:spPr>
          <a:xfrm>
            <a:off x="6170425" y="4310587"/>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0.2</a:t>
            </a:r>
          </a:p>
        </p:txBody>
      </p:sp>
      <p:sp>
        <p:nvSpPr>
          <p:cNvPr id="377" name="Shape 377"/>
          <p:cNvSpPr txBox="1"/>
          <p:nvPr/>
        </p:nvSpPr>
        <p:spPr>
          <a:xfrm>
            <a:off x="6170425" y="3547537"/>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0.2</a:t>
            </a:r>
          </a:p>
        </p:txBody>
      </p:sp>
      <p:sp>
        <p:nvSpPr>
          <p:cNvPr id="378" name="Shape 378"/>
          <p:cNvSpPr txBox="1"/>
          <p:nvPr/>
        </p:nvSpPr>
        <p:spPr>
          <a:xfrm>
            <a:off x="6633150" y="4322487"/>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1.2</a:t>
            </a:r>
          </a:p>
        </p:txBody>
      </p:sp>
      <p:sp>
        <p:nvSpPr>
          <p:cNvPr id="379" name="Shape 379"/>
          <p:cNvSpPr txBox="1"/>
          <p:nvPr/>
        </p:nvSpPr>
        <p:spPr>
          <a:xfrm>
            <a:off x="6626325" y="3140750"/>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0.4</a:t>
            </a:r>
          </a:p>
        </p:txBody>
      </p:sp>
      <p:sp>
        <p:nvSpPr>
          <p:cNvPr id="380" name="Shape 380"/>
          <p:cNvSpPr txBox="1"/>
          <p:nvPr/>
        </p:nvSpPr>
        <p:spPr>
          <a:xfrm>
            <a:off x="7551775" y="3140750"/>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0.4</a:t>
            </a:r>
          </a:p>
        </p:txBody>
      </p:sp>
      <p:sp>
        <p:nvSpPr>
          <p:cNvPr id="381" name="Shape 381"/>
          <p:cNvSpPr txBox="1"/>
          <p:nvPr/>
        </p:nvSpPr>
        <p:spPr>
          <a:xfrm>
            <a:off x="6184600" y="4716675"/>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0.4</a:t>
            </a:r>
          </a:p>
        </p:txBody>
      </p:sp>
      <p:sp>
        <p:nvSpPr>
          <p:cNvPr id="382" name="Shape 382"/>
          <p:cNvSpPr txBox="1"/>
          <p:nvPr/>
        </p:nvSpPr>
        <p:spPr>
          <a:xfrm>
            <a:off x="8021325" y="3547550"/>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0.4</a:t>
            </a:r>
          </a:p>
        </p:txBody>
      </p:sp>
      <p:sp>
        <p:nvSpPr>
          <p:cNvPr id="383" name="Shape 383"/>
          <p:cNvSpPr txBox="1"/>
          <p:nvPr/>
        </p:nvSpPr>
        <p:spPr>
          <a:xfrm>
            <a:off x="6163600" y="3927575"/>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0.6</a:t>
            </a:r>
          </a:p>
        </p:txBody>
      </p:sp>
      <p:sp>
        <p:nvSpPr>
          <p:cNvPr id="384" name="Shape 384"/>
          <p:cNvSpPr txBox="1"/>
          <p:nvPr/>
        </p:nvSpPr>
        <p:spPr>
          <a:xfrm>
            <a:off x="8014500" y="3927575"/>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0.6</a:t>
            </a:r>
          </a:p>
        </p:txBody>
      </p:sp>
      <p:sp>
        <p:nvSpPr>
          <p:cNvPr id="385" name="Shape 385"/>
          <p:cNvSpPr txBox="1"/>
          <p:nvPr/>
        </p:nvSpPr>
        <p:spPr>
          <a:xfrm>
            <a:off x="6626325" y="4717400"/>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0.6</a:t>
            </a:r>
          </a:p>
        </p:txBody>
      </p:sp>
      <p:sp>
        <p:nvSpPr>
          <p:cNvPr id="386" name="Shape 386"/>
          <p:cNvSpPr txBox="1"/>
          <p:nvPr/>
        </p:nvSpPr>
        <p:spPr>
          <a:xfrm>
            <a:off x="7089050" y="4739675"/>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0.6</a:t>
            </a:r>
          </a:p>
        </p:txBody>
      </p:sp>
      <p:sp>
        <p:nvSpPr>
          <p:cNvPr id="387" name="Shape 387"/>
          <p:cNvSpPr txBox="1"/>
          <p:nvPr/>
        </p:nvSpPr>
        <p:spPr>
          <a:xfrm>
            <a:off x="7579375" y="4687625"/>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0.8</a:t>
            </a:r>
          </a:p>
        </p:txBody>
      </p:sp>
      <p:sp>
        <p:nvSpPr>
          <p:cNvPr id="388" name="Shape 388"/>
          <p:cNvSpPr txBox="1"/>
          <p:nvPr/>
        </p:nvSpPr>
        <p:spPr>
          <a:xfrm>
            <a:off x="7095875" y="4311350"/>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0.8</a:t>
            </a:r>
          </a:p>
        </p:txBody>
      </p:sp>
      <p:sp>
        <p:nvSpPr>
          <p:cNvPr id="389" name="Shape 389"/>
          <p:cNvSpPr txBox="1"/>
          <p:nvPr/>
        </p:nvSpPr>
        <p:spPr>
          <a:xfrm>
            <a:off x="6626325" y="3927575"/>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1.0</a:t>
            </a:r>
          </a:p>
        </p:txBody>
      </p:sp>
      <p:sp>
        <p:nvSpPr>
          <p:cNvPr id="390" name="Shape 390"/>
          <p:cNvSpPr txBox="1"/>
          <p:nvPr/>
        </p:nvSpPr>
        <p:spPr>
          <a:xfrm>
            <a:off x="7095875" y="3547550"/>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1.8</a:t>
            </a:r>
          </a:p>
        </p:txBody>
      </p:sp>
      <p:sp>
        <p:nvSpPr>
          <p:cNvPr id="391" name="Shape 391"/>
          <p:cNvSpPr txBox="1"/>
          <p:nvPr/>
        </p:nvSpPr>
        <p:spPr>
          <a:xfrm>
            <a:off x="8007675" y="3141125"/>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0.0</a:t>
            </a:r>
          </a:p>
        </p:txBody>
      </p:sp>
      <p:sp>
        <p:nvSpPr>
          <p:cNvPr id="392" name="Shape 392"/>
          <p:cNvSpPr txBox="1"/>
          <p:nvPr/>
        </p:nvSpPr>
        <p:spPr>
          <a:xfrm>
            <a:off x="8021325" y="4310600"/>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0.0</a:t>
            </a:r>
          </a:p>
        </p:txBody>
      </p:sp>
      <p:sp>
        <p:nvSpPr>
          <p:cNvPr id="393" name="Shape 393"/>
          <p:cNvSpPr txBox="1"/>
          <p:nvPr/>
        </p:nvSpPr>
        <p:spPr>
          <a:xfrm>
            <a:off x="6633150" y="3534162"/>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1.6</a:t>
            </a:r>
          </a:p>
        </p:txBody>
      </p:sp>
      <p:sp>
        <p:nvSpPr>
          <p:cNvPr id="394" name="Shape 394"/>
          <p:cNvSpPr txBox="1"/>
          <p:nvPr/>
        </p:nvSpPr>
        <p:spPr>
          <a:xfrm>
            <a:off x="7551775" y="3927575"/>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1.6</a:t>
            </a:r>
          </a:p>
        </p:txBody>
      </p:sp>
      <p:sp>
        <p:nvSpPr>
          <p:cNvPr id="395" name="Shape 395"/>
          <p:cNvSpPr txBox="1"/>
          <p:nvPr/>
        </p:nvSpPr>
        <p:spPr>
          <a:xfrm>
            <a:off x="7558600" y="3534162"/>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1.8</a:t>
            </a:r>
          </a:p>
        </p:txBody>
      </p:sp>
      <p:sp>
        <p:nvSpPr>
          <p:cNvPr id="396" name="Shape 396"/>
          <p:cNvSpPr txBox="1"/>
          <p:nvPr/>
        </p:nvSpPr>
        <p:spPr>
          <a:xfrm>
            <a:off x="7089050" y="3929450"/>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1.8</a:t>
            </a:r>
          </a:p>
        </p:txBody>
      </p:sp>
      <p:sp>
        <p:nvSpPr>
          <p:cNvPr id="397" name="Shape 397"/>
          <p:cNvSpPr txBox="1"/>
          <p:nvPr/>
        </p:nvSpPr>
        <p:spPr>
          <a:xfrm>
            <a:off x="7558600" y="4307600"/>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1.8</a:t>
            </a:r>
          </a:p>
        </p:txBody>
      </p:sp>
      <p:sp>
        <p:nvSpPr>
          <p:cNvPr id="398" name="Shape 398"/>
          <p:cNvSpPr txBox="1"/>
          <p:nvPr/>
        </p:nvSpPr>
        <p:spPr>
          <a:xfrm>
            <a:off x="7089050" y="3141125"/>
            <a:ext cx="440699" cy="308399"/>
          </a:xfrm>
          <a:prstGeom prst="rect">
            <a:avLst/>
          </a:prstGeom>
          <a:noFill/>
          <a:ln>
            <a:noFill/>
          </a:ln>
        </p:spPr>
        <p:txBody>
          <a:bodyPr anchorCtr="0" anchor="t" bIns="91425" lIns="91425" rIns="91425" tIns="91425">
            <a:noAutofit/>
          </a:bodyPr>
          <a:lstStyle/>
          <a:p>
            <a:pPr lvl="0" rtl="0">
              <a:spcBef>
                <a:spcPts val="0"/>
              </a:spcBef>
              <a:buNone/>
            </a:pPr>
            <a:r>
              <a:rPr b="1" lang="en" sz="1300"/>
              <a:t>1.0</a:t>
            </a:r>
          </a:p>
        </p:txBody>
      </p:sp>
      <p:sp>
        <p:nvSpPr>
          <p:cNvPr id="399" name="Shape 399"/>
          <p:cNvSpPr txBox="1"/>
          <p:nvPr/>
        </p:nvSpPr>
        <p:spPr>
          <a:xfrm>
            <a:off x="401275" y="3876800"/>
            <a:ext cx="4194900" cy="1169999"/>
          </a:xfrm>
          <a:prstGeom prst="rect">
            <a:avLst/>
          </a:prstGeom>
          <a:noFill/>
          <a:ln cap="flat"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600"/>
              </a:spcBef>
              <a:buClr>
                <a:schemeClr val="dk1"/>
              </a:buClr>
              <a:buSzPct val="68750"/>
              <a:buFont typeface="Arial"/>
              <a:buNone/>
            </a:pPr>
            <a:r>
              <a:rPr b="1" lang="en" sz="1600">
                <a:solidFill>
                  <a:schemeClr val="dk1"/>
                </a:solidFill>
              </a:rPr>
              <a:t>E.g.   Total particle = 125</a:t>
            </a:r>
          </a:p>
          <a:p>
            <a:pPr indent="457200" lvl="0" rtl="0">
              <a:spcBef>
                <a:spcPts val="600"/>
              </a:spcBef>
              <a:buClr>
                <a:schemeClr val="dk1"/>
              </a:buClr>
              <a:buSzPct val="68750"/>
              <a:buFont typeface="Arial"/>
              <a:buNone/>
            </a:pPr>
            <a:r>
              <a:rPr b="1" lang="en" sz="1600">
                <a:solidFill>
                  <a:schemeClr val="dk1"/>
                </a:solidFill>
              </a:rPr>
              <a:t>  Total mesh node = 25</a:t>
            </a:r>
          </a:p>
          <a:p>
            <a:pPr indent="457200" lvl="0" rtl="0">
              <a:spcBef>
                <a:spcPts val="600"/>
              </a:spcBef>
              <a:buClr>
                <a:schemeClr val="dk1"/>
              </a:buClr>
              <a:buSzPct val="68750"/>
              <a:buFont typeface="Arial"/>
              <a:buNone/>
            </a:pPr>
            <a:r>
              <a:rPr b="1" lang="en" sz="1600">
                <a:solidFill>
                  <a:schemeClr val="dk1"/>
                </a:solidFill>
              </a:rPr>
              <a:t>  Average particle per node = 5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Serial Implementation</a:t>
            </a:r>
          </a:p>
        </p:txBody>
      </p:sp>
      <p:sp>
        <p:nvSpPr>
          <p:cNvPr id="405" name="Shape 405"/>
          <p:cNvSpPr txBox="1"/>
          <p:nvPr>
            <p:ph idx="1" type="body"/>
          </p:nvPr>
        </p:nvSpPr>
        <p:spPr>
          <a:xfrm>
            <a:off x="457200" y="1063375"/>
            <a:ext cx="4781100" cy="2444400"/>
          </a:xfrm>
          <a:prstGeom prst="rect">
            <a:avLst/>
          </a:prstGeom>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b="1" lang="en" sz="1800">
                <a:solidFill>
                  <a:schemeClr val="dk1"/>
                </a:solidFill>
              </a:rPr>
              <a:t>foreach </a:t>
            </a:r>
            <a:r>
              <a:rPr lang="en" sz="1800">
                <a:solidFill>
                  <a:schemeClr val="dk1"/>
                </a:solidFill>
              </a:rPr>
              <a:t>particle i</a:t>
            </a:r>
          </a:p>
          <a:p>
            <a:pPr lvl="0" rtl="0">
              <a:lnSpc>
                <a:spcPct val="115000"/>
              </a:lnSpc>
              <a:spcBef>
                <a:spcPts val="0"/>
              </a:spcBef>
              <a:buClr>
                <a:schemeClr val="dk1"/>
              </a:buClr>
              <a:buSzPct val="61111"/>
              <a:buFont typeface="Arial"/>
              <a:buNone/>
            </a:pPr>
            <a:r>
              <a:rPr lang="en" sz="1800">
                <a:solidFill>
                  <a:schemeClr val="dk1"/>
                </a:solidFill>
              </a:rPr>
              <a:t>        p(i).x = random position.x;</a:t>
            </a:r>
          </a:p>
          <a:p>
            <a:pPr lvl="0" rtl="0">
              <a:lnSpc>
                <a:spcPct val="115000"/>
              </a:lnSpc>
              <a:spcBef>
                <a:spcPts val="0"/>
              </a:spcBef>
              <a:buClr>
                <a:schemeClr val="dk1"/>
              </a:buClr>
              <a:buSzPct val="61111"/>
              <a:buFont typeface="Arial"/>
              <a:buNone/>
            </a:pPr>
            <a:r>
              <a:rPr lang="en" sz="1800">
                <a:solidFill>
                  <a:schemeClr val="dk1"/>
                </a:solidFill>
              </a:rPr>
              <a:t>        p(i).y = random position.y;</a:t>
            </a:r>
          </a:p>
          <a:p>
            <a:pPr lvl="0" rtl="0">
              <a:lnSpc>
                <a:spcPct val="115000"/>
              </a:lnSpc>
              <a:spcBef>
                <a:spcPts val="0"/>
              </a:spcBef>
              <a:buClr>
                <a:schemeClr val="dk1"/>
              </a:buClr>
              <a:buSzPct val="61111"/>
              <a:buFont typeface="Arial"/>
              <a:buNone/>
            </a:pPr>
            <a:r>
              <a:rPr b="1" lang="en" sz="1800">
                <a:solidFill>
                  <a:schemeClr val="dk1"/>
                </a:solidFill>
              </a:rPr>
              <a:t>end</a:t>
            </a:r>
          </a:p>
          <a:p>
            <a:pPr lvl="0" rtl="0">
              <a:lnSpc>
                <a:spcPct val="115000"/>
              </a:lnSpc>
              <a:spcBef>
                <a:spcPts val="0"/>
              </a:spcBef>
              <a:buClr>
                <a:schemeClr val="dk1"/>
              </a:buClr>
              <a:buSzPct val="61111"/>
              <a:buFont typeface="Arial"/>
              <a:buNone/>
            </a:pPr>
            <a:r>
              <a:rPr b="1" lang="en" sz="1800">
                <a:solidFill>
                  <a:schemeClr val="dk1"/>
                </a:solidFill>
              </a:rPr>
              <a:t>foreach </a:t>
            </a:r>
            <a:r>
              <a:rPr lang="en" sz="1800">
                <a:solidFill>
                  <a:schemeClr val="dk1"/>
                </a:solidFill>
              </a:rPr>
              <a:t>position in mesh</a:t>
            </a:r>
          </a:p>
          <a:p>
            <a:pPr lvl="0" rtl="0">
              <a:lnSpc>
                <a:spcPct val="115000"/>
              </a:lnSpc>
              <a:spcBef>
                <a:spcPts val="0"/>
              </a:spcBef>
              <a:buClr>
                <a:schemeClr val="dk1"/>
              </a:buClr>
              <a:buSzPct val="61111"/>
              <a:buFont typeface="Arial"/>
              <a:buNone/>
            </a:pPr>
            <a:r>
              <a:rPr lang="en" sz="1800">
                <a:solidFill>
                  <a:schemeClr val="dk1"/>
                </a:solidFill>
              </a:rPr>
              <a:t>        value mesh( x,y ) = 0.0;</a:t>
            </a:r>
          </a:p>
          <a:p>
            <a:pPr lvl="0" rtl="0">
              <a:lnSpc>
                <a:spcPct val="115000"/>
              </a:lnSpc>
              <a:spcBef>
                <a:spcPts val="0"/>
              </a:spcBef>
              <a:buNone/>
            </a:pPr>
            <a:r>
              <a:rPr b="1" lang="en" sz="1800">
                <a:solidFill>
                  <a:schemeClr val="dk1"/>
                </a:solidFill>
              </a:rPr>
              <a:t>end</a:t>
            </a:r>
          </a:p>
          <a:p>
            <a:pPr lvl="0" rtl="0">
              <a:lnSpc>
                <a:spcPct val="115000"/>
              </a:lnSpc>
              <a:spcBef>
                <a:spcPts val="0"/>
              </a:spcBef>
              <a:buClr>
                <a:schemeClr val="dk1"/>
              </a:buClr>
              <a:buSzPct val="61111"/>
              <a:buFont typeface="Arial"/>
              <a:buNone/>
            </a:pPr>
            <a:r>
              <a:rPr b="1" lang="en" sz="1800">
                <a:solidFill>
                  <a:srgbClr val="CC0000"/>
                </a:solidFill>
              </a:rPr>
              <a:t>  </a:t>
            </a:r>
          </a:p>
        </p:txBody>
      </p:sp>
      <p:sp>
        <p:nvSpPr>
          <p:cNvPr id="406" name="Shape 406"/>
          <p:cNvSpPr/>
          <p:nvPr/>
        </p:nvSpPr>
        <p:spPr>
          <a:xfrm>
            <a:off x="69498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7" name="Shape 407"/>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8" name="Shape 408"/>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4 / 11</a:t>
            </a:r>
          </a:p>
        </p:txBody>
      </p:sp>
      <p:pic>
        <p:nvPicPr>
          <p:cNvPr id="409" name="Shape 409"/>
          <p:cNvPicPr preferRelativeResize="0"/>
          <p:nvPr/>
        </p:nvPicPr>
        <p:blipFill rotWithShape="1">
          <a:blip r:embed="rId3">
            <a:alphaModFix amt="37000"/>
          </a:blip>
          <a:srcRect b="11067" l="21597" r="22552" t="13283"/>
          <a:stretch/>
        </p:blipFill>
        <p:spPr>
          <a:xfrm>
            <a:off x="4034512" y="2017800"/>
            <a:ext cx="903300" cy="1223550"/>
          </a:xfrm>
          <a:prstGeom prst="rect">
            <a:avLst/>
          </a:prstGeom>
          <a:noFill/>
          <a:ln>
            <a:noFill/>
          </a:ln>
        </p:spPr>
      </p:pic>
      <p:sp>
        <p:nvSpPr>
          <p:cNvPr id="410" name="Shape 410"/>
          <p:cNvSpPr txBox="1"/>
          <p:nvPr/>
        </p:nvSpPr>
        <p:spPr>
          <a:xfrm>
            <a:off x="0" y="3343500"/>
            <a:ext cx="3947100" cy="25671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b="1" lang="en" sz="1800">
                <a:solidFill>
                  <a:srgbClr val="CC0000"/>
                </a:solidFill>
              </a:rPr>
              <a:t> 	Mapping algorithm</a:t>
            </a:r>
          </a:p>
          <a:p>
            <a:pPr lvl="0" rtl="0">
              <a:lnSpc>
                <a:spcPct val="115000"/>
              </a:lnSpc>
              <a:spcBef>
                <a:spcPts val="0"/>
              </a:spcBef>
              <a:buClr>
                <a:schemeClr val="dk1"/>
              </a:buClr>
              <a:buSzPct val="61111"/>
              <a:buFont typeface="Arial"/>
              <a:buNone/>
            </a:pPr>
            <a:r>
              <a:rPr b="1" lang="en" sz="1800">
                <a:solidFill>
                  <a:srgbClr val="CC0000"/>
                </a:solidFill>
              </a:rPr>
              <a:t>  	Normalization algorithm</a:t>
            </a:r>
          </a:p>
          <a:p>
            <a:pPr lvl="0" rtl="0">
              <a:spcBef>
                <a:spcPts val="600"/>
              </a:spcBef>
              <a:buClr>
                <a:schemeClr val="dk1"/>
              </a:buClr>
              <a:buSzPct val="61111"/>
              <a:buFont typeface="Arial"/>
              <a:buNone/>
            </a:pPr>
            <a:r>
              <a:rPr lang="en" sz="1800">
                <a:solidFill>
                  <a:srgbClr val="CC0000"/>
                </a:solidFill>
              </a:rPr>
              <a:t>  </a:t>
            </a:r>
            <a:r>
              <a:rPr lang="en" sz="1800">
                <a:solidFill>
                  <a:schemeClr val="dk1"/>
                </a:solidFill>
              </a:rPr>
              <a:t> 		open file;</a:t>
            </a:r>
          </a:p>
          <a:p>
            <a:pPr indent="457200" lvl="0" marL="457200" rtl="0">
              <a:spcBef>
                <a:spcPts val="600"/>
              </a:spcBef>
              <a:buClr>
                <a:schemeClr val="dk1"/>
              </a:buClr>
              <a:buSzPct val="61111"/>
              <a:buFont typeface="Arial"/>
              <a:buNone/>
            </a:pPr>
            <a:r>
              <a:rPr lang="en" sz="1800">
                <a:solidFill>
                  <a:schemeClr val="dk1"/>
                </a:solidFill>
              </a:rPr>
              <a:t>store information; </a:t>
            </a:r>
          </a:p>
          <a:p>
            <a:pPr indent="457200" lvl="0" marL="457200" rtl="0">
              <a:spcBef>
                <a:spcPts val="600"/>
              </a:spcBef>
              <a:buClr>
                <a:schemeClr val="dk1"/>
              </a:buClr>
              <a:buSzPct val="61111"/>
              <a:buFont typeface="Arial"/>
              <a:buNone/>
            </a:pPr>
            <a:r>
              <a:rPr lang="en" sz="1800">
                <a:solidFill>
                  <a:schemeClr val="dk1"/>
                </a:solidFill>
              </a:rPr>
              <a:t>close file;</a:t>
            </a:r>
          </a:p>
        </p:txBody>
      </p:sp>
      <p:graphicFrame>
        <p:nvGraphicFramePr>
          <p:cNvPr id="411" name="Shape 411"/>
          <p:cNvGraphicFramePr/>
          <p:nvPr/>
        </p:nvGraphicFramePr>
        <p:xfrm>
          <a:off x="5278562" y="2331725"/>
          <a:ext cx="3000000" cy="3000000"/>
        </p:xfrm>
        <a:graphic>
          <a:graphicData uri="http://schemas.openxmlformats.org/drawingml/2006/table">
            <a:tbl>
              <a:tblPr>
                <a:noFill/>
                <a:tableStyleId>{5ADD004D-C938-4C60-99AF-A4B6A6CC0548}</a:tableStyleId>
              </a:tblPr>
              <a:tblGrid>
                <a:gridCol w="2268050"/>
                <a:gridCol w="1404725"/>
              </a:tblGrid>
              <a:tr h="180975">
                <a:tc>
                  <a:txBody>
                    <a:bodyPr>
                      <a:noAutofit/>
                    </a:bodyPr>
                    <a:lstStyle/>
                    <a:p>
                      <a:pPr lvl="0" rtl="0">
                        <a:lnSpc>
                          <a:spcPct val="115000"/>
                        </a:lnSpc>
                        <a:spcBef>
                          <a:spcPts val="0"/>
                        </a:spcBef>
                        <a:buNone/>
                      </a:pPr>
                      <a:r>
                        <a:rPr b="1" lang="en"/>
                        <a:t>Property</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t>Details</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lvl="0" rtl="0">
                        <a:lnSpc>
                          <a:spcPct val="115000"/>
                        </a:lnSpc>
                        <a:spcBef>
                          <a:spcPts val="0"/>
                        </a:spcBef>
                        <a:buNone/>
                      </a:pPr>
                      <a:r>
                        <a:rPr lang="en"/>
                        <a:t>Cache</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a:t>3.0MB</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lvl="0" rtl="0">
                        <a:lnSpc>
                          <a:spcPct val="115000"/>
                        </a:lnSpc>
                        <a:spcBef>
                          <a:spcPts val="0"/>
                        </a:spcBef>
                        <a:buNone/>
                      </a:pPr>
                      <a:r>
                        <a:rPr lang="en"/>
                        <a:t>Clock Speed</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a:t>2.90 GHz</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lvl="0" rtl="0">
                        <a:lnSpc>
                          <a:spcPct val="115000"/>
                        </a:lnSpc>
                        <a:spcBef>
                          <a:spcPts val="0"/>
                        </a:spcBef>
                        <a:buNone/>
                      </a:pPr>
                      <a:r>
                        <a:rPr lang="en"/>
                        <a:t>Number of cores</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a:t>4</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352425">
                <a:tc>
                  <a:txBody>
                    <a:bodyPr>
                      <a:noAutofit/>
                    </a:bodyPr>
                    <a:lstStyle/>
                    <a:p>
                      <a:pPr lvl="0" rtl="0">
                        <a:lnSpc>
                          <a:spcPct val="115000"/>
                        </a:lnSpc>
                        <a:spcBef>
                          <a:spcPts val="0"/>
                        </a:spcBef>
                        <a:buNone/>
                      </a:pPr>
                      <a:r>
                        <a:rPr lang="en"/>
                        <a:t>Thermal design power</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a:t>28 W</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352425">
                <a:tc>
                  <a:txBody>
                    <a:bodyPr>
                      <a:noAutofit/>
                    </a:bodyPr>
                    <a:lstStyle/>
                    <a:p>
                      <a:pPr lvl="0" rtl="0">
                        <a:lnSpc>
                          <a:spcPct val="115000"/>
                        </a:lnSpc>
                        <a:spcBef>
                          <a:spcPts val="0"/>
                        </a:spcBef>
                        <a:buNone/>
                      </a:pPr>
                      <a:r>
                        <a:rPr lang="en"/>
                        <a:t>Max memory bandwidth</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a:t>25.6GB/S</a:t>
                      </a:r>
                    </a:p>
                  </a:txBody>
                  <a:tcPr marT="91425" marB="91425" marR="68575" marL="6857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
        <p:nvSpPr>
          <p:cNvPr id="412" name="Shape 412"/>
          <p:cNvSpPr/>
          <p:nvPr/>
        </p:nvSpPr>
        <p:spPr>
          <a:xfrm>
            <a:off x="78273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Serial Implementation</a:t>
            </a:r>
          </a:p>
        </p:txBody>
      </p:sp>
      <p:sp>
        <p:nvSpPr>
          <p:cNvPr id="418" name="Shape 418"/>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19" name="Shape 419"/>
          <p:cNvSpPr/>
          <p:nvPr/>
        </p:nvSpPr>
        <p:spPr>
          <a:xfrm>
            <a:off x="73885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20" name="Shape 420"/>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4 / 11</a:t>
            </a:r>
          </a:p>
        </p:txBody>
      </p:sp>
      <p:pic>
        <p:nvPicPr>
          <p:cNvPr id="421" name="Shape 421"/>
          <p:cNvPicPr preferRelativeResize="0"/>
          <p:nvPr/>
        </p:nvPicPr>
        <p:blipFill rotWithShape="1">
          <a:blip r:embed="rId3">
            <a:alphaModFix/>
          </a:blip>
          <a:srcRect b="24302" l="0" r="33936" t="4385"/>
          <a:stretch/>
        </p:blipFill>
        <p:spPr>
          <a:xfrm>
            <a:off x="4851850" y="1190825"/>
            <a:ext cx="4145400" cy="3355974"/>
          </a:xfrm>
          <a:prstGeom prst="rect">
            <a:avLst/>
          </a:prstGeom>
          <a:noFill/>
          <a:ln>
            <a:noFill/>
          </a:ln>
        </p:spPr>
      </p:pic>
      <p:pic>
        <p:nvPicPr>
          <p:cNvPr id="422" name="Shape 422"/>
          <p:cNvPicPr preferRelativeResize="0"/>
          <p:nvPr/>
        </p:nvPicPr>
        <p:blipFill rotWithShape="1">
          <a:blip r:embed="rId4">
            <a:alphaModFix/>
          </a:blip>
          <a:srcRect b="24088" l="0" r="27357" t="3964"/>
          <a:stretch/>
        </p:blipFill>
        <p:spPr>
          <a:xfrm>
            <a:off x="190075" y="1277525"/>
            <a:ext cx="4401255" cy="3269274"/>
          </a:xfrm>
          <a:prstGeom prst="rect">
            <a:avLst/>
          </a:prstGeom>
          <a:noFill/>
          <a:ln>
            <a:noFill/>
          </a:ln>
        </p:spPr>
      </p:pic>
      <p:sp>
        <p:nvSpPr>
          <p:cNvPr id="423" name="Shape 423"/>
          <p:cNvSpPr/>
          <p:nvPr/>
        </p:nvSpPr>
        <p:spPr>
          <a:xfrm>
            <a:off x="78273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Serial Implementation</a:t>
            </a:r>
          </a:p>
        </p:txBody>
      </p:sp>
      <p:sp>
        <p:nvSpPr>
          <p:cNvPr id="429" name="Shape 429"/>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30" name="Shape 430"/>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31" name="Shape 431"/>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4 / 11</a:t>
            </a:r>
          </a:p>
        </p:txBody>
      </p:sp>
      <p:pic>
        <p:nvPicPr>
          <p:cNvPr id="432" name="Shape 432"/>
          <p:cNvPicPr preferRelativeResize="0"/>
          <p:nvPr/>
        </p:nvPicPr>
        <p:blipFill>
          <a:blip r:embed="rId3">
            <a:alphaModFix/>
          </a:blip>
          <a:stretch>
            <a:fillRect/>
          </a:stretch>
        </p:blipFill>
        <p:spPr>
          <a:xfrm>
            <a:off x="248874" y="1453475"/>
            <a:ext cx="4057575" cy="3370625"/>
          </a:xfrm>
          <a:prstGeom prst="rect">
            <a:avLst/>
          </a:prstGeom>
          <a:noFill/>
          <a:ln cap="flat" w="19050">
            <a:solidFill>
              <a:srgbClr val="000000"/>
            </a:solidFill>
            <a:prstDash val="solid"/>
            <a:round/>
            <a:headEnd len="med" w="med" type="none"/>
            <a:tailEnd len="med" w="med" type="none"/>
          </a:ln>
        </p:spPr>
      </p:pic>
      <p:pic>
        <p:nvPicPr>
          <p:cNvPr id="433" name="Shape 433"/>
          <p:cNvPicPr preferRelativeResize="0"/>
          <p:nvPr/>
        </p:nvPicPr>
        <p:blipFill rotWithShape="1">
          <a:blip r:embed="rId4">
            <a:alphaModFix/>
          </a:blip>
          <a:srcRect b="43739" l="5964" r="28990" t="2887"/>
          <a:stretch/>
        </p:blipFill>
        <p:spPr>
          <a:xfrm>
            <a:off x="4434600" y="1897550"/>
            <a:ext cx="4629850" cy="2849450"/>
          </a:xfrm>
          <a:prstGeom prst="rect">
            <a:avLst/>
          </a:prstGeom>
          <a:noFill/>
          <a:ln cap="flat" w="19050">
            <a:solidFill>
              <a:srgbClr val="000000"/>
            </a:solidFill>
            <a:prstDash val="solid"/>
            <a:round/>
            <a:headEnd len="med" w="med" type="none"/>
            <a:tailEnd len="med" w="med" type="none"/>
          </a:ln>
        </p:spPr>
      </p:pic>
      <p:sp>
        <p:nvSpPr>
          <p:cNvPr id="434" name="Shape 434"/>
          <p:cNvSpPr/>
          <p:nvPr/>
        </p:nvSpPr>
        <p:spPr>
          <a:xfrm>
            <a:off x="78273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CUDA enabled GPU</a:t>
            </a:r>
          </a:p>
        </p:txBody>
      </p:sp>
      <p:sp>
        <p:nvSpPr>
          <p:cNvPr id="440" name="Shape 440"/>
          <p:cNvSpPr/>
          <p:nvPr/>
        </p:nvSpPr>
        <p:spPr>
          <a:xfrm>
            <a:off x="69498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41" name="Shape 441"/>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42" name="Shape 442"/>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5 / 11</a:t>
            </a:r>
          </a:p>
        </p:txBody>
      </p:sp>
      <p:pic>
        <p:nvPicPr>
          <p:cNvPr id="443" name="Shape 443"/>
          <p:cNvPicPr preferRelativeResize="0"/>
          <p:nvPr/>
        </p:nvPicPr>
        <p:blipFill rotWithShape="1">
          <a:blip r:embed="rId3">
            <a:alphaModFix/>
          </a:blip>
          <a:srcRect b="21080" l="53295" r="4888" t="14610"/>
          <a:stretch/>
        </p:blipFill>
        <p:spPr>
          <a:xfrm>
            <a:off x="2929450" y="1655750"/>
            <a:ext cx="2528150" cy="2204035"/>
          </a:xfrm>
          <a:prstGeom prst="rect">
            <a:avLst/>
          </a:prstGeom>
          <a:noFill/>
          <a:ln>
            <a:noFill/>
          </a:ln>
        </p:spPr>
      </p:pic>
      <p:pic>
        <p:nvPicPr>
          <p:cNvPr id="444" name="Shape 444"/>
          <p:cNvPicPr preferRelativeResize="0"/>
          <p:nvPr/>
        </p:nvPicPr>
        <p:blipFill rotWithShape="1">
          <a:blip r:embed="rId4">
            <a:alphaModFix/>
          </a:blip>
          <a:srcRect b="20906" l="3223" r="54963" t="14347"/>
          <a:stretch/>
        </p:blipFill>
        <p:spPr>
          <a:xfrm>
            <a:off x="255375" y="1648150"/>
            <a:ext cx="2528155" cy="2219224"/>
          </a:xfrm>
          <a:prstGeom prst="rect">
            <a:avLst/>
          </a:prstGeom>
          <a:noFill/>
          <a:ln>
            <a:noFill/>
          </a:ln>
        </p:spPr>
      </p:pic>
      <p:sp>
        <p:nvSpPr>
          <p:cNvPr id="445" name="Shape 445"/>
          <p:cNvSpPr txBox="1"/>
          <p:nvPr/>
        </p:nvSpPr>
        <p:spPr>
          <a:xfrm>
            <a:off x="316125" y="1200137"/>
            <a:ext cx="887699" cy="473700"/>
          </a:xfrm>
          <a:prstGeom prst="rect">
            <a:avLst/>
          </a:prstGeom>
          <a:noFill/>
          <a:ln>
            <a:noFill/>
          </a:ln>
        </p:spPr>
        <p:txBody>
          <a:bodyPr anchorCtr="0" anchor="t" bIns="91425" lIns="91425" rIns="91425" tIns="91425">
            <a:noAutofit/>
          </a:bodyPr>
          <a:lstStyle/>
          <a:p>
            <a:pPr>
              <a:spcBef>
                <a:spcPts val="0"/>
              </a:spcBef>
              <a:buNone/>
            </a:pPr>
            <a:r>
              <a:rPr b="1" lang="en" sz="2400"/>
              <a:t>CPU</a:t>
            </a:r>
          </a:p>
        </p:txBody>
      </p:sp>
      <p:sp>
        <p:nvSpPr>
          <p:cNvPr id="446" name="Shape 446"/>
          <p:cNvSpPr txBox="1"/>
          <p:nvPr/>
        </p:nvSpPr>
        <p:spPr>
          <a:xfrm>
            <a:off x="3020100" y="1200150"/>
            <a:ext cx="887699" cy="473700"/>
          </a:xfrm>
          <a:prstGeom prst="rect">
            <a:avLst/>
          </a:prstGeom>
          <a:noFill/>
          <a:ln>
            <a:noFill/>
          </a:ln>
        </p:spPr>
        <p:txBody>
          <a:bodyPr anchorCtr="0" anchor="t" bIns="91425" lIns="91425" rIns="91425" tIns="91425">
            <a:noAutofit/>
          </a:bodyPr>
          <a:lstStyle/>
          <a:p>
            <a:pPr lvl="0" rtl="0">
              <a:spcBef>
                <a:spcPts val="0"/>
              </a:spcBef>
              <a:buNone/>
            </a:pPr>
            <a:r>
              <a:rPr b="1" lang="en" sz="2400"/>
              <a:t>GPU</a:t>
            </a:r>
          </a:p>
        </p:txBody>
      </p:sp>
      <p:pic>
        <p:nvPicPr>
          <p:cNvPr id="447" name="Shape 447"/>
          <p:cNvPicPr preferRelativeResize="0"/>
          <p:nvPr/>
        </p:nvPicPr>
        <p:blipFill>
          <a:blip r:embed="rId5">
            <a:alphaModFix/>
          </a:blip>
          <a:stretch>
            <a:fillRect/>
          </a:stretch>
        </p:blipFill>
        <p:spPr>
          <a:xfrm>
            <a:off x="5457600" y="932649"/>
            <a:ext cx="3576148" cy="4133374"/>
          </a:xfrm>
          <a:prstGeom prst="rect">
            <a:avLst/>
          </a:prstGeom>
          <a:noFill/>
          <a:ln>
            <a:noFill/>
          </a:ln>
        </p:spPr>
      </p:pic>
      <p:sp>
        <p:nvSpPr>
          <p:cNvPr id="448" name="Shape 448"/>
          <p:cNvSpPr txBox="1"/>
          <p:nvPr/>
        </p:nvSpPr>
        <p:spPr>
          <a:xfrm>
            <a:off x="3744000" y="4514025"/>
            <a:ext cx="1472399" cy="473700"/>
          </a:xfrm>
          <a:prstGeom prst="rect">
            <a:avLst/>
          </a:prstGeom>
          <a:noFill/>
          <a:ln>
            <a:noFill/>
          </a:ln>
        </p:spPr>
        <p:txBody>
          <a:bodyPr anchorCtr="0" anchor="t" bIns="91425" lIns="91425" rIns="91425" tIns="91425">
            <a:noAutofit/>
          </a:bodyPr>
          <a:lstStyle/>
          <a:p>
            <a:pPr lvl="0" rtl="0">
              <a:spcBef>
                <a:spcPts val="0"/>
              </a:spcBef>
              <a:buNone/>
            </a:pPr>
            <a:r>
              <a:rPr b="1" lang="en" sz="2400"/>
              <a:t>Memory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CUDA enabled GPU</a:t>
            </a:r>
          </a:p>
        </p:txBody>
      </p:sp>
      <p:sp>
        <p:nvSpPr>
          <p:cNvPr id="454" name="Shape 454"/>
          <p:cNvSpPr txBox="1"/>
          <p:nvPr>
            <p:ph idx="1" type="body"/>
          </p:nvPr>
        </p:nvSpPr>
        <p:spPr>
          <a:xfrm>
            <a:off x="141400" y="1200150"/>
            <a:ext cx="5099400" cy="3554400"/>
          </a:xfrm>
          <a:prstGeom prst="rect">
            <a:avLst/>
          </a:prstGeom>
        </p:spPr>
        <p:txBody>
          <a:bodyPr anchorCtr="0" anchor="t" bIns="91425" lIns="91425" rIns="91425" tIns="91425">
            <a:noAutofit/>
          </a:bodyPr>
          <a:lstStyle/>
          <a:p>
            <a:pPr lvl="0" rtl="0">
              <a:spcBef>
                <a:spcPts val="0"/>
              </a:spcBef>
              <a:buNone/>
            </a:pPr>
            <a:r>
              <a:rPr b="1" lang="en" sz="1800"/>
              <a:t>Process</a:t>
            </a:r>
          </a:p>
          <a:p>
            <a:pPr indent="-342900" lvl="0" marL="457200" rtl="0">
              <a:spcBef>
                <a:spcPts val="0"/>
              </a:spcBef>
              <a:buClr>
                <a:srgbClr val="000000"/>
              </a:buClr>
              <a:buSzPct val="100000"/>
              <a:buFont typeface="Arial"/>
              <a:buChar char="●"/>
            </a:pPr>
            <a:r>
              <a:rPr lang="en" sz="1800"/>
              <a:t>    Declare Host variable</a:t>
            </a:r>
          </a:p>
          <a:p>
            <a:pPr indent="-342900" lvl="0" marL="457200" rtl="0">
              <a:spcBef>
                <a:spcPts val="0"/>
              </a:spcBef>
              <a:buClr>
                <a:srgbClr val="000000"/>
              </a:buClr>
              <a:buSzPct val="100000"/>
              <a:buFont typeface="Arial"/>
              <a:buChar char="●"/>
            </a:pPr>
            <a:r>
              <a:rPr lang="en" sz="1800"/>
              <a:t>    Declare Device Variable</a:t>
            </a:r>
          </a:p>
          <a:p>
            <a:pPr indent="-342900" lvl="0" marL="457200" rtl="0">
              <a:spcBef>
                <a:spcPts val="0"/>
              </a:spcBef>
              <a:buClr>
                <a:srgbClr val="000000"/>
              </a:buClr>
              <a:buSzPct val="100000"/>
              <a:buFont typeface="Arial"/>
              <a:buChar char="●"/>
            </a:pPr>
            <a:r>
              <a:rPr lang="en" sz="1800"/>
              <a:t>    Allocate device memory</a:t>
            </a:r>
          </a:p>
          <a:p>
            <a:pPr indent="-342900" lvl="0" marL="457200" rtl="0">
              <a:spcBef>
                <a:spcPts val="0"/>
              </a:spcBef>
              <a:buClr>
                <a:srgbClr val="000000"/>
              </a:buClr>
              <a:buSzPct val="100000"/>
              <a:buFont typeface="Arial"/>
              <a:buChar char="●"/>
            </a:pPr>
            <a:r>
              <a:rPr lang="en" sz="1800"/>
              <a:t>    Transfer data to device memory</a:t>
            </a:r>
          </a:p>
          <a:p>
            <a:pPr indent="-342900" lvl="0" marL="457200" rtl="0">
              <a:spcBef>
                <a:spcPts val="0"/>
              </a:spcBef>
              <a:buClr>
                <a:srgbClr val="000000"/>
              </a:buClr>
              <a:buSzPct val="100000"/>
              <a:buFont typeface="Arial"/>
              <a:buChar char="●"/>
            </a:pPr>
            <a:r>
              <a:rPr lang="en" sz="1800"/>
              <a:t>    launch parallel threads</a:t>
            </a:r>
          </a:p>
          <a:p>
            <a:pPr indent="-342900" lvl="0" marL="457200" rtl="0">
              <a:spcBef>
                <a:spcPts val="0"/>
              </a:spcBef>
              <a:buClr>
                <a:srgbClr val="000000"/>
              </a:buClr>
              <a:buSzPct val="100000"/>
              <a:buFont typeface="Arial"/>
              <a:buChar char="●"/>
            </a:pPr>
            <a:r>
              <a:rPr lang="en" sz="1800"/>
              <a:t>    process data</a:t>
            </a:r>
          </a:p>
          <a:p>
            <a:pPr indent="-342900" lvl="1" marL="914400" rtl="0">
              <a:spcBef>
                <a:spcPts val="0"/>
              </a:spcBef>
              <a:buClr>
                <a:srgbClr val="000000"/>
              </a:buClr>
              <a:buSzPct val="100000"/>
              <a:buFont typeface="Courier New"/>
              <a:buChar char="o"/>
            </a:pPr>
            <a:r>
              <a:rPr lang="en" sz="1800"/>
              <a:t>Find thread id</a:t>
            </a:r>
          </a:p>
          <a:p>
            <a:pPr indent="-342900" lvl="1" marL="914400" rtl="0">
              <a:spcBef>
                <a:spcPts val="0"/>
              </a:spcBef>
              <a:buClr>
                <a:srgbClr val="000000"/>
              </a:buClr>
              <a:buSzPct val="100000"/>
              <a:buFont typeface="Courier New"/>
              <a:buChar char="o"/>
            </a:pPr>
            <a:r>
              <a:rPr lang="en" sz="1800"/>
              <a:t>Mapping</a:t>
            </a:r>
          </a:p>
          <a:p>
            <a:pPr indent="-342900" lvl="1" marL="914400" rtl="0">
              <a:spcBef>
                <a:spcPts val="0"/>
              </a:spcBef>
              <a:buClr>
                <a:srgbClr val="000000"/>
              </a:buClr>
              <a:buSzPct val="100000"/>
              <a:buFont typeface="Courier New"/>
              <a:buChar char="o"/>
            </a:pPr>
            <a:r>
              <a:rPr lang="en" sz="1800"/>
              <a:t>normalisation</a:t>
            </a:r>
          </a:p>
          <a:p>
            <a:pPr indent="-342900" lvl="0" marL="457200" rtl="0">
              <a:spcBef>
                <a:spcPts val="0"/>
              </a:spcBef>
              <a:buClr>
                <a:srgbClr val="000000"/>
              </a:buClr>
              <a:buSzPct val="100000"/>
              <a:buFont typeface="Arial"/>
              <a:buChar char="●"/>
            </a:pPr>
            <a:r>
              <a:rPr lang="en" sz="1800"/>
              <a:t>    Transfer data from device memory to cpu</a:t>
            </a:r>
          </a:p>
          <a:p>
            <a:pPr indent="-342900" lvl="0" marL="457200" rtl="0">
              <a:spcBef>
                <a:spcPts val="0"/>
              </a:spcBef>
              <a:buClr>
                <a:srgbClr val="000000"/>
              </a:buClr>
              <a:buSzPct val="100000"/>
              <a:buFont typeface="Arial"/>
              <a:buChar char="●"/>
            </a:pPr>
            <a:r>
              <a:rPr lang="en" sz="1800"/>
              <a:t>   store information in file</a:t>
            </a:r>
          </a:p>
          <a:p>
            <a:pPr indent="-342900" lvl="0" marL="457200" rtl="0">
              <a:spcBef>
                <a:spcPts val="0"/>
              </a:spcBef>
              <a:buClr>
                <a:srgbClr val="000000"/>
              </a:buClr>
              <a:buSzPct val="100000"/>
              <a:buFont typeface="Arial"/>
              <a:buChar char="●"/>
            </a:pPr>
            <a:r>
              <a:rPr lang="en" sz="1800"/>
              <a:t>   Deallocate memory</a:t>
            </a:r>
          </a:p>
        </p:txBody>
      </p:sp>
      <p:sp>
        <p:nvSpPr>
          <p:cNvPr id="455" name="Shape 455"/>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56" name="Shape 456"/>
          <p:cNvSpPr/>
          <p:nvPr/>
        </p:nvSpPr>
        <p:spPr>
          <a:xfrm>
            <a:off x="73885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57" name="Shape 457"/>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5 / 11</a:t>
            </a:r>
          </a:p>
        </p:txBody>
      </p:sp>
      <p:pic>
        <p:nvPicPr>
          <p:cNvPr id="458" name="Shape 458"/>
          <p:cNvPicPr preferRelativeResize="0"/>
          <p:nvPr/>
        </p:nvPicPr>
        <p:blipFill>
          <a:blip r:embed="rId3">
            <a:alphaModFix/>
          </a:blip>
          <a:stretch>
            <a:fillRect/>
          </a:stretch>
        </p:blipFill>
        <p:spPr>
          <a:xfrm>
            <a:off x="5457600" y="932649"/>
            <a:ext cx="3576148" cy="413337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Parallel Implementation</a:t>
            </a:r>
          </a:p>
        </p:txBody>
      </p:sp>
      <p:sp>
        <p:nvSpPr>
          <p:cNvPr id="464" name="Shape 464"/>
          <p:cNvSpPr txBox="1"/>
          <p:nvPr>
            <p:ph idx="1" type="body"/>
          </p:nvPr>
        </p:nvSpPr>
        <p:spPr>
          <a:xfrm>
            <a:off x="342000" y="3170100"/>
            <a:ext cx="4219499" cy="1859399"/>
          </a:xfrm>
          <a:prstGeom prst="rect">
            <a:avLst/>
          </a:prstGeom>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Clr>
                <a:schemeClr val="dk1"/>
              </a:buClr>
              <a:buSzPct val="64705"/>
              <a:buFont typeface="Arial"/>
              <a:buNone/>
            </a:pPr>
            <a:r>
              <a:rPr lang="en" sz="1700">
                <a:solidFill>
                  <a:schemeClr val="dk1"/>
                </a:solidFill>
              </a:rPr>
              <a:t>__global__ void parMap( parameters ){</a:t>
            </a:r>
          </a:p>
          <a:p>
            <a:pPr lvl="0" rtl="0">
              <a:lnSpc>
                <a:spcPct val="115000"/>
              </a:lnSpc>
              <a:spcBef>
                <a:spcPts val="0"/>
              </a:spcBef>
              <a:buClr>
                <a:schemeClr val="dk1"/>
              </a:buClr>
              <a:buSzPct val="64705"/>
              <a:buFont typeface="Arial"/>
              <a:buNone/>
            </a:pPr>
            <a:r>
              <a:rPr lang="en" sz="1700">
                <a:solidFill>
                  <a:schemeClr val="dk1"/>
                </a:solidFill>
              </a:rPr>
              <a:t>thread ID= blockDim.x*blockIdx.x + threadIdx.x;</a:t>
            </a:r>
          </a:p>
          <a:p>
            <a:pPr lvl="0" rtl="0">
              <a:lnSpc>
                <a:spcPct val="115000"/>
              </a:lnSpc>
              <a:spcBef>
                <a:spcPts val="0"/>
              </a:spcBef>
              <a:buNone/>
            </a:pPr>
            <a:r>
              <a:rPr lang="en" sz="1700">
                <a:solidFill>
                  <a:srgbClr val="CC0000"/>
                </a:solidFill>
              </a:rPr>
              <a:t>	// Mapping algorithm</a:t>
            </a:r>
          </a:p>
          <a:p>
            <a:pPr lvl="0" rtl="0">
              <a:lnSpc>
                <a:spcPct val="115000"/>
              </a:lnSpc>
              <a:spcBef>
                <a:spcPts val="0"/>
              </a:spcBef>
              <a:buClr>
                <a:schemeClr val="dk1"/>
              </a:buClr>
              <a:buSzPct val="64705"/>
              <a:buFont typeface="Arial"/>
              <a:buNone/>
            </a:pPr>
            <a:r>
              <a:rPr lang="en" sz="1700">
                <a:solidFill>
                  <a:srgbClr val="CC0000"/>
                </a:solidFill>
              </a:rPr>
              <a:t>	// Normalization algorithm</a:t>
            </a:r>
          </a:p>
          <a:p>
            <a:pPr lvl="0" rtl="0">
              <a:lnSpc>
                <a:spcPct val="115000"/>
              </a:lnSpc>
              <a:spcBef>
                <a:spcPts val="0"/>
              </a:spcBef>
              <a:buNone/>
            </a:pPr>
            <a:r>
              <a:rPr lang="en" sz="1700">
                <a:solidFill>
                  <a:schemeClr val="dk1"/>
                </a:solidFill>
              </a:rPr>
              <a:t>}</a:t>
            </a:r>
          </a:p>
        </p:txBody>
      </p:sp>
      <p:sp>
        <p:nvSpPr>
          <p:cNvPr id="465" name="Shape 465"/>
          <p:cNvSpPr/>
          <p:nvPr/>
        </p:nvSpPr>
        <p:spPr>
          <a:xfrm>
            <a:off x="69498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66" name="Shape 466"/>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67" name="Shape 467"/>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6 / 11</a:t>
            </a:r>
          </a:p>
        </p:txBody>
      </p:sp>
      <p:sp>
        <p:nvSpPr>
          <p:cNvPr id="468" name="Shape 468"/>
          <p:cNvSpPr/>
          <p:nvPr/>
        </p:nvSpPr>
        <p:spPr>
          <a:xfrm>
            <a:off x="78273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69" name="Shape 469"/>
          <p:cNvSpPr txBox="1"/>
          <p:nvPr>
            <p:ph idx="2" type="body"/>
          </p:nvPr>
        </p:nvSpPr>
        <p:spPr>
          <a:xfrm>
            <a:off x="4725900" y="1063375"/>
            <a:ext cx="4272300" cy="3966000"/>
          </a:xfrm>
          <a:prstGeom prst="rect">
            <a:avLst/>
          </a:prstGeom>
          <a:ln cap="flat"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Clr>
                <a:schemeClr val="dk1"/>
              </a:buClr>
              <a:buSzPct val="64705"/>
              <a:buFont typeface="Arial"/>
              <a:buNone/>
            </a:pPr>
            <a:r>
              <a:rPr b="1" lang="en" sz="1700">
                <a:solidFill>
                  <a:schemeClr val="dk1"/>
                </a:solidFill>
              </a:rPr>
              <a:t>Int main(){</a:t>
            </a:r>
          </a:p>
          <a:p>
            <a:pPr lvl="0" rtl="0">
              <a:lnSpc>
                <a:spcPct val="115000"/>
              </a:lnSpc>
              <a:spcBef>
                <a:spcPts val="0"/>
              </a:spcBef>
              <a:buClr>
                <a:schemeClr val="dk1"/>
              </a:buClr>
              <a:buSzPct val="64705"/>
              <a:buFont typeface="Arial"/>
              <a:buNone/>
            </a:pPr>
            <a:r>
              <a:rPr b="1" lang="en" sz="1700">
                <a:solidFill>
                  <a:schemeClr val="dk1"/>
                </a:solidFill>
              </a:rPr>
              <a:t>  Declare host variable;</a:t>
            </a:r>
          </a:p>
          <a:p>
            <a:pPr lvl="0" rtl="0">
              <a:lnSpc>
                <a:spcPct val="115000"/>
              </a:lnSpc>
              <a:spcBef>
                <a:spcPts val="0"/>
              </a:spcBef>
              <a:buClr>
                <a:schemeClr val="dk1"/>
              </a:buClr>
              <a:buSzPct val="64705"/>
              <a:buFont typeface="Arial"/>
              <a:buNone/>
            </a:pPr>
            <a:r>
              <a:rPr b="1" lang="en" sz="1700">
                <a:solidFill>
                  <a:schemeClr val="dk1"/>
                </a:solidFill>
              </a:rPr>
              <a:t>  Declare host variable;</a:t>
            </a:r>
          </a:p>
          <a:p>
            <a:pPr lvl="0" rtl="0">
              <a:lnSpc>
                <a:spcPct val="115000"/>
              </a:lnSpc>
              <a:spcBef>
                <a:spcPts val="0"/>
              </a:spcBef>
              <a:buClr>
                <a:schemeClr val="dk1"/>
              </a:buClr>
              <a:buSzPct val="64705"/>
              <a:buFont typeface="Arial"/>
              <a:buNone/>
            </a:pPr>
            <a:r>
              <a:rPr lang="en" sz="1700">
                <a:solidFill>
                  <a:srgbClr val="CC0000"/>
                </a:solidFill>
              </a:rPr>
              <a:t>// initialize host variable.</a:t>
            </a:r>
          </a:p>
          <a:p>
            <a:pPr lvl="0" rtl="0">
              <a:lnSpc>
                <a:spcPct val="115000"/>
              </a:lnSpc>
              <a:spcBef>
                <a:spcPts val="0"/>
              </a:spcBef>
              <a:buClr>
                <a:schemeClr val="dk1"/>
              </a:buClr>
              <a:buSzPct val="64705"/>
              <a:buFont typeface="Arial"/>
              <a:buNone/>
            </a:pPr>
            <a:r>
              <a:rPr b="1" lang="en" sz="1700">
                <a:solidFill>
                  <a:schemeClr val="dk1"/>
                </a:solidFill>
              </a:rPr>
              <a:t>    cudaMalloc( );</a:t>
            </a:r>
          </a:p>
          <a:p>
            <a:pPr lvl="0" rtl="0">
              <a:lnSpc>
                <a:spcPct val="115000"/>
              </a:lnSpc>
              <a:spcBef>
                <a:spcPts val="0"/>
              </a:spcBef>
              <a:buClr>
                <a:schemeClr val="dk1"/>
              </a:buClr>
              <a:buSzPct val="64705"/>
              <a:buFont typeface="Arial"/>
              <a:buNone/>
            </a:pPr>
            <a:r>
              <a:rPr b="1" lang="en" sz="1700">
                <a:solidFill>
                  <a:schemeClr val="dk1"/>
                </a:solidFill>
              </a:rPr>
              <a:t>    cudaMemcpy( host to device);</a:t>
            </a:r>
          </a:p>
          <a:p>
            <a:pPr lvl="0" rtl="0">
              <a:lnSpc>
                <a:spcPct val="115000"/>
              </a:lnSpc>
              <a:spcBef>
                <a:spcPts val="0"/>
              </a:spcBef>
              <a:buClr>
                <a:schemeClr val="dk1"/>
              </a:buClr>
              <a:buSzPct val="64705"/>
              <a:buFont typeface="Arial"/>
              <a:buNone/>
            </a:pPr>
            <a:r>
              <a:rPr lang="en" sz="1700">
                <a:solidFill>
                  <a:srgbClr val="CC0000"/>
                </a:solidFill>
              </a:rPr>
              <a:t>// define block dimension</a:t>
            </a:r>
          </a:p>
          <a:p>
            <a:pPr lvl="0" rtl="0">
              <a:lnSpc>
                <a:spcPct val="115000"/>
              </a:lnSpc>
              <a:spcBef>
                <a:spcPts val="0"/>
              </a:spcBef>
              <a:buClr>
                <a:schemeClr val="dk1"/>
              </a:buClr>
              <a:buSzPct val="64705"/>
              <a:buFont typeface="Arial"/>
              <a:buNone/>
            </a:pPr>
            <a:r>
              <a:rPr b="1" lang="en" sz="1700">
                <a:solidFill>
                  <a:schemeClr val="dk1"/>
                </a:solidFill>
              </a:rPr>
              <a:t> 	Dim3 bD;</a:t>
            </a:r>
            <a:r>
              <a:rPr lang="en" sz="1700">
                <a:solidFill>
                  <a:schemeClr val="dk1"/>
                </a:solidFill>
              </a:rPr>
              <a:t>   </a:t>
            </a:r>
            <a:r>
              <a:rPr b="1" lang="en" sz="1700">
                <a:solidFill>
                  <a:srgbClr val="CC0000"/>
                </a:solidFill>
              </a:rPr>
              <a:t>//</a:t>
            </a:r>
            <a:r>
              <a:rPr lang="en" sz="1700">
                <a:solidFill>
                  <a:srgbClr val="CC0000"/>
                </a:solidFill>
              </a:rPr>
              <a:t>block dimension;</a:t>
            </a:r>
          </a:p>
          <a:p>
            <a:pPr lvl="0" rtl="0">
              <a:lnSpc>
                <a:spcPct val="115000"/>
              </a:lnSpc>
              <a:spcBef>
                <a:spcPts val="0"/>
              </a:spcBef>
              <a:buClr>
                <a:schemeClr val="dk1"/>
              </a:buClr>
              <a:buSzPct val="64705"/>
              <a:buFont typeface="Arial"/>
              <a:buNone/>
            </a:pPr>
            <a:r>
              <a:rPr b="1" lang="en" sz="1700">
                <a:solidFill>
                  <a:schemeClr val="dk1"/>
                </a:solidFill>
              </a:rPr>
              <a:t>   	Dim 3 gD;</a:t>
            </a:r>
            <a:r>
              <a:rPr lang="en" sz="1700">
                <a:solidFill>
                  <a:schemeClr val="dk1"/>
                </a:solidFill>
              </a:rPr>
              <a:t>   </a:t>
            </a:r>
            <a:r>
              <a:rPr b="1" lang="en" sz="1700">
                <a:solidFill>
                  <a:srgbClr val="CC0000"/>
                </a:solidFill>
              </a:rPr>
              <a:t>//</a:t>
            </a:r>
            <a:r>
              <a:rPr lang="en" sz="1700">
                <a:solidFill>
                  <a:srgbClr val="CC0000"/>
                </a:solidFill>
              </a:rPr>
              <a:t>grid dimension;</a:t>
            </a:r>
          </a:p>
          <a:p>
            <a:pPr lvl="0" rtl="0">
              <a:lnSpc>
                <a:spcPct val="115000"/>
              </a:lnSpc>
              <a:spcBef>
                <a:spcPts val="0"/>
              </a:spcBef>
              <a:buClr>
                <a:schemeClr val="dk1"/>
              </a:buClr>
              <a:buSzPct val="64705"/>
              <a:buFont typeface="Arial"/>
              <a:buNone/>
            </a:pPr>
            <a:r>
              <a:rPr lang="en" sz="1700">
                <a:solidFill>
                  <a:schemeClr val="dk1"/>
                </a:solidFill>
              </a:rPr>
              <a:t>Launch kernel&lt;&lt; bD, gD&gt;&gt; (parameters);</a:t>
            </a:r>
          </a:p>
          <a:p>
            <a:pPr lvl="0" rtl="0">
              <a:lnSpc>
                <a:spcPct val="115000"/>
              </a:lnSpc>
              <a:spcBef>
                <a:spcPts val="0"/>
              </a:spcBef>
              <a:buClr>
                <a:schemeClr val="dk1"/>
              </a:buClr>
              <a:buSzPct val="64705"/>
              <a:buFont typeface="Arial"/>
              <a:buNone/>
            </a:pPr>
            <a:r>
              <a:rPr lang="en" sz="1700">
                <a:solidFill>
                  <a:schemeClr val="dk1"/>
                </a:solidFill>
              </a:rPr>
              <a:t>   	cudaMemcpy(from device to host);</a:t>
            </a:r>
          </a:p>
          <a:p>
            <a:pPr lvl="0" rtl="0">
              <a:lnSpc>
                <a:spcPct val="115000"/>
              </a:lnSpc>
              <a:spcBef>
                <a:spcPts val="0"/>
              </a:spcBef>
              <a:buNone/>
            </a:pPr>
            <a:r>
              <a:rPr lang="en" sz="1700">
                <a:solidFill>
                  <a:schemeClr val="dk1"/>
                </a:solidFill>
              </a:rPr>
              <a:t>   	Store data into file;</a:t>
            </a:r>
          </a:p>
          <a:p>
            <a:pPr lvl="0" rtl="0">
              <a:lnSpc>
                <a:spcPct val="115000"/>
              </a:lnSpc>
              <a:spcBef>
                <a:spcPts val="0"/>
              </a:spcBef>
              <a:buClr>
                <a:schemeClr val="dk1"/>
              </a:buClr>
              <a:buSzPct val="64705"/>
              <a:buFont typeface="Arial"/>
              <a:buNone/>
            </a:pPr>
            <a:r>
              <a:rPr lang="en" sz="1700">
                <a:solidFill>
                  <a:schemeClr val="dk1"/>
                </a:solidFill>
              </a:rPr>
              <a:t>}</a:t>
            </a:r>
          </a:p>
          <a:p>
            <a:pPr lvl="0" rtl="0">
              <a:spcBef>
                <a:spcPts val="0"/>
              </a:spcBef>
              <a:buNone/>
            </a:pPr>
            <a:r>
              <a:t/>
            </a:r>
            <a:endParaRPr b="1" sz="1700">
              <a:solidFill>
                <a:schemeClr val="dk1"/>
              </a:solidFill>
            </a:endParaRPr>
          </a:p>
        </p:txBody>
      </p:sp>
      <p:sp>
        <p:nvSpPr>
          <p:cNvPr id="470" name="Shape 470"/>
          <p:cNvSpPr txBox="1"/>
          <p:nvPr/>
        </p:nvSpPr>
        <p:spPr>
          <a:xfrm>
            <a:off x="376950" y="1063375"/>
            <a:ext cx="4149600" cy="2049600"/>
          </a:xfrm>
          <a:prstGeom prst="rect">
            <a:avLst/>
          </a:prstGeom>
          <a:noFill/>
          <a:ln cap="flat" w="9525">
            <a:solidFill>
              <a:srgbClr val="000000"/>
            </a:solidFill>
            <a:prstDash val="solid"/>
            <a:round/>
            <a:headEnd len="med" w="med" type="none"/>
            <a:tailEnd len="med" w="med" type="none"/>
          </a:ln>
        </p:spPr>
        <p:txBody>
          <a:bodyPr anchorCtr="0" anchor="t" bIns="91425" lIns="91425" rIns="91425" tIns="91425">
            <a:noAutofit/>
          </a:bodyPr>
          <a:lstStyle/>
          <a:p>
            <a:pPr rtl="0">
              <a:spcBef>
                <a:spcPts val="0"/>
              </a:spcBef>
              <a:buNone/>
            </a:pPr>
            <a:r>
              <a:rPr lang="en" sz="1800"/>
              <a:t>Card		            		K40</a:t>
            </a:r>
          </a:p>
          <a:p>
            <a:pPr rtl="0">
              <a:spcBef>
                <a:spcPts val="0"/>
              </a:spcBef>
              <a:buNone/>
            </a:pPr>
            <a:r>
              <a:rPr lang="en" sz="1800"/>
              <a:t>Max warp per   MP  		64</a:t>
            </a:r>
          </a:p>
          <a:p>
            <a:pPr rtl="0">
              <a:spcBef>
                <a:spcPts val="0"/>
              </a:spcBef>
              <a:buNone/>
            </a:pPr>
            <a:r>
              <a:rPr lang="en" sz="1800"/>
              <a:t>Max thread per MP   		2048</a:t>
            </a:r>
          </a:p>
          <a:p>
            <a:pPr rtl="0">
              <a:spcBef>
                <a:spcPts val="0"/>
              </a:spcBef>
              <a:buNone/>
            </a:pPr>
            <a:r>
              <a:rPr lang="en" sz="1800"/>
              <a:t>Max thread block per MP	16</a:t>
            </a:r>
          </a:p>
          <a:p>
            <a:pPr rtl="0">
              <a:spcBef>
                <a:spcPts val="0"/>
              </a:spcBef>
              <a:buNone/>
            </a:pPr>
            <a:r>
              <a:rPr lang="en" sz="1800"/>
              <a:t>Registers per MP			65536</a:t>
            </a:r>
          </a:p>
          <a:p>
            <a:pPr rtl="0">
              <a:spcBef>
                <a:spcPts val="0"/>
              </a:spcBef>
              <a:buNone/>
            </a:pPr>
            <a:r>
              <a:rPr lang="en" sz="1800"/>
              <a:t>Max register per thread	255</a:t>
            </a:r>
          </a:p>
          <a:p>
            <a:pPr>
              <a:spcBef>
                <a:spcPts val="0"/>
              </a:spcBef>
              <a:buNone/>
            </a:pPr>
            <a:r>
              <a:rPr lang="en" sz="1800"/>
              <a:t>MP count				15</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Parallel Implementation</a:t>
            </a:r>
          </a:p>
        </p:txBody>
      </p:sp>
      <p:sp>
        <p:nvSpPr>
          <p:cNvPr id="476" name="Shape 476"/>
          <p:cNvSpPr txBox="1"/>
          <p:nvPr>
            <p:ph idx="1" type="body"/>
          </p:nvPr>
        </p:nvSpPr>
        <p:spPr>
          <a:xfrm>
            <a:off x="457200" y="2027000"/>
            <a:ext cx="8229600" cy="3725699"/>
          </a:xfrm>
          <a:prstGeom prst="rect">
            <a:avLst/>
          </a:prstGeom>
        </p:spPr>
        <p:txBody>
          <a:bodyPr anchorCtr="0" anchor="t" bIns="91425" lIns="91425" rIns="91425" tIns="91425">
            <a:noAutofit/>
          </a:bodyPr>
          <a:lstStyle/>
          <a:p>
            <a:pPr indent="-419100" lvl="0" marL="457200" rtl="0">
              <a:spcBef>
                <a:spcPts val="0"/>
              </a:spcBef>
              <a:buClr>
                <a:srgbClr val="000000"/>
              </a:buClr>
              <a:buSzPct val="100000"/>
              <a:buFont typeface="Arial"/>
              <a:buChar char="●"/>
            </a:pPr>
            <a:r>
              <a:rPr lang="en"/>
              <a:t>Collison</a:t>
            </a:r>
          </a:p>
        </p:txBody>
      </p:sp>
      <p:sp>
        <p:nvSpPr>
          <p:cNvPr id="477" name="Shape 477"/>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78" name="Shape 478"/>
          <p:cNvSpPr/>
          <p:nvPr/>
        </p:nvSpPr>
        <p:spPr>
          <a:xfrm>
            <a:off x="73885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79" name="Shape 479"/>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6 / 11</a:t>
            </a:r>
          </a:p>
        </p:txBody>
      </p:sp>
      <p:sp>
        <p:nvSpPr>
          <p:cNvPr id="480" name="Shape 480"/>
          <p:cNvSpPr/>
          <p:nvPr/>
        </p:nvSpPr>
        <p:spPr>
          <a:xfrm>
            <a:off x="78273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81" name="Shape 481"/>
          <p:cNvPicPr preferRelativeResize="0"/>
          <p:nvPr/>
        </p:nvPicPr>
        <p:blipFill rotWithShape="1">
          <a:blip r:embed="rId3">
            <a:alphaModFix/>
          </a:blip>
          <a:srcRect b="12993" l="35284" r="37942" t="49998"/>
          <a:stretch/>
        </p:blipFill>
        <p:spPr>
          <a:xfrm>
            <a:off x="5374525" y="1277102"/>
            <a:ext cx="3020374" cy="3131324"/>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Parallel Implementation</a:t>
            </a:r>
          </a:p>
        </p:txBody>
      </p:sp>
      <p:sp>
        <p:nvSpPr>
          <p:cNvPr id="487" name="Shape 487"/>
          <p:cNvSpPr txBox="1"/>
          <p:nvPr>
            <p:ph idx="1" type="body"/>
          </p:nvPr>
        </p:nvSpPr>
        <p:spPr>
          <a:xfrm>
            <a:off x="408475" y="2136425"/>
            <a:ext cx="8229600" cy="3725699"/>
          </a:xfrm>
          <a:prstGeom prst="rect">
            <a:avLst/>
          </a:prstGeom>
        </p:spPr>
        <p:txBody>
          <a:bodyPr anchorCtr="0" anchor="t" bIns="91425" lIns="91425" rIns="91425" tIns="91425">
            <a:noAutofit/>
          </a:bodyPr>
          <a:lstStyle/>
          <a:p>
            <a:pPr indent="-419100" lvl="0" marL="457200" rtl="0">
              <a:spcBef>
                <a:spcPts val="0"/>
              </a:spcBef>
              <a:buClr>
                <a:srgbClr val="000000"/>
              </a:buClr>
              <a:buSzPct val="100000"/>
              <a:buFont typeface="Arial"/>
              <a:buChar char="●"/>
            </a:pPr>
            <a:r>
              <a:rPr lang="en"/>
              <a:t>Cyclic memory write</a:t>
            </a:r>
          </a:p>
        </p:txBody>
      </p:sp>
      <p:sp>
        <p:nvSpPr>
          <p:cNvPr id="488" name="Shape 488"/>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89" name="Shape 489"/>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90" name="Shape 490"/>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6 / 11</a:t>
            </a:r>
          </a:p>
        </p:txBody>
      </p:sp>
      <p:sp>
        <p:nvSpPr>
          <p:cNvPr id="491" name="Shape 491"/>
          <p:cNvSpPr/>
          <p:nvPr/>
        </p:nvSpPr>
        <p:spPr>
          <a:xfrm>
            <a:off x="78273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92" name="Shape 492"/>
          <p:cNvPicPr preferRelativeResize="0"/>
          <p:nvPr/>
        </p:nvPicPr>
        <p:blipFill rotWithShape="1">
          <a:blip r:embed="rId3">
            <a:alphaModFix/>
          </a:blip>
          <a:srcRect b="12887" l="0" r="44149" t="21629"/>
          <a:stretch/>
        </p:blipFill>
        <p:spPr>
          <a:xfrm>
            <a:off x="4856550" y="1200150"/>
            <a:ext cx="3830250" cy="33682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Result</a:t>
            </a:r>
          </a:p>
        </p:txBody>
      </p:sp>
      <p:sp>
        <p:nvSpPr>
          <p:cNvPr id="498" name="Shape 498"/>
          <p:cNvSpPr/>
          <p:nvPr/>
        </p:nvSpPr>
        <p:spPr>
          <a:xfrm>
            <a:off x="69498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99" name="Shape 499"/>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00" name="Shape 500"/>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7 / 11</a:t>
            </a:r>
          </a:p>
        </p:txBody>
      </p:sp>
      <p:graphicFrame>
        <p:nvGraphicFramePr>
          <p:cNvPr id="501" name="Shape 501"/>
          <p:cNvGraphicFramePr/>
          <p:nvPr/>
        </p:nvGraphicFramePr>
        <p:xfrm>
          <a:off x="293562" y="1063375"/>
          <a:ext cx="3000000" cy="3000000"/>
        </p:xfrm>
        <a:graphic>
          <a:graphicData uri="http://schemas.openxmlformats.org/drawingml/2006/table">
            <a:tbl>
              <a:tblPr>
                <a:noFill/>
                <a:tableStyleId>{60B9EF80-9223-4B2C-A159-5A3AFF963E7B}</a:tableStyleId>
              </a:tblPr>
              <a:tblGrid>
                <a:gridCol w="2491875"/>
                <a:gridCol w="1671600"/>
                <a:gridCol w="1786550"/>
                <a:gridCol w="2606850"/>
              </a:tblGrid>
              <a:tr h="100000">
                <a:tc>
                  <a:txBody>
                    <a:bodyPr>
                      <a:noAutofit/>
                    </a:bodyPr>
                    <a:lstStyle/>
                    <a:p>
                      <a:pPr lvl="0" rtl="0" algn="ctr">
                        <a:lnSpc>
                          <a:spcPct val="115000"/>
                        </a:lnSpc>
                        <a:spcBef>
                          <a:spcPts val="0"/>
                        </a:spcBef>
                        <a:buNone/>
                      </a:pPr>
                      <a:r>
                        <a:rPr b="1" lang="en" sz="1800"/>
                        <a:t>Number of  particles</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gridSpan="3">
                  <a:txBody>
                    <a:bodyPr>
                      <a:noAutofit/>
                    </a:bodyPr>
                    <a:lstStyle/>
                    <a:p>
                      <a:pPr lvl="0" rtl="0" algn="ctr">
                        <a:lnSpc>
                          <a:spcPct val="115000"/>
                        </a:lnSpc>
                        <a:spcBef>
                          <a:spcPts val="0"/>
                        </a:spcBef>
                        <a:buNone/>
                      </a:pPr>
                      <a:r>
                        <a:rPr b="1" lang="en" sz="1800"/>
                        <a:t>Timing</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hMerge="1"/>
                <a:tc hMerge="1"/>
              </a:tr>
              <a:tr h="404850">
                <a:tc>
                  <a:txBody>
                    <a:bodyPr>
                      <a:noAutofit/>
                    </a:bodyPr>
                    <a:lstStyle/>
                    <a:p>
                      <a:pPr lvl="0" rtl="0" algn="ctr">
                        <a:lnSpc>
                          <a:spcPct val="115000"/>
                        </a:lnSpc>
                        <a:spcBef>
                          <a:spcPts val="0"/>
                        </a:spcBef>
                        <a:buNone/>
                      </a:pPr>
                      <a:r>
                        <a:rPr b="1" lang="en" sz="1800"/>
                        <a:t> </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CPU</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GPU</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Ratio</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404850">
                <a:tc>
                  <a:txBody>
                    <a:bodyPr>
                      <a:noAutofit/>
                    </a:bodyPr>
                    <a:lstStyle/>
                    <a:p>
                      <a:pPr lvl="0" rtl="0" algn="ctr">
                        <a:lnSpc>
                          <a:spcPct val="115000"/>
                        </a:lnSpc>
                        <a:spcBef>
                          <a:spcPts val="0"/>
                        </a:spcBef>
                        <a:buNone/>
                      </a:pPr>
                      <a:r>
                        <a:rPr b="1" lang="en" sz="1800"/>
                        <a:t>256 K</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13.1</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0.7</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18.7</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404850">
                <a:tc>
                  <a:txBody>
                    <a:bodyPr>
                      <a:noAutofit/>
                    </a:bodyPr>
                    <a:lstStyle/>
                    <a:p>
                      <a:pPr lvl="0" rtl="0" algn="ctr">
                        <a:lnSpc>
                          <a:spcPct val="115000"/>
                        </a:lnSpc>
                        <a:spcBef>
                          <a:spcPts val="0"/>
                        </a:spcBef>
                        <a:buNone/>
                      </a:pPr>
                      <a:r>
                        <a:rPr b="1" lang="en" sz="1800"/>
                        <a:t>512 K</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21.9</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1.3</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16.8</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404850">
                <a:tc>
                  <a:txBody>
                    <a:bodyPr>
                      <a:noAutofit/>
                    </a:bodyPr>
                    <a:lstStyle/>
                    <a:p>
                      <a:pPr lvl="0" rtl="0" algn="ctr">
                        <a:lnSpc>
                          <a:spcPct val="115000"/>
                        </a:lnSpc>
                        <a:spcBef>
                          <a:spcPts val="0"/>
                        </a:spcBef>
                        <a:buNone/>
                      </a:pPr>
                      <a:r>
                        <a:rPr b="1" lang="en" sz="1800"/>
                        <a:t>    1 M</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42.1</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2.7</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15.6</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404850">
                <a:tc>
                  <a:txBody>
                    <a:bodyPr>
                      <a:noAutofit/>
                    </a:bodyPr>
                    <a:lstStyle/>
                    <a:p>
                      <a:pPr lvl="0" rtl="0" algn="ctr">
                        <a:lnSpc>
                          <a:spcPct val="115000"/>
                        </a:lnSpc>
                        <a:spcBef>
                          <a:spcPts val="0"/>
                        </a:spcBef>
                        <a:buNone/>
                      </a:pPr>
                      <a:r>
                        <a:rPr b="1" lang="en" sz="1800"/>
                        <a:t>    2 M</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77.2</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5.3</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14.5</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404850">
                <a:tc>
                  <a:txBody>
                    <a:bodyPr>
                      <a:noAutofit/>
                    </a:bodyPr>
                    <a:lstStyle/>
                    <a:p>
                      <a:pPr lvl="0" rtl="0" algn="ctr">
                        <a:lnSpc>
                          <a:spcPct val="115000"/>
                        </a:lnSpc>
                        <a:spcBef>
                          <a:spcPts val="0"/>
                        </a:spcBef>
                        <a:buNone/>
                      </a:pPr>
                      <a:r>
                        <a:rPr b="1" lang="en" sz="1800"/>
                        <a:t>    4 M</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151.1</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11.2</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13.4</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404850">
                <a:tc>
                  <a:txBody>
                    <a:bodyPr>
                      <a:noAutofit/>
                    </a:bodyPr>
                    <a:lstStyle/>
                    <a:p>
                      <a:pPr lvl="0" rtl="0" algn="ctr">
                        <a:lnSpc>
                          <a:spcPct val="115000"/>
                        </a:lnSpc>
                        <a:spcBef>
                          <a:spcPts val="0"/>
                        </a:spcBef>
                        <a:buNone/>
                      </a:pPr>
                      <a:r>
                        <a:rPr b="1" lang="en" sz="1800"/>
                        <a:t>    8 M</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297.2</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24.1</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12.3</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404850">
                <a:tc>
                  <a:txBody>
                    <a:bodyPr>
                      <a:noAutofit/>
                    </a:bodyPr>
                    <a:lstStyle/>
                    <a:p>
                      <a:pPr lvl="0" rtl="0" algn="ctr">
                        <a:lnSpc>
                          <a:spcPct val="115000"/>
                        </a:lnSpc>
                        <a:spcBef>
                          <a:spcPts val="0"/>
                        </a:spcBef>
                        <a:buNone/>
                      </a:pPr>
                      <a:r>
                        <a:rPr b="1" lang="en" sz="1800"/>
                        <a:t>  16 M</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589.6</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51.2</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t>11.5</a:t>
                      </a:r>
                    </a:p>
                  </a:txBody>
                  <a:tcPr marT="27300" marB="91425" marR="73025" marL="73025">
                    <a:lnL cap="flat" w="12700">
                      <a:solidFill>
                        <a:srgbClr val="000000"/>
                      </a:solidFill>
                      <a:prstDash val="solid"/>
                      <a:round/>
                      <a:headEnd len="med" w="med" type="none"/>
                      <a:tailEnd len="med" w="med" type="none"/>
                    </a:lnL>
                    <a:lnR cap="flat" w="12700">
                      <a:solidFill>
                        <a:srgbClr val="000000"/>
                      </a:solidFill>
                      <a:prstDash val="solid"/>
                      <a:round/>
                      <a:headEnd len="med" w="med" type="none"/>
                      <a:tailEnd len="med" w="med" type="none"/>
                    </a:ln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Objective  </a:t>
            </a:r>
          </a:p>
        </p:txBody>
      </p:sp>
      <p:sp>
        <p:nvSpPr>
          <p:cNvPr id="38" name="Shape 3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solidFill>
                  <a:schemeClr val="dk1"/>
                </a:solidFill>
              </a:rPr>
              <a:t>Particle to grid/mesh interpolation is an important technique which is used in several computational problems, such as the kinetic simulation of plasmas using Particle in cell algorithms. This interpolation procedure is computationally very expensive when the number of particle is more than few millions.</a:t>
            </a:r>
          </a:p>
          <a:p>
            <a:pPr lvl="0" rtl="0">
              <a:spcBef>
                <a:spcPts val="0"/>
              </a:spcBef>
              <a:buNone/>
            </a:pPr>
            <a:r>
              <a:t/>
            </a:r>
            <a:endParaRPr/>
          </a:p>
        </p:txBody>
      </p:sp>
      <p:sp>
        <p:nvSpPr>
          <p:cNvPr id="39" name="Shape 39"/>
          <p:cNvSpPr/>
          <p:nvPr/>
        </p:nvSpPr>
        <p:spPr>
          <a:xfrm>
            <a:off x="69498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 name="Shape 40"/>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1" name="Shape 41"/>
          <p:cNvSpPr txBox="1"/>
          <p:nvPr/>
        </p:nvSpPr>
        <p:spPr>
          <a:xfrm>
            <a:off x="8394900" y="0"/>
            <a:ext cx="749099" cy="473700"/>
          </a:xfrm>
          <a:prstGeom prst="rect">
            <a:avLst/>
          </a:prstGeom>
          <a:noFill/>
          <a:ln>
            <a:noFill/>
          </a:ln>
        </p:spPr>
        <p:txBody>
          <a:bodyPr anchorCtr="0" anchor="t" bIns="91425" lIns="91425" rIns="91425" tIns="91425">
            <a:noAutofit/>
          </a:bodyPr>
          <a:lstStyle/>
          <a:p>
            <a:pPr>
              <a:spcBef>
                <a:spcPts val="0"/>
              </a:spcBef>
              <a:buNone/>
            </a:pPr>
            <a:r>
              <a:rPr b="1" lang="en" sz="1800">
                <a:latin typeface="Times New Roman"/>
                <a:ea typeface="Times New Roman"/>
                <a:cs typeface="Times New Roman"/>
                <a:sym typeface="Times New Roman"/>
              </a:rPr>
              <a:t>1 / 11</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Result</a:t>
            </a:r>
          </a:p>
        </p:txBody>
      </p:sp>
      <p:sp>
        <p:nvSpPr>
          <p:cNvPr id="507" name="Shape 507"/>
          <p:cNvSpPr txBox="1"/>
          <p:nvPr>
            <p:ph idx="1" type="body"/>
          </p:nvPr>
        </p:nvSpPr>
        <p:spPr>
          <a:xfrm>
            <a:off x="0" y="800775"/>
            <a:ext cx="9144000" cy="4342800"/>
          </a:xfrm>
          <a:prstGeom prst="rect">
            <a:avLst/>
          </a:prstGeom>
        </p:spPr>
        <p:txBody>
          <a:bodyPr anchorCtr="0" anchor="t" bIns="91425" lIns="91425" rIns="91425" tIns="91425">
            <a:noAutofit/>
          </a:bodyPr>
          <a:lstStyle/>
          <a:p>
            <a:pPr lvl="0" rtl="0">
              <a:spcBef>
                <a:spcPts val="0"/>
              </a:spcBef>
              <a:buClr>
                <a:schemeClr val="dk1"/>
              </a:buClr>
              <a:buSzPct val="68750"/>
              <a:buFont typeface="Arial"/>
              <a:buNone/>
            </a:pPr>
            <a:r>
              <a:rPr b="1" lang="en" sz="1600">
                <a:solidFill>
                  <a:srgbClr val="CC0000"/>
                </a:solidFill>
              </a:rPr>
              <a:t>==1466== Profiling result:</a:t>
            </a:r>
          </a:p>
          <a:p>
            <a:pPr lvl="0" rtl="0">
              <a:spcBef>
                <a:spcPts val="0"/>
              </a:spcBef>
              <a:buClr>
                <a:schemeClr val="dk1"/>
              </a:buClr>
              <a:buSzPct val="68750"/>
              <a:buFont typeface="Arial"/>
              <a:buNone/>
            </a:pPr>
            <a:r>
              <a:rPr b="1" lang="en" sz="1600">
                <a:solidFill>
                  <a:srgbClr val="CC0000"/>
                </a:solidFill>
              </a:rPr>
              <a:t>Time(%)      Time     Calls       Avg       Min       Max  Name</a:t>
            </a:r>
          </a:p>
          <a:p>
            <a:pPr lvl="0" rtl="0">
              <a:spcBef>
                <a:spcPts val="0"/>
              </a:spcBef>
              <a:buClr>
                <a:schemeClr val="dk1"/>
              </a:buClr>
              <a:buSzPct val="68750"/>
              <a:buFont typeface="Arial"/>
              <a:buNone/>
            </a:pPr>
            <a:r>
              <a:rPr b="1" lang="en" sz="1600"/>
              <a:t> 88.88%  1.76606s       999  1.7678ms  1.7472ms  1.7985ms  parMap(float*, float*, int)</a:t>
            </a:r>
          </a:p>
          <a:p>
            <a:pPr lvl="0" rtl="0">
              <a:spcBef>
                <a:spcPts val="0"/>
              </a:spcBef>
              <a:buClr>
                <a:schemeClr val="dk1"/>
              </a:buClr>
              <a:buSzPct val="68750"/>
              <a:buFont typeface="Arial"/>
              <a:buNone/>
            </a:pPr>
            <a:r>
              <a:rPr b="1" lang="en" sz="1600"/>
              <a:t> 10.94%  217.30ms      1000  217.30us  215.68us  1.0644ms  [CUDA memcpy HtoD]</a:t>
            </a:r>
          </a:p>
          <a:p>
            <a:pPr lvl="0" rtl="0">
              <a:spcBef>
                <a:spcPts val="0"/>
              </a:spcBef>
              <a:buClr>
                <a:schemeClr val="dk1"/>
              </a:buClr>
              <a:buSzPct val="68750"/>
              <a:buFont typeface="Arial"/>
              <a:buNone/>
            </a:pPr>
            <a:r>
              <a:rPr b="1" lang="en" sz="1600"/>
              <a:t>  0.18%  3.6073ms         1  3.6073ms  3.6073ms  3.6073ms  [CUDA memcpy DtoH]</a:t>
            </a:r>
          </a:p>
          <a:p>
            <a:pPr lvl="0" rtl="0">
              <a:spcBef>
                <a:spcPts val="0"/>
              </a:spcBef>
              <a:buClr>
                <a:schemeClr val="dk1"/>
              </a:buClr>
              <a:buSzPct val="68750"/>
              <a:buFont typeface="Arial"/>
              <a:buNone/>
            </a:pPr>
            <a:r>
              <a:rPr b="1" lang="en" sz="1600">
                <a:solidFill>
                  <a:srgbClr val="CC0000"/>
                </a:solidFill>
              </a:rPr>
              <a:t>==1466== API calls:</a:t>
            </a:r>
          </a:p>
          <a:p>
            <a:pPr lvl="0" rtl="0">
              <a:spcBef>
                <a:spcPts val="0"/>
              </a:spcBef>
              <a:buClr>
                <a:schemeClr val="dk1"/>
              </a:buClr>
              <a:buSzPct val="68750"/>
              <a:buFont typeface="Arial"/>
              <a:buNone/>
            </a:pPr>
            <a:r>
              <a:rPr b="1" lang="en" sz="1600"/>
              <a:t> 70.81%  1.92092s      2998  640.73us  3.0620us  1.7994ms  cudaEventSynchronize</a:t>
            </a:r>
          </a:p>
          <a:p>
            <a:pPr lvl="0" rtl="0">
              <a:spcBef>
                <a:spcPts val="0"/>
              </a:spcBef>
              <a:buClr>
                <a:schemeClr val="dk1"/>
              </a:buClr>
              <a:buSzPct val="68750"/>
              <a:buFont typeface="Arial"/>
              <a:buNone/>
            </a:pPr>
            <a:r>
              <a:rPr b="1" lang="en" sz="1600"/>
              <a:t> 13.62%  369.53ms      1001  369.16us  336.37us  4.6231ms  cudaMemcpy</a:t>
            </a:r>
          </a:p>
          <a:p>
            <a:pPr lvl="0" rtl="0">
              <a:spcBef>
                <a:spcPts val="0"/>
              </a:spcBef>
              <a:buClr>
                <a:schemeClr val="dk1"/>
              </a:buClr>
              <a:buSzPct val="68750"/>
              <a:buFont typeface="Arial"/>
              <a:buNone/>
            </a:pPr>
            <a:r>
              <a:rPr b="1" lang="en" sz="1600"/>
              <a:t>  9.85%  267.20ms      1000  267.20us  162.25us  724.20us  cudaMalloc</a:t>
            </a:r>
          </a:p>
          <a:p>
            <a:pPr lvl="0" rtl="0">
              <a:spcBef>
                <a:spcPts val="0"/>
              </a:spcBef>
              <a:buClr>
                <a:schemeClr val="dk1"/>
              </a:buClr>
              <a:buSzPct val="68750"/>
              <a:buFont typeface="Arial"/>
              <a:buNone/>
            </a:pPr>
            <a:r>
              <a:rPr b="1" lang="en" sz="1600"/>
              <a:t>  3.67%  99.650ms         8  12.456ms  1.3830us  99.639ms  cudaEventCreate</a:t>
            </a:r>
          </a:p>
          <a:p>
            <a:pPr lvl="0" rtl="0">
              <a:spcBef>
                <a:spcPts val="0"/>
              </a:spcBef>
              <a:buNone/>
            </a:pPr>
            <a:r>
              <a:rPr b="1" lang="en" sz="1600"/>
              <a:t>  0.03%  829.41us       166  4.9960us     350ns  174.95us  cuDeviceGetAttribute</a:t>
            </a:r>
          </a:p>
          <a:p>
            <a:pPr lvl="0" rtl="0">
              <a:spcBef>
                <a:spcPts val="0"/>
              </a:spcBef>
              <a:buClr>
                <a:schemeClr val="dk1"/>
              </a:buClr>
              <a:buSzPct val="68750"/>
              <a:buFont typeface="Arial"/>
              <a:buNone/>
            </a:pPr>
            <a:r>
              <a:rPr b="1" lang="en" sz="1600"/>
              <a:t>  0.03%  784.52us       999     785ns     627ns  2.9240us  cudaConfigureCall</a:t>
            </a:r>
          </a:p>
          <a:p>
            <a:pPr lvl="0" rtl="0">
              <a:spcBef>
                <a:spcPts val="0"/>
              </a:spcBef>
              <a:buClr>
                <a:schemeClr val="dk1"/>
              </a:buClr>
              <a:buSzPct val="68750"/>
              <a:buFont typeface="Arial"/>
              <a:buNone/>
            </a:pPr>
            <a:r>
              <a:rPr b="1" lang="en" sz="1600"/>
              <a:t>  0.02%  427.34us         2  213.67us  171.67us  255.66us  cudaFree</a:t>
            </a:r>
          </a:p>
          <a:p>
            <a:pPr lvl="0" rtl="0">
              <a:spcBef>
                <a:spcPts val="0"/>
              </a:spcBef>
              <a:buNone/>
            </a:pPr>
            <a:r>
              <a:t/>
            </a:r>
            <a:endParaRPr b="1" sz="1600"/>
          </a:p>
        </p:txBody>
      </p:sp>
      <p:sp>
        <p:nvSpPr>
          <p:cNvPr id="508" name="Shape 508"/>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09" name="Shape 509"/>
          <p:cNvSpPr/>
          <p:nvPr/>
        </p:nvSpPr>
        <p:spPr>
          <a:xfrm>
            <a:off x="73885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10" name="Shape 510"/>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7 / 11</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sp>
        <p:nvSpPr>
          <p:cNvPr id="515" name="Shape 5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Learning’s </a:t>
            </a:r>
          </a:p>
        </p:txBody>
      </p:sp>
      <p:sp>
        <p:nvSpPr>
          <p:cNvPr id="516" name="Shape 516"/>
          <p:cNvSpPr txBox="1"/>
          <p:nvPr>
            <p:ph idx="1" type="body"/>
          </p:nvPr>
        </p:nvSpPr>
        <p:spPr>
          <a:xfrm>
            <a:off x="97275" y="1200150"/>
            <a:ext cx="8937299" cy="3894600"/>
          </a:xfrm>
          <a:prstGeom prst="rect">
            <a:avLst/>
          </a:prstGeom>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 sz="2400"/>
              <a:t>GDB compiler   	              		</a:t>
            </a:r>
          </a:p>
          <a:p>
            <a:pPr indent="-381000" lvl="0" marL="457200" rtl="0">
              <a:spcBef>
                <a:spcPts val="0"/>
              </a:spcBef>
              <a:buClr>
                <a:srgbClr val="000000"/>
              </a:buClr>
              <a:buSzPct val="100000"/>
              <a:buFont typeface="Arial"/>
              <a:buChar char="●"/>
            </a:pPr>
            <a:r>
              <a:rPr lang="en" sz="2400"/>
              <a:t>Memory limit 				</a:t>
            </a:r>
          </a:p>
          <a:p>
            <a:pPr indent="-381000" lvl="0" marL="457200" rtl="0">
              <a:spcBef>
                <a:spcPts val="0"/>
              </a:spcBef>
              <a:buClr>
                <a:srgbClr val="000000"/>
              </a:buClr>
              <a:buSzPct val="100000"/>
              <a:buFont typeface="Arial"/>
              <a:buChar char="●"/>
            </a:pPr>
            <a:r>
              <a:rPr lang="en" sz="2400"/>
              <a:t>Functions not available: </a:t>
            </a:r>
            <a:r>
              <a:rPr lang="en" sz="2300"/>
              <a:t>basic host fuction dont work in device</a:t>
            </a:r>
          </a:p>
          <a:p>
            <a:pPr indent="-381000" lvl="1" marL="914400" rtl="0">
              <a:spcBef>
                <a:spcPts val="0"/>
              </a:spcBef>
              <a:buClr>
                <a:srgbClr val="000000"/>
              </a:buClr>
              <a:buSzPct val="80000"/>
              <a:buFont typeface="Courier New"/>
              <a:buChar char="o"/>
            </a:pPr>
            <a:r>
              <a:rPr lang="en"/>
              <a:t>rand</a:t>
            </a:r>
          </a:p>
          <a:p>
            <a:pPr indent="-381000" lvl="1" marL="914400" rtl="0">
              <a:spcBef>
                <a:spcPts val="0"/>
              </a:spcBef>
              <a:buClr>
                <a:srgbClr val="000000"/>
              </a:buClr>
              <a:buSzPct val="80000"/>
              <a:buFont typeface="Courier New"/>
              <a:buChar char="o"/>
            </a:pPr>
            <a:r>
              <a:rPr lang="en"/>
              <a:t>floor</a:t>
            </a:r>
          </a:p>
          <a:p>
            <a:pPr indent="-381000" lvl="1" marL="914400" rtl="0">
              <a:spcBef>
                <a:spcPts val="0"/>
              </a:spcBef>
              <a:buClr>
                <a:srgbClr val="000000"/>
              </a:buClr>
              <a:buSzPct val="80000"/>
              <a:buFont typeface="Courier New"/>
              <a:buChar char="o"/>
            </a:pPr>
            <a:r>
              <a:rPr lang="en"/>
              <a:t>#include &lt;math.h&gt;</a:t>
            </a:r>
          </a:p>
          <a:p>
            <a:pPr indent="-381000" lvl="0" marL="457200" rtl="0">
              <a:spcBef>
                <a:spcPts val="0"/>
              </a:spcBef>
              <a:buClr>
                <a:srgbClr val="000000"/>
              </a:buClr>
              <a:buSzPct val="100000"/>
              <a:buFont typeface="Arial"/>
              <a:buChar char="●"/>
            </a:pPr>
            <a:r>
              <a:rPr lang="en" sz="2400"/>
              <a:t>range of variables</a:t>
            </a:r>
          </a:p>
          <a:p>
            <a:pPr indent="-381000" lvl="0" marL="457200" rtl="0">
              <a:spcBef>
                <a:spcPts val="0"/>
              </a:spcBef>
              <a:buClr>
                <a:srgbClr val="000000"/>
              </a:buClr>
              <a:buSzPct val="100000"/>
              <a:buFont typeface="Arial"/>
              <a:buChar char="●"/>
            </a:pPr>
            <a:r>
              <a:rPr lang="en" sz="2400"/>
              <a:t>server lag</a:t>
            </a:r>
          </a:p>
        </p:txBody>
      </p:sp>
      <p:sp>
        <p:nvSpPr>
          <p:cNvPr id="517" name="Shape 517"/>
          <p:cNvSpPr/>
          <p:nvPr/>
        </p:nvSpPr>
        <p:spPr>
          <a:xfrm>
            <a:off x="69498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18" name="Shape 518"/>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19" name="Shape 519"/>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8 / 11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Learning’s </a:t>
            </a:r>
          </a:p>
        </p:txBody>
      </p:sp>
      <p:sp>
        <p:nvSpPr>
          <p:cNvPr id="525" name="Shape 52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 sz="2400"/>
              <a:t>ssh</a:t>
            </a:r>
          </a:p>
          <a:p>
            <a:pPr indent="-381000" lvl="0" marL="457200" rtl="0">
              <a:spcBef>
                <a:spcPts val="0"/>
              </a:spcBef>
              <a:buClr>
                <a:srgbClr val="000000"/>
              </a:buClr>
              <a:buSzPct val="100000"/>
              <a:buFont typeface="Arial"/>
              <a:buChar char="●"/>
            </a:pPr>
            <a:r>
              <a:rPr lang="en" sz="2400"/>
              <a:t>mobaxtream</a:t>
            </a:r>
          </a:p>
          <a:p>
            <a:pPr indent="-381000" lvl="0" marL="457200" rtl="0">
              <a:spcBef>
                <a:spcPts val="0"/>
              </a:spcBef>
              <a:buClr>
                <a:srgbClr val="000000"/>
              </a:buClr>
              <a:buSzPct val="100000"/>
              <a:buFont typeface="Arial"/>
              <a:buChar char="●"/>
            </a:pPr>
            <a:r>
              <a:rPr lang="en" sz="2400"/>
              <a:t>sftp</a:t>
            </a:r>
          </a:p>
          <a:p>
            <a:pPr indent="-381000" lvl="0" marL="457200" rtl="0">
              <a:spcBef>
                <a:spcPts val="0"/>
              </a:spcBef>
              <a:buClr>
                <a:srgbClr val="000000"/>
              </a:buClr>
              <a:buSzPct val="100000"/>
              <a:buFont typeface="Arial"/>
              <a:buChar char="●"/>
            </a:pPr>
            <a:r>
              <a:rPr lang="en" sz="2400"/>
              <a:t>nvcc compiler</a:t>
            </a:r>
          </a:p>
          <a:p>
            <a:pPr indent="-381000" lvl="0" marL="457200" rtl="0">
              <a:spcBef>
                <a:spcPts val="0"/>
              </a:spcBef>
              <a:buClr>
                <a:srgbClr val="000000"/>
              </a:buClr>
              <a:buSzPct val="100000"/>
              <a:buFont typeface="Arial"/>
              <a:buChar char="●"/>
            </a:pPr>
            <a:r>
              <a:rPr lang="en" sz="2400"/>
              <a:t>ocupancy calculater</a:t>
            </a:r>
          </a:p>
          <a:p>
            <a:pPr indent="-381000" lvl="0" marL="457200" rtl="0">
              <a:spcBef>
                <a:spcPts val="0"/>
              </a:spcBef>
              <a:buClr>
                <a:srgbClr val="000000"/>
              </a:buClr>
              <a:buSzPct val="100000"/>
              <a:buFont typeface="Arial"/>
              <a:buChar char="●"/>
            </a:pPr>
            <a:r>
              <a:rPr lang="en" sz="2400"/>
              <a:t>nvprof</a:t>
            </a:r>
          </a:p>
          <a:p>
            <a:pPr lvl="0" rtl="0">
              <a:spcBef>
                <a:spcPts val="0"/>
              </a:spcBef>
              <a:buNone/>
            </a:pPr>
            <a:r>
              <a:t/>
            </a:r>
            <a:endParaRPr/>
          </a:p>
        </p:txBody>
      </p:sp>
      <p:sp>
        <p:nvSpPr>
          <p:cNvPr id="526" name="Shape 526"/>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27" name="Shape 527"/>
          <p:cNvSpPr/>
          <p:nvPr/>
        </p:nvSpPr>
        <p:spPr>
          <a:xfrm>
            <a:off x="73885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28" name="Shape 528"/>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8 / 11</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Future work</a:t>
            </a:r>
          </a:p>
        </p:txBody>
      </p:sp>
      <p:sp>
        <p:nvSpPr>
          <p:cNvPr id="534" name="Shape 534"/>
          <p:cNvSpPr/>
          <p:nvPr/>
        </p:nvSpPr>
        <p:spPr>
          <a:xfrm>
            <a:off x="69498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35" name="Shape 535"/>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36" name="Shape 536"/>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9 / 11</a:t>
            </a:r>
          </a:p>
        </p:txBody>
      </p:sp>
      <p:pic>
        <p:nvPicPr>
          <p:cNvPr id="537" name="Shape 537"/>
          <p:cNvPicPr preferRelativeResize="0"/>
          <p:nvPr/>
        </p:nvPicPr>
        <p:blipFill rotWithShape="1">
          <a:blip r:embed="rId3">
            <a:alphaModFix/>
          </a:blip>
          <a:srcRect b="11242" l="6172" r="3721" t="1061"/>
          <a:stretch/>
        </p:blipFill>
        <p:spPr>
          <a:xfrm>
            <a:off x="457200" y="1106233"/>
            <a:ext cx="7135174" cy="3913541"/>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Future work</a:t>
            </a:r>
          </a:p>
        </p:txBody>
      </p:sp>
      <p:sp>
        <p:nvSpPr>
          <p:cNvPr id="543" name="Shape 543"/>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44" name="Shape 544"/>
          <p:cNvSpPr/>
          <p:nvPr/>
        </p:nvSpPr>
        <p:spPr>
          <a:xfrm>
            <a:off x="73885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45" name="Shape 545"/>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9 / 11</a:t>
            </a:r>
          </a:p>
        </p:txBody>
      </p:sp>
      <p:sp>
        <p:nvSpPr>
          <p:cNvPr id="546" name="Shape 54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pic>
        <p:nvPicPr>
          <p:cNvPr id="547" name="Shape 547"/>
          <p:cNvPicPr preferRelativeResize="0"/>
          <p:nvPr/>
        </p:nvPicPr>
        <p:blipFill rotWithShape="1">
          <a:blip r:embed="rId3">
            <a:alphaModFix/>
          </a:blip>
          <a:srcRect b="47080" l="3368" r="72956" t="21630"/>
          <a:stretch/>
        </p:blipFill>
        <p:spPr>
          <a:xfrm>
            <a:off x="693724" y="1905900"/>
            <a:ext cx="2346175" cy="2325624"/>
          </a:xfrm>
          <a:prstGeom prst="rect">
            <a:avLst/>
          </a:prstGeom>
          <a:noFill/>
          <a:ln>
            <a:noFill/>
          </a:ln>
        </p:spPr>
      </p:pic>
      <p:pic>
        <p:nvPicPr>
          <p:cNvPr id="548" name="Shape 548"/>
          <p:cNvPicPr preferRelativeResize="0"/>
          <p:nvPr/>
        </p:nvPicPr>
        <p:blipFill rotWithShape="1">
          <a:blip r:embed="rId3">
            <a:alphaModFix/>
          </a:blip>
          <a:srcRect b="46817" l="26855" r="48853" t="21629"/>
          <a:stretch/>
        </p:blipFill>
        <p:spPr>
          <a:xfrm>
            <a:off x="3246625" y="1905900"/>
            <a:ext cx="2480549" cy="2416602"/>
          </a:xfrm>
          <a:prstGeom prst="rect">
            <a:avLst/>
          </a:prstGeom>
          <a:noFill/>
          <a:ln>
            <a:noFill/>
          </a:ln>
        </p:spPr>
      </p:pic>
      <p:pic>
        <p:nvPicPr>
          <p:cNvPr id="549" name="Shape 549"/>
          <p:cNvPicPr preferRelativeResize="0"/>
          <p:nvPr/>
        </p:nvPicPr>
        <p:blipFill rotWithShape="1">
          <a:blip r:embed="rId3">
            <a:alphaModFix/>
          </a:blip>
          <a:srcRect b="13119" l="3368" r="73061" t="55327"/>
          <a:stretch/>
        </p:blipFill>
        <p:spPr>
          <a:xfrm>
            <a:off x="5964875" y="1976331"/>
            <a:ext cx="2406996" cy="24165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Acknowledgement </a:t>
            </a:r>
          </a:p>
        </p:txBody>
      </p:sp>
      <p:sp>
        <p:nvSpPr>
          <p:cNvPr id="555" name="Shape 555"/>
          <p:cNvSpPr txBox="1"/>
          <p:nvPr>
            <p:ph idx="1" type="body"/>
          </p:nvPr>
        </p:nvSpPr>
        <p:spPr>
          <a:xfrm>
            <a:off x="457200" y="1759500"/>
            <a:ext cx="8229600" cy="3725699"/>
          </a:xfrm>
          <a:prstGeom prst="rect">
            <a:avLst/>
          </a:prstGeom>
        </p:spPr>
        <p:txBody>
          <a:bodyPr anchorCtr="0" anchor="t" bIns="91425" lIns="91425" rIns="91425" tIns="91425">
            <a:noAutofit/>
          </a:bodyPr>
          <a:lstStyle/>
          <a:p>
            <a:pPr rtl="0">
              <a:spcBef>
                <a:spcPts val="0"/>
              </a:spcBef>
              <a:buNone/>
            </a:pPr>
            <a:r>
              <a:rPr lang="en" sz="2400"/>
              <a:t>For my project I have used following machines</a:t>
            </a:r>
          </a:p>
          <a:p>
            <a:pPr rtl="0">
              <a:spcBef>
                <a:spcPts val="0"/>
              </a:spcBef>
              <a:buNone/>
            </a:pPr>
            <a:r>
              <a:t/>
            </a:r>
            <a:endParaRPr sz="2400"/>
          </a:p>
          <a:p>
            <a:pPr indent="-342900" lvl="0" marL="457200" rtl="0">
              <a:spcBef>
                <a:spcPts val="0"/>
              </a:spcBef>
              <a:buClr>
                <a:srgbClr val="000000"/>
              </a:buClr>
              <a:buSzPct val="100000"/>
              <a:buFont typeface="Arial"/>
              <a:buChar char="●"/>
            </a:pPr>
            <a:r>
              <a:rPr lang="en" sz="1800"/>
              <a:t>10.100.71.159      DAIICT,India</a:t>
            </a:r>
          </a:p>
          <a:p>
            <a:pPr indent="-342900" lvl="0" marL="457200" rtl="0">
              <a:spcBef>
                <a:spcPts val="0"/>
              </a:spcBef>
              <a:buClr>
                <a:srgbClr val="000000"/>
              </a:buClr>
              <a:buSzPct val="100000"/>
              <a:buFont typeface="Arial"/>
              <a:buChar char="●"/>
            </a:pPr>
            <a:r>
              <a:rPr lang="en" sz="1800"/>
              <a:t>103.21.126.139    GSU, US</a:t>
            </a:r>
          </a:p>
          <a:p>
            <a:pPr indent="-342900" lvl="0" marL="457200" rtl="0">
              <a:spcBef>
                <a:spcPts val="0"/>
              </a:spcBef>
              <a:buClr>
                <a:srgbClr val="000000"/>
              </a:buClr>
              <a:buSzPct val="100000"/>
              <a:buFont typeface="Arial"/>
              <a:buChar char="●"/>
            </a:pPr>
            <a:r>
              <a:rPr lang="en" sz="1800"/>
              <a:t>131.96.5.210        IIT-B,India</a:t>
            </a:r>
          </a:p>
          <a:p>
            <a:pPr indent="-342900" lvl="0" marL="457200" rtl="0">
              <a:spcBef>
                <a:spcPts val="0"/>
              </a:spcBef>
              <a:buClr>
                <a:schemeClr val="dk1"/>
              </a:buClr>
              <a:buSzPct val="100000"/>
              <a:buFont typeface="Arial"/>
              <a:buChar char="●"/>
            </a:pPr>
            <a:r>
              <a:rPr lang="en" sz="1800">
                <a:solidFill>
                  <a:schemeClr val="dk1"/>
                </a:solidFill>
              </a:rPr>
              <a:t>147.97.156.17      ASU,US</a:t>
            </a:r>
          </a:p>
          <a:p>
            <a:pPr lvl="0" rtl="0">
              <a:spcBef>
                <a:spcPts val="0"/>
              </a:spcBef>
              <a:buNone/>
            </a:pPr>
            <a:r>
              <a:t/>
            </a:r>
            <a:endParaRPr sz="2400"/>
          </a:p>
        </p:txBody>
      </p:sp>
      <p:sp>
        <p:nvSpPr>
          <p:cNvPr id="556" name="Shape 556"/>
          <p:cNvSpPr/>
          <p:nvPr/>
        </p:nvSpPr>
        <p:spPr>
          <a:xfrm>
            <a:off x="69498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57" name="Shape 557"/>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58" name="Shape 558"/>
          <p:cNvSpPr txBox="1"/>
          <p:nvPr/>
        </p:nvSpPr>
        <p:spPr>
          <a:xfrm>
            <a:off x="8260425" y="0"/>
            <a:ext cx="8393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10 / 11</a:t>
            </a:r>
          </a:p>
        </p:txBody>
      </p:sp>
      <p:sp>
        <p:nvSpPr>
          <p:cNvPr id="559" name="Shape 559"/>
          <p:cNvSpPr/>
          <p:nvPr/>
        </p:nvSpPr>
        <p:spPr>
          <a:xfrm>
            <a:off x="78273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Acknowledgement </a:t>
            </a:r>
          </a:p>
        </p:txBody>
      </p:sp>
      <p:sp>
        <p:nvSpPr>
          <p:cNvPr id="565" name="Shape 56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I have used following references</a:t>
            </a:r>
          </a:p>
          <a:p>
            <a:pPr indent="-342900" lvl="0" marL="457200" rtl="0">
              <a:spcBef>
                <a:spcPts val="0"/>
              </a:spcBef>
              <a:buClr>
                <a:schemeClr val="dk1"/>
              </a:buClr>
              <a:buSzPct val="100000"/>
              <a:buFont typeface="Arial"/>
              <a:buAutoNum type="arabicPeriod"/>
            </a:pPr>
            <a:r>
              <a:rPr lang="en" sz="1800">
                <a:solidFill>
                  <a:schemeClr val="dk1"/>
                </a:solidFill>
              </a:rPr>
              <a:t>Shane Cook  Book ‘CUDA programming , a developer guide’.</a:t>
            </a:r>
          </a:p>
          <a:p>
            <a:pPr indent="-342900" lvl="0" marL="457200" rtl="0">
              <a:spcBef>
                <a:spcPts val="0"/>
              </a:spcBef>
              <a:buClr>
                <a:schemeClr val="dk1"/>
              </a:buClr>
              <a:buSzPct val="100000"/>
              <a:buFont typeface="Arial"/>
              <a:buAutoNum type="arabicPeriod"/>
            </a:pPr>
            <a:r>
              <a:rPr lang="en" sz="1800">
                <a:solidFill>
                  <a:schemeClr val="dk1"/>
                </a:solidFill>
              </a:rPr>
              <a:t>David B. Kirk, book ‘Programming massively with parallel processor’</a:t>
            </a:r>
          </a:p>
          <a:p>
            <a:pPr indent="-342900" lvl="0" marL="457200" rtl="0">
              <a:spcBef>
                <a:spcPts val="0"/>
              </a:spcBef>
              <a:buClr>
                <a:schemeClr val="dk1"/>
              </a:buClr>
              <a:buSzPct val="100000"/>
              <a:buFont typeface="Arial"/>
              <a:buAutoNum type="arabicPeriod"/>
            </a:pPr>
            <a:r>
              <a:rPr lang="en" sz="1800">
                <a:solidFill>
                  <a:schemeClr val="dk1"/>
                </a:solidFill>
              </a:rPr>
              <a:t>F. Buyukkececi, O. Awile, I.F. Sbalzarini, A portable openCL implementation of generic particle-mesh and mesh-particle interpolation in 2D and 3D, sciencedirect 2013</a:t>
            </a:r>
          </a:p>
          <a:p>
            <a:pPr indent="-342900" lvl="0" marL="457200" rtl="0">
              <a:spcBef>
                <a:spcPts val="0"/>
              </a:spcBef>
              <a:buClr>
                <a:schemeClr val="dk1"/>
              </a:buClr>
              <a:buSzPct val="100000"/>
              <a:buFont typeface="Arial"/>
              <a:buAutoNum type="arabicPeriod"/>
            </a:pPr>
            <a:r>
              <a:rPr lang="en" sz="1800">
                <a:solidFill>
                  <a:schemeClr val="dk1"/>
                </a:solidFill>
              </a:rPr>
              <a:t>G.Stantchev, W. Dorland,N.Gumerov, Fast parallel particle-to-grid interpolation for plasma PIC simulation on the GPU, J.Parallel Distrib,comput (2008)</a:t>
            </a:r>
          </a:p>
          <a:p>
            <a:pPr lvl="0" rtl="0">
              <a:spcBef>
                <a:spcPts val="0"/>
              </a:spcBef>
              <a:buNone/>
            </a:pPr>
            <a:r>
              <a:t/>
            </a:r>
            <a:endParaRPr/>
          </a:p>
        </p:txBody>
      </p:sp>
      <p:sp>
        <p:nvSpPr>
          <p:cNvPr id="566" name="Shape 566"/>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67" name="Shape 567"/>
          <p:cNvSpPr/>
          <p:nvPr/>
        </p:nvSpPr>
        <p:spPr>
          <a:xfrm>
            <a:off x="73885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68" name="Shape 568"/>
          <p:cNvSpPr txBox="1"/>
          <p:nvPr/>
        </p:nvSpPr>
        <p:spPr>
          <a:xfrm>
            <a:off x="8260425" y="0"/>
            <a:ext cx="8393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10 / 11</a:t>
            </a:r>
          </a:p>
        </p:txBody>
      </p:sp>
      <p:sp>
        <p:nvSpPr>
          <p:cNvPr id="569" name="Shape 569"/>
          <p:cNvSpPr/>
          <p:nvPr/>
        </p:nvSpPr>
        <p:spPr>
          <a:xfrm>
            <a:off x="78273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3" name="Shape 573"/>
        <p:cNvGrpSpPr/>
        <p:nvPr/>
      </p:nvGrpSpPr>
      <p:grpSpPr>
        <a:xfrm>
          <a:off x="0" y="0"/>
          <a:ext cx="0" cy="0"/>
          <a:chOff x="0" y="0"/>
          <a:chExt cx="0" cy="0"/>
        </a:xfrm>
      </p:grpSpPr>
      <p:sp>
        <p:nvSpPr>
          <p:cNvPr id="574" name="Shape 57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Acknowledgement </a:t>
            </a:r>
          </a:p>
        </p:txBody>
      </p:sp>
      <p:sp>
        <p:nvSpPr>
          <p:cNvPr id="575" name="Shape 575"/>
          <p:cNvSpPr txBox="1"/>
          <p:nvPr>
            <p:ph idx="1" type="body"/>
          </p:nvPr>
        </p:nvSpPr>
        <p:spPr>
          <a:xfrm>
            <a:off x="700400" y="2099950"/>
            <a:ext cx="8229600" cy="3725699"/>
          </a:xfrm>
          <a:prstGeom prst="rect">
            <a:avLst/>
          </a:prstGeom>
        </p:spPr>
        <p:txBody>
          <a:bodyPr anchorCtr="0" anchor="t" bIns="91425" lIns="91425" rIns="91425" tIns="91425">
            <a:noAutofit/>
          </a:bodyPr>
          <a:lstStyle/>
          <a:p>
            <a:pPr lvl="0" rtl="0">
              <a:spcBef>
                <a:spcPts val="0"/>
              </a:spcBef>
              <a:buNone/>
            </a:pPr>
            <a:r>
              <a:rPr lang="en" sz="2400">
                <a:solidFill>
                  <a:schemeClr val="dk1"/>
                </a:solidFill>
              </a:rPr>
              <a:t>I would like to thanks my guide Prof. Bhaskar Chaudhury for his clear guidance.</a:t>
            </a:r>
          </a:p>
        </p:txBody>
      </p:sp>
      <p:sp>
        <p:nvSpPr>
          <p:cNvPr id="576" name="Shape 576"/>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77" name="Shape 577"/>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78" name="Shape 578"/>
          <p:cNvSpPr txBox="1"/>
          <p:nvPr/>
        </p:nvSpPr>
        <p:spPr>
          <a:xfrm>
            <a:off x="8260425" y="0"/>
            <a:ext cx="8393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10 / 11</a:t>
            </a:r>
          </a:p>
        </p:txBody>
      </p:sp>
      <p:sp>
        <p:nvSpPr>
          <p:cNvPr id="579" name="Shape 579"/>
          <p:cNvSpPr/>
          <p:nvPr/>
        </p:nvSpPr>
        <p:spPr>
          <a:xfrm>
            <a:off x="78273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txBox="1"/>
          <p:nvPr>
            <p:ph type="title"/>
          </p:nvPr>
        </p:nvSpPr>
        <p:spPr>
          <a:xfrm>
            <a:off x="3253200" y="1990225"/>
            <a:ext cx="2637599" cy="857400"/>
          </a:xfrm>
          <a:prstGeom prst="rect">
            <a:avLst/>
          </a:prstGeom>
        </p:spPr>
        <p:txBody>
          <a:bodyPr anchorCtr="0" anchor="b" bIns="91425" lIns="91425" rIns="91425" tIns="91425">
            <a:noAutofit/>
          </a:bodyPr>
          <a:lstStyle/>
          <a:p>
            <a:pPr lvl="0" rtl="0">
              <a:spcBef>
                <a:spcPts val="0"/>
              </a:spcBef>
              <a:buNone/>
            </a:pPr>
            <a:r>
              <a:rPr lang="en"/>
              <a:t>Thank You</a:t>
            </a:r>
          </a:p>
        </p:txBody>
      </p:sp>
      <p:sp>
        <p:nvSpPr>
          <p:cNvPr id="585" name="Shape 585"/>
          <p:cNvSpPr txBox="1"/>
          <p:nvPr/>
        </p:nvSpPr>
        <p:spPr>
          <a:xfrm>
            <a:off x="8260425" y="0"/>
            <a:ext cx="8393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11 / 11</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Objective  </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solidFill>
                  <a:schemeClr val="dk1"/>
                </a:solidFill>
              </a:rPr>
              <a:t>In this project we are trying to map randomly scattered particle to discrete system. We will use serial and parallel implementation to compare the results. </a:t>
            </a:r>
          </a:p>
        </p:txBody>
      </p:sp>
      <p:sp>
        <p:nvSpPr>
          <p:cNvPr id="48" name="Shape 48"/>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9" name="Shape 49"/>
          <p:cNvSpPr/>
          <p:nvPr/>
        </p:nvSpPr>
        <p:spPr>
          <a:xfrm>
            <a:off x="73885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0" name="Shape 50"/>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1 / 11</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graphicFrame>
        <p:nvGraphicFramePr>
          <p:cNvPr id="55" name="Shape 55"/>
          <p:cNvGraphicFramePr/>
          <p:nvPr/>
        </p:nvGraphicFramePr>
        <p:xfrm>
          <a:off x="1261700" y="1130187"/>
          <a:ext cx="3000000" cy="3000000"/>
        </p:xfrm>
        <a:graphic>
          <a:graphicData uri="http://schemas.openxmlformats.org/drawingml/2006/table">
            <a:tbl>
              <a:tblPr>
                <a:noFill/>
                <a:tableStyleId>{3DC0CA44-CC42-47D4-A06B-3BE1EE7DAD4C}</a:tableStyleId>
              </a:tblPr>
              <a:tblGrid>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tblGrid>
              <a:tr h="3072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072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072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072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072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072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rtl="0">
                        <a:spcBef>
                          <a:spcPts val="0"/>
                        </a:spcBef>
                        <a:buNone/>
                      </a:pPr>
                      <a:r>
                        <a:t/>
                      </a:r>
                      <a:endParaRPr/>
                    </a:p>
                  </a:txBody>
                  <a:tcPr marT="91425" marB="91425" marR="91425" marL="91425"/>
                </a:tc>
                <a:tc>
                  <a:txBody>
                    <a:bodyPr>
                      <a:noAutofit/>
                    </a:bodyPr>
                    <a:lstStyle/>
                    <a:p>
                      <a:pPr rtl="0">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072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rtl="0">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072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072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072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bl>
          </a:graphicData>
        </a:graphic>
      </p:graphicFrame>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Application </a:t>
            </a:r>
          </a:p>
        </p:txBody>
      </p:sp>
      <p:sp>
        <p:nvSpPr>
          <p:cNvPr id="57" name="Shape 57"/>
          <p:cNvSpPr txBox="1"/>
          <p:nvPr>
            <p:ph idx="1" type="body"/>
          </p:nvPr>
        </p:nvSpPr>
        <p:spPr>
          <a:xfrm>
            <a:off x="503200" y="1399937"/>
            <a:ext cx="3373200" cy="563100"/>
          </a:xfrm>
          <a:prstGeom prst="rect">
            <a:avLst/>
          </a:prstGeom>
        </p:spPr>
        <p:txBody>
          <a:bodyPr anchorCtr="0" anchor="t" bIns="91425" lIns="91425" rIns="91425" tIns="91425">
            <a:noAutofit/>
          </a:bodyPr>
          <a:lstStyle/>
          <a:p>
            <a:pPr lvl="0" rtl="0">
              <a:spcBef>
                <a:spcPts val="0"/>
              </a:spcBef>
              <a:buNone/>
            </a:pPr>
            <a:r>
              <a:rPr lang="en" sz="2400"/>
              <a:t>Population distribution</a:t>
            </a:r>
          </a:p>
        </p:txBody>
      </p:sp>
      <p:sp>
        <p:nvSpPr>
          <p:cNvPr id="58" name="Shape 58"/>
          <p:cNvSpPr/>
          <p:nvPr/>
        </p:nvSpPr>
        <p:spPr>
          <a:xfrm>
            <a:off x="69498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9" name="Shape 59"/>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0" name="Shape 60"/>
          <p:cNvSpPr/>
          <p:nvPr/>
        </p:nvSpPr>
        <p:spPr>
          <a:xfrm>
            <a:off x="77722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1" name="Shape 61"/>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2 / 11</a:t>
            </a:r>
          </a:p>
        </p:txBody>
      </p:sp>
      <p:pic>
        <p:nvPicPr>
          <p:cNvPr id="62" name="Shape 62"/>
          <p:cNvPicPr preferRelativeResize="0"/>
          <p:nvPr/>
        </p:nvPicPr>
        <p:blipFill>
          <a:blip r:embed="rId3">
            <a:alphaModFix/>
          </a:blip>
          <a:stretch>
            <a:fillRect/>
          </a:stretch>
        </p:blipFill>
        <p:spPr>
          <a:xfrm>
            <a:off x="1105900" y="782000"/>
            <a:ext cx="6666349" cy="3872349"/>
          </a:xfrm>
          <a:prstGeom prst="rect">
            <a:avLst/>
          </a:prstGeom>
          <a:noFill/>
          <a:ln>
            <a:noFill/>
          </a:ln>
        </p:spPr>
      </p:pic>
      <p:pic>
        <p:nvPicPr>
          <p:cNvPr id="63" name="Shape 63"/>
          <p:cNvPicPr preferRelativeResize="0"/>
          <p:nvPr/>
        </p:nvPicPr>
        <p:blipFill>
          <a:blip r:embed="rId4">
            <a:alphaModFix/>
          </a:blip>
          <a:stretch>
            <a:fillRect/>
          </a:stretch>
        </p:blipFill>
        <p:spPr>
          <a:xfrm>
            <a:off x="1394575" y="3094012"/>
            <a:ext cx="330300" cy="307174"/>
          </a:xfrm>
          <a:prstGeom prst="rect">
            <a:avLst/>
          </a:prstGeom>
          <a:noFill/>
          <a:ln>
            <a:noFill/>
          </a:ln>
        </p:spPr>
      </p:pic>
      <p:pic>
        <p:nvPicPr>
          <p:cNvPr id="64" name="Shape 64"/>
          <p:cNvPicPr preferRelativeResize="0"/>
          <p:nvPr/>
        </p:nvPicPr>
        <p:blipFill>
          <a:blip r:embed="rId5">
            <a:alphaModFix/>
          </a:blip>
          <a:stretch>
            <a:fillRect/>
          </a:stretch>
        </p:blipFill>
        <p:spPr>
          <a:xfrm>
            <a:off x="2141725" y="2349922"/>
            <a:ext cx="436774" cy="419790"/>
          </a:xfrm>
          <a:prstGeom prst="rect">
            <a:avLst/>
          </a:prstGeom>
          <a:noFill/>
          <a:ln>
            <a:noFill/>
          </a:ln>
        </p:spPr>
      </p:pic>
      <p:pic>
        <p:nvPicPr>
          <p:cNvPr id="65" name="Shape 65"/>
          <p:cNvPicPr preferRelativeResize="0"/>
          <p:nvPr/>
        </p:nvPicPr>
        <p:blipFill>
          <a:blip r:embed="rId5">
            <a:alphaModFix/>
          </a:blip>
          <a:stretch>
            <a:fillRect/>
          </a:stretch>
        </p:blipFill>
        <p:spPr>
          <a:xfrm>
            <a:off x="4041657" y="3037700"/>
            <a:ext cx="436774" cy="419790"/>
          </a:xfrm>
          <a:prstGeom prst="rect">
            <a:avLst/>
          </a:prstGeom>
          <a:noFill/>
          <a:ln>
            <a:noFill/>
          </a:ln>
        </p:spPr>
      </p:pic>
      <p:pic>
        <p:nvPicPr>
          <p:cNvPr id="66" name="Shape 66"/>
          <p:cNvPicPr preferRelativeResize="0"/>
          <p:nvPr/>
        </p:nvPicPr>
        <p:blipFill>
          <a:blip r:embed="rId5">
            <a:alphaModFix/>
          </a:blip>
          <a:stretch>
            <a:fillRect/>
          </a:stretch>
        </p:blipFill>
        <p:spPr>
          <a:xfrm>
            <a:off x="2882951" y="3530653"/>
            <a:ext cx="436774" cy="419790"/>
          </a:xfrm>
          <a:prstGeom prst="rect">
            <a:avLst/>
          </a:prstGeom>
          <a:noFill/>
          <a:ln>
            <a:noFill/>
          </a:ln>
        </p:spPr>
      </p:pic>
      <p:pic>
        <p:nvPicPr>
          <p:cNvPr id="67" name="Shape 67"/>
          <p:cNvPicPr preferRelativeResize="0"/>
          <p:nvPr/>
        </p:nvPicPr>
        <p:blipFill>
          <a:blip r:embed="rId5">
            <a:alphaModFix/>
          </a:blip>
          <a:stretch>
            <a:fillRect/>
          </a:stretch>
        </p:blipFill>
        <p:spPr>
          <a:xfrm>
            <a:off x="4330751" y="2215029"/>
            <a:ext cx="436774" cy="419790"/>
          </a:xfrm>
          <a:prstGeom prst="rect">
            <a:avLst/>
          </a:prstGeom>
          <a:noFill/>
          <a:ln>
            <a:noFill/>
          </a:ln>
        </p:spPr>
      </p:pic>
      <p:pic>
        <p:nvPicPr>
          <p:cNvPr id="68" name="Shape 68"/>
          <p:cNvPicPr preferRelativeResize="0"/>
          <p:nvPr/>
        </p:nvPicPr>
        <p:blipFill>
          <a:blip r:embed="rId5">
            <a:alphaModFix/>
          </a:blip>
          <a:stretch>
            <a:fillRect/>
          </a:stretch>
        </p:blipFill>
        <p:spPr>
          <a:xfrm>
            <a:off x="2536956" y="2729785"/>
            <a:ext cx="436774" cy="419790"/>
          </a:xfrm>
          <a:prstGeom prst="rect">
            <a:avLst/>
          </a:prstGeom>
          <a:noFill/>
          <a:ln>
            <a:noFill/>
          </a:ln>
        </p:spPr>
      </p:pic>
      <p:pic>
        <p:nvPicPr>
          <p:cNvPr id="69" name="Shape 69"/>
          <p:cNvPicPr preferRelativeResize="0"/>
          <p:nvPr/>
        </p:nvPicPr>
        <p:blipFill>
          <a:blip r:embed="rId4">
            <a:alphaModFix/>
          </a:blip>
          <a:stretch>
            <a:fillRect/>
          </a:stretch>
        </p:blipFill>
        <p:spPr>
          <a:xfrm>
            <a:off x="3081212" y="3717550"/>
            <a:ext cx="330300" cy="307174"/>
          </a:xfrm>
          <a:prstGeom prst="rect">
            <a:avLst/>
          </a:prstGeom>
          <a:noFill/>
          <a:ln>
            <a:noFill/>
          </a:ln>
        </p:spPr>
      </p:pic>
      <p:pic>
        <p:nvPicPr>
          <p:cNvPr id="70" name="Shape 70"/>
          <p:cNvPicPr preferRelativeResize="0"/>
          <p:nvPr/>
        </p:nvPicPr>
        <p:blipFill>
          <a:blip r:embed="rId5">
            <a:alphaModFix/>
          </a:blip>
          <a:stretch>
            <a:fillRect/>
          </a:stretch>
        </p:blipFill>
        <p:spPr>
          <a:xfrm>
            <a:off x="4175950" y="2555663"/>
            <a:ext cx="436774" cy="419790"/>
          </a:xfrm>
          <a:prstGeom prst="rect">
            <a:avLst/>
          </a:prstGeom>
          <a:noFill/>
          <a:ln>
            <a:noFill/>
          </a:ln>
        </p:spPr>
      </p:pic>
      <p:pic>
        <p:nvPicPr>
          <p:cNvPr id="71" name="Shape 71"/>
          <p:cNvPicPr preferRelativeResize="0"/>
          <p:nvPr/>
        </p:nvPicPr>
        <p:blipFill>
          <a:blip r:embed="rId5">
            <a:alphaModFix/>
          </a:blip>
          <a:stretch>
            <a:fillRect/>
          </a:stretch>
        </p:blipFill>
        <p:spPr>
          <a:xfrm>
            <a:off x="3947530" y="2073625"/>
            <a:ext cx="436774" cy="419790"/>
          </a:xfrm>
          <a:prstGeom prst="rect">
            <a:avLst/>
          </a:prstGeom>
          <a:noFill/>
          <a:ln>
            <a:noFill/>
          </a:ln>
        </p:spPr>
      </p:pic>
      <p:pic>
        <p:nvPicPr>
          <p:cNvPr id="72" name="Shape 72"/>
          <p:cNvPicPr preferRelativeResize="0"/>
          <p:nvPr/>
        </p:nvPicPr>
        <p:blipFill>
          <a:blip r:embed="rId4">
            <a:alphaModFix/>
          </a:blip>
          <a:stretch>
            <a:fillRect/>
          </a:stretch>
        </p:blipFill>
        <p:spPr>
          <a:xfrm>
            <a:off x="2403800" y="3093424"/>
            <a:ext cx="330300" cy="307174"/>
          </a:xfrm>
          <a:prstGeom prst="rect">
            <a:avLst/>
          </a:prstGeom>
          <a:noFill/>
          <a:ln>
            <a:noFill/>
          </a:ln>
        </p:spPr>
      </p:pic>
      <p:pic>
        <p:nvPicPr>
          <p:cNvPr id="73" name="Shape 73"/>
          <p:cNvPicPr preferRelativeResize="0"/>
          <p:nvPr/>
        </p:nvPicPr>
        <p:blipFill>
          <a:blip r:embed="rId5">
            <a:alphaModFix/>
          </a:blip>
          <a:stretch>
            <a:fillRect/>
          </a:stretch>
        </p:blipFill>
        <p:spPr>
          <a:xfrm>
            <a:off x="4515074" y="3304678"/>
            <a:ext cx="436774" cy="419790"/>
          </a:xfrm>
          <a:prstGeom prst="rect">
            <a:avLst/>
          </a:prstGeom>
          <a:noFill/>
          <a:ln>
            <a:noFill/>
          </a:ln>
        </p:spPr>
      </p:pic>
      <p:pic>
        <p:nvPicPr>
          <p:cNvPr id="74" name="Shape 74"/>
          <p:cNvPicPr preferRelativeResize="0"/>
          <p:nvPr/>
        </p:nvPicPr>
        <p:blipFill>
          <a:blip r:embed="rId5">
            <a:alphaModFix/>
          </a:blip>
          <a:stretch>
            <a:fillRect/>
          </a:stretch>
        </p:blipFill>
        <p:spPr>
          <a:xfrm>
            <a:off x="2710405" y="2454725"/>
            <a:ext cx="436774" cy="419790"/>
          </a:xfrm>
          <a:prstGeom prst="rect">
            <a:avLst/>
          </a:prstGeom>
          <a:noFill/>
          <a:ln>
            <a:noFill/>
          </a:ln>
        </p:spPr>
      </p:pic>
      <p:pic>
        <p:nvPicPr>
          <p:cNvPr id="75" name="Shape 75"/>
          <p:cNvPicPr preferRelativeResize="0"/>
          <p:nvPr/>
        </p:nvPicPr>
        <p:blipFill>
          <a:blip r:embed="rId4">
            <a:alphaModFix/>
          </a:blip>
          <a:stretch>
            <a:fillRect/>
          </a:stretch>
        </p:blipFill>
        <p:spPr>
          <a:xfrm>
            <a:off x="2024650" y="3149587"/>
            <a:ext cx="330300" cy="307174"/>
          </a:xfrm>
          <a:prstGeom prst="rect">
            <a:avLst/>
          </a:prstGeom>
          <a:noFill/>
          <a:ln>
            <a:noFill/>
          </a:ln>
        </p:spPr>
      </p:pic>
      <p:pic>
        <p:nvPicPr>
          <p:cNvPr id="76" name="Shape 76"/>
          <p:cNvPicPr preferRelativeResize="0"/>
          <p:nvPr/>
        </p:nvPicPr>
        <p:blipFill>
          <a:blip r:embed="rId4">
            <a:alphaModFix/>
          </a:blip>
          <a:stretch>
            <a:fillRect/>
          </a:stretch>
        </p:blipFill>
        <p:spPr>
          <a:xfrm>
            <a:off x="3120200" y="3157474"/>
            <a:ext cx="330300" cy="307174"/>
          </a:xfrm>
          <a:prstGeom prst="rect">
            <a:avLst/>
          </a:prstGeom>
          <a:noFill/>
          <a:ln>
            <a:noFill/>
          </a:ln>
        </p:spPr>
      </p:pic>
      <p:pic>
        <p:nvPicPr>
          <p:cNvPr id="77" name="Shape 77"/>
          <p:cNvPicPr preferRelativeResize="0"/>
          <p:nvPr/>
        </p:nvPicPr>
        <p:blipFill>
          <a:blip r:embed="rId6">
            <a:alphaModFix/>
          </a:blip>
          <a:stretch>
            <a:fillRect/>
          </a:stretch>
        </p:blipFill>
        <p:spPr>
          <a:xfrm>
            <a:off x="3674700" y="3239777"/>
            <a:ext cx="330300" cy="549600"/>
          </a:xfrm>
          <a:prstGeom prst="rect">
            <a:avLst/>
          </a:prstGeom>
          <a:noFill/>
          <a:ln>
            <a:noFill/>
          </a:ln>
        </p:spPr>
      </p:pic>
      <p:pic>
        <p:nvPicPr>
          <p:cNvPr id="78" name="Shape 78"/>
          <p:cNvPicPr preferRelativeResize="0"/>
          <p:nvPr/>
        </p:nvPicPr>
        <p:blipFill>
          <a:blip r:embed="rId5">
            <a:alphaModFix/>
          </a:blip>
          <a:stretch>
            <a:fillRect/>
          </a:stretch>
        </p:blipFill>
        <p:spPr>
          <a:xfrm>
            <a:off x="4493881" y="3661247"/>
            <a:ext cx="436774" cy="419790"/>
          </a:xfrm>
          <a:prstGeom prst="rect">
            <a:avLst/>
          </a:prstGeom>
          <a:noFill/>
          <a:ln>
            <a:noFill/>
          </a:ln>
        </p:spPr>
      </p:pic>
      <p:pic>
        <p:nvPicPr>
          <p:cNvPr id="79" name="Shape 79"/>
          <p:cNvPicPr preferRelativeResize="0"/>
          <p:nvPr/>
        </p:nvPicPr>
        <p:blipFill>
          <a:blip r:embed="rId4">
            <a:alphaModFix/>
          </a:blip>
          <a:stretch>
            <a:fillRect/>
          </a:stretch>
        </p:blipFill>
        <p:spPr>
          <a:xfrm>
            <a:off x="4094875" y="3586962"/>
            <a:ext cx="330300" cy="307174"/>
          </a:xfrm>
          <a:prstGeom prst="rect">
            <a:avLst/>
          </a:prstGeom>
          <a:noFill/>
          <a:ln>
            <a:noFill/>
          </a:ln>
        </p:spPr>
      </p:pic>
      <p:pic>
        <p:nvPicPr>
          <p:cNvPr id="80" name="Shape 80"/>
          <p:cNvPicPr preferRelativeResize="0"/>
          <p:nvPr/>
        </p:nvPicPr>
        <p:blipFill>
          <a:blip r:embed="rId6">
            <a:alphaModFix/>
          </a:blip>
          <a:stretch>
            <a:fillRect/>
          </a:stretch>
        </p:blipFill>
        <p:spPr>
          <a:xfrm>
            <a:off x="3604075" y="3310502"/>
            <a:ext cx="330300" cy="549600"/>
          </a:xfrm>
          <a:prstGeom prst="rect">
            <a:avLst/>
          </a:prstGeom>
          <a:noFill/>
          <a:ln>
            <a:noFill/>
          </a:ln>
        </p:spPr>
      </p:pic>
      <p:pic>
        <p:nvPicPr>
          <p:cNvPr id="81" name="Shape 81"/>
          <p:cNvPicPr preferRelativeResize="0"/>
          <p:nvPr/>
        </p:nvPicPr>
        <p:blipFill>
          <a:blip r:embed="rId5">
            <a:alphaModFix/>
          </a:blip>
          <a:stretch>
            <a:fillRect/>
          </a:stretch>
        </p:blipFill>
        <p:spPr>
          <a:xfrm>
            <a:off x="1785449" y="3530653"/>
            <a:ext cx="436774" cy="419790"/>
          </a:xfrm>
          <a:prstGeom prst="rect">
            <a:avLst/>
          </a:prstGeom>
          <a:noFill/>
          <a:ln>
            <a:noFill/>
          </a:ln>
        </p:spPr>
      </p:pic>
      <p:pic>
        <p:nvPicPr>
          <p:cNvPr id="82" name="Shape 82"/>
          <p:cNvPicPr preferRelativeResize="0"/>
          <p:nvPr/>
        </p:nvPicPr>
        <p:blipFill>
          <a:blip r:embed="rId4">
            <a:alphaModFix/>
          </a:blip>
          <a:stretch>
            <a:fillRect/>
          </a:stretch>
        </p:blipFill>
        <p:spPr>
          <a:xfrm>
            <a:off x="4314125" y="2850987"/>
            <a:ext cx="330300" cy="307174"/>
          </a:xfrm>
          <a:prstGeom prst="rect">
            <a:avLst/>
          </a:prstGeom>
          <a:noFill/>
          <a:ln>
            <a:noFill/>
          </a:ln>
        </p:spPr>
      </p:pic>
      <p:pic>
        <p:nvPicPr>
          <p:cNvPr id="83" name="Shape 83"/>
          <p:cNvPicPr preferRelativeResize="0"/>
          <p:nvPr/>
        </p:nvPicPr>
        <p:blipFill>
          <a:blip r:embed="rId6">
            <a:alphaModFix/>
          </a:blip>
          <a:stretch>
            <a:fillRect/>
          </a:stretch>
        </p:blipFill>
        <p:spPr>
          <a:xfrm>
            <a:off x="2855725" y="2397227"/>
            <a:ext cx="330300" cy="549600"/>
          </a:xfrm>
          <a:prstGeom prst="rect">
            <a:avLst/>
          </a:prstGeom>
          <a:noFill/>
          <a:ln>
            <a:noFill/>
          </a:ln>
        </p:spPr>
      </p:pic>
      <p:pic>
        <p:nvPicPr>
          <p:cNvPr id="84" name="Shape 84"/>
          <p:cNvPicPr preferRelativeResize="0"/>
          <p:nvPr/>
        </p:nvPicPr>
        <p:blipFill>
          <a:blip r:embed="rId4">
            <a:alphaModFix/>
          </a:blip>
          <a:stretch>
            <a:fillRect/>
          </a:stretch>
        </p:blipFill>
        <p:spPr>
          <a:xfrm>
            <a:off x="3265450" y="2299599"/>
            <a:ext cx="330300" cy="307174"/>
          </a:xfrm>
          <a:prstGeom prst="rect">
            <a:avLst/>
          </a:prstGeom>
          <a:noFill/>
          <a:ln>
            <a:noFill/>
          </a:ln>
        </p:spPr>
      </p:pic>
      <p:pic>
        <p:nvPicPr>
          <p:cNvPr id="85" name="Shape 85"/>
          <p:cNvPicPr preferRelativeResize="0"/>
          <p:nvPr/>
        </p:nvPicPr>
        <p:blipFill>
          <a:blip r:embed="rId6">
            <a:alphaModFix/>
          </a:blip>
          <a:stretch>
            <a:fillRect/>
          </a:stretch>
        </p:blipFill>
        <p:spPr>
          <a:xfrm>
            <a:off x="1513725" y="2607715"/>
            <a:ext cx="330300" cy="549600"/>
          </a:xfrm>
          <a:prstGeom prst="rect">
            <a:avLst/>
          </a:prstGeom>
          <a:noFill/>
          <a:ln>
            <a:noFill/>
          </a:ln>
        </p:spPr>
      </p:pic>
      <p:pic>
        <p:nvPicPr>
          <p:cNvPr id="86" name="Shape 86"/>
          <p:cNvPicPr preferRelativeResize="0"/>
          <p:nvPr/>
        </p:nvPicPr>
        <p:blipFill>
          <a:blip r:embed="rId6">
            <a:alphaModFix/>
          </a:blip>
          <a:stretch>
            <a:fillRect/>
          </a:stretch>
        </p:blipFill>
        <p:spPr>
          <a:xfrm>
            <a:off x="1546825" y="4001777"/>
            <a:ext cx="330300" cy="549600"/>
          </a:xfrm>
          <a:prstGeom prst="rect">
            <a:avLst/>
          </a:prstGeom>
          <a:noFill/>
          <a:ln>
            <a:noFill/>
          </a:ln>
        </p:spPr>
      </p:pic>
      <p:pic>
        <p:nvPicPr>
          <p:cNvPr id="87" name="Shape 87"/>
          <p:cNvPicPr preferRelativeResize="0"/>
          <p:nvPr/>
        </p:nvPicPr>
        <p:blipFill>
          <a:blip r:embed="rId6">
            <a:alphaModFix/>
          </a:blip>
          <a:stretch>
            <a:fillRect/>
          </a:stretch>
        </p:blipFill>
        <p:spPr>
          <a:xfrm>
            <a:off x="2354950" y="2181615"/>
            <a:ext cx="330300" cy="549600"/>
          </a:xfrm>
          <a:prstGeom prst="rect">
            <a:avLst/>
          </a:prstGeom>
          <a:noFill/>
          <a:ln>
            <a:noFill/>
          </a:ln>
        </p:spPr>
      </p:pic>
      <p:pic>
        <p:nvPicPr>
          <p:cNvPr id="88" name="Shape 88"/>
          <p:cNvPicPr preferRelativeResize="0"/>
          <p:nvPr/>
        </p:nvPicPr>
        <p:blipFill>
          <a:blip r:embed="rId6">
            <a:alphaModFix/>
          </a:blip>
          <a:stretch>
            <a:fillRect/>
          </a:stretch>
        </p:blipFill>
        <p:spPr>
          <a:xfrm>
            <a:off x="3758962" y="3713127"/>
            <a:ext cx="330300" cy="549600"/>
          </a:xfrm>
          <a:prstGeom prst="rect">
            <a:avLst/>
          </a:prstGeom>
          <a:noFill/>
          <a:ln>
            <a:noFill/>
          </a:ln>
        </p:spPr>
      </p:pic>
      <p:pic>
        <p:nvPicPr>
          <p:cNvPr id="89" name="Shape 89"/>
          <p:cNvPicPr preferRelativeResize="0"/>
          <p:nvPr/>
        </p:nvPicPr>
        <p:blipFill>
          <a:blip r:embed="rId6">
            <a:alphaModFix/>
          </a:blip>
          <a:stretch>
            <a:fillRect/>
          </a:stretch>
        </p:blipFill>
        <p:spPr>
          <a:xfrm>
            <a:off x="4436700" y="4001777"/>
            <a:ext cx="330300" cy="549600"/>
          </a:xfrm>
          <a:prstGeom prst="rect">
            <a:avLst/>
          </a:prstGeom>
          <a:noFill/>
          <a:ln>
            <a:noFill/>
          </a:ln>
        </p:spPr>
      </p:pic>
      <p:pic>
        <p:nvPicPr>
          <p:cNvPr id="90" name="Shape 90"/>
          <p:cNvPicPr preferRelativeResize="0"/>
          <p:nvPr/>
        </p:nvPicPr>
        <p:blipFill>
          <a:blip r:embed="rId6">
            <a:alphaModFix/>
          </a:blip>
          <a:stretch>
            <a:fillRect/>
          </a:stretch>
        </p:blipFill>
        <p:spPr>
          <a:xfrm>
            <a:off x="3875337" y="2397215"/>
            <a:ext cx="330300" cy="549600"/>
          </a:xfrm>
          <a:prstGeom prst="rect">
            <a:avLst/>
          </a:prstGeom>
          <a:noFill/>
          <a:ln>
            <a:noFill/>
          </a:ln>
        </p:spPr>
      </p:pic>
      <p:pic>
        <p:nvPicPr>
          <p:cNvPr id="91" name="Shape 91"/>
          <p:cNvPicPr preferRelativeResize="0"/>
          <p:nvPr/>
        </p:nvPicPr>
        <p:blipFill>
          <a:blip r:embed="rId7">
            <a:alphaModFix/>
          </a:blip>
          <a:stretch>
            <a:fillRect/>
          </a:stretch>
        </p:blipFill>
        <p:spPr>
          <a:xfrm>
            <a:off x="2473795" y="3297925"/>
            <a:ext cx="343742" cy="372803"/>
          </a:xfrm>
          <a:prstGeom prst="rect">
            <a:avLst/>
          </a:prstGeom>
          <a:noFill/>
          <a:ln>
            <a:noFill/>
          </a:ln>
        </p:spPr>
      </p:pic>
      <p:pic>
        <p:nvPicPr>
          <p:cNvPr id="92" name="Shape 92"/>
          <p:cNvPicPr preferRelativeResize="0"/>
          <p:nvPr/>
        </p:nvPicPr>
        <p:blipFill>
          <a:blip r:embed="rId7">
            <a:alphaModFix/>
          </a:blip>
          <a:stretch>
            <a:fillRect/>
          </a:stretch>
        </p:blipFill>
        <p:spPr>
          <a:xfrm>
            <a:off x="3172328" y="2531772"/>
            <a:ext cx="343742" cy="372803"/>
          </a:xfrm>
          <a:prstGeom prst="rect">
            <a:avLst/>
          </a:prstGeom>
          <a:noFill/>
          <a:ln>
            <a:noFill/>
          </a:ln>
        </p:spPr>
      </p:pic>
      <p:pic>
        <p:nvPicPr>
          <p:cNvPr id="93" name="Shape 93"/>
          <p:cNvPicPr preferRelativeResize="0"/>
          <p:nvPr/>
        </p:nvPicPr>
        <p:blipFill>
          <a:blip r:embed="rId7">
            <a:alphaModFix/>
          </a:blip>
          <a:stretch>
            <a:fillRect/>
          </a:stretch>
        </p:blipFill>
        <p:spPr>
          <a:xfrm>
            <a:off x="4561590" y="2187822"/>
            <a:ext cx="343742" cy="372803"/>
          </a:xfrm>
          <a:prstGeom prst="rect">
            <a:avLst/>
          </a:prstGeom>
          <a:noFill/>
          <a:ln>
            <a:noFill/>
          </a:ln>
        </p:spPr>
      </p:pic>
      <p:pic>
        <p:nvPicPr>
          <p:cNvPr id="94" name="Shape 94"/>
          <p:cNvPicPr preferRelativeResize="0"/>
          <p:nvPr/>
        </p:nvPicPr>
        <p:blipFill>
          <a:blip r:embed="rId7">
            <a:alphaModFix/>
          </a:blip>
          <a:stretch>
            <a:fillRect/>
          </a:stretch>
        </p:blipFill>
        <p:spPr>
          <a:xfrm>
            <a:off x="3667978" y="4090172"/>
            <a:ext cx="343742" cy="372803"/>
          </a:xfrm>
          <a:prstGeom prst="rect">
            <a:avLst/>
          </a:prstGeom>
          <a:noFill/>
          <a:ln>
            <a:noFill/>
          </a:ln>
        </p:spPr>
      </p:pic>
      <p:pic>
        <p:nvPicPr>
          <p:cNvPr id="95" name="Shape 95"/>
          <p:cNvPicPr preferRelativeResize="0"/>
          <p:nvPr/>
        </p:nvPicPr>
        <p:blipFill>
          <a:blip r:embed="rId7">
            <a:alphaModFix/>
          </a:blip>
          <a:stretch>
            <a:fillRect/>
          </a:stretch>
        </p:blipFill>
        <p:spPr>
          <a:xfrm>
            <a:off x="4226990" y="3094797"/>
            <a:ext cx="343742" cy="372803"/>
          </a:xfrm>
          <a:prstGeom prst="rect">
            <a:avLst/>
          </a:prstGeom>
          <a:noFill/>
          <a:ln>
            <a:noFill/>
          </a:ln>
        </p:spPr>
      </p:pic>
      <p:pic>
        <p:nvPicPr>
          <p:cNvPr id="96" name="Shape 96"/>
          <p:cNvPicPr preferRelativeResize="0"/>
          <p:nvPr/>
        </p:nvPicPr>
        <p:blipFill>
          <a:blip r:embed="rId7">
            <a:alphaModFix/>
          </a:blip>
          <a:stretch>
            <a:fillRect/>
          </a:stretch>
        </p:blipFill>
        <p:spPr>
          <a:xfrm>
            <a:off x="3415165" y="3498697"/>
            <a:ext cx="343742" cy="372803"/>
          </a:xfrm>
          <a:prstGeom prst="rect">
            <a:avLst/>
          </a:prstGeom>
          <a:noFill/>
          <a:ln>
            <a:noFill/>
          </a:ln>
        </p:spPr>
      </p:pic>
      <p:pic>
        <p:nvPicPr>
          <p:cNvPr id="97" name="Shape 97"/>
          <p:cNvPicPr preferRelativeResize="0"/>
          <p:nvPr/>
        </p:nvPicPr>
        <p:blipFill>
          <a:blip r:embed="rId7">
            <a:alphaModFix/>
          </a:blip>
          <a:stretch>
            <a:fillRect/>
          </a:stretch>
        </p:blipFill>
        <p:spPr>
          <a:xfrm>
            <a:off x="1261703" y="3649122"/>
            <a:ext cx="343742" cy="372803"/>
          </a:xfrm>
          <a:prstGeom prst="rect">
            <a:avLst/>
          </a:prstGeom>
          <a:noFill/>
          <a:ln>
            <a:noFill/>
          </a:ln>
        </p:spPr>
      </p:pic>
      <p:pic>
        <p:nvPicPr>
          <p:cNvPr id="98" name="Shape 98"/>
          <p:cNvPicPr preferRelativeResize="0"/>
          <p:nvPr/>
        </p:nvPicPr>
        <p:blipFill>
          <a:blip r:embed="rId7">
            <a:alphaModFix/>
          </a:blip>
          <a:stretch>
            <a:fillRect/>
          </a:stretch>
        </p:blipFill>
        <p:spPr>
          <a:xfrm>
            <a:off x="2105340" y="2695172"/>
            <a:ext cx="343742" cy="372803"/>
          </a:xfrm>
          <a:prstGeom prst="rect">
            <a:avLst/>
          </a:prstGeom>
          <a:noFill/>
          <a:ln>
            <a:noFill/>
          </a:ln>
        </p:spPr>
      </p:pic>
      <p:pic>
        <p:nvPicPr>
          <p:cNvPr id="99" name="Shape 99"/>
          <p:cNvPicPr preferRelativeResize="0"/>
          <p:nvPr/>
        </p:nvPicPr>
        <p:blipFill>
          <a:blip r:embed="rId7">
            <a:alphaModFix/>
          </a:blip>
          <a:stretch>
            <a:fillRect/>
          </a:stretch>
        </p:blipFill>
        <p:spPr>
          <a:xfrm>
            <a:off x="4561590" y="2746247"/>
            <a:ext cx="343742" cy="372803"/>
          </a:xfrm>
          <a:prstGeom prst="rect">
            <a:avLst/>
          </a:prstGeom>
          <a:noFill/>
          <a:ln>
            <a:noFill/>
          </a:ln>
        </p:spPr>
      </p:pic>
      <p:pic>
        <p:nvPicPr>
          <p:cNvPr id="100" name="Shape 100"/>
          <p:cNvPicPr preferRelativeResize="0"/>
          <p:nvPr/>
        </p:nvPicPr>
        <p:blipFill>
          <a:blip r:embed="rId7">
            <a:alphaModFix/>
          </a:blip>
          <a:stretch>
            <a:fillRect/>
          </a:stretch>
        </p:blipFill>
        <p:spPr>
          <a:xfrm>
            <a:off x="3785790" y="2796009"/>
            <a:ext cx="343742" cy="372803"/>
          </a:xfrm>
          <a:prstGeom prst="rect">
            <a:avLst/>
          </a:prstGeom>
          <a:noFill/>
          <a:ln>
            <a:noFill/>
          </a:ln>
        </p:spPr>
      </p:pic>
      <p:pic>
        <p:nvPicPr>
          <p:cNvPr id="101" name="Shape 101"/>
          <p:cNvPicPr preferRelativeResize="0"/>
          <p:nvPr/>
        </p:nvPicPr>
        <p:blipFill>
          <a:blip r:embed="rId7">
            <a:alphaModFix/>
          </a:blip>
          <a:stretch>
            <a:fillRect/>
          </a:stretch>
        </p:blipFill>
        <p:spPr>
          <a:xfrm>
            <a:off x="4192353" y="4013472"/>
            <a:ext cx="343742" cy="372803"/>
          </a:xfrm>
          <a:prstGeom prst="rect">
            <a:avLst/>
          </a:prstGeom>
          <a:noFill/>
          <a:ln>
            <a:noFill/>
          </a:ln>
        </p:spPr>
      </p:pic>
      <p:pic>
        <p:nvPicPr>
          <p:cNvPr id="102" name="Shape 102"/>
          <p:cNvPicPr preferRelativeResize="0"/>
          <p:nvPr/>
        </p:nvPicPr>
        <p:blipFill>
          <a:blip r:embed="rId7">
            <a:alphaModFix/>
          </a:blip>
          <a:stretch>
            <a:fillRect/>
          </a:stretch>
        </p:blipFill>
        <p:spPr>
          <a:xfrm>
            <a:off x="2474278" y="3649122"/>
            <a:ext cx="343742" cy="372803"/>
          </a:xfrm>
          <a:prstGeom prst="rect">
            <a:avLst/>
          </a:prstGeom>
          <a:noFill/>
          <a:ln>
            <a:noFill/>
          </a:ln>
        </p:spPr>
      </p:pic>
      <p:pic>
        <p:nvPicPr>
          <p:cNvPr id="103" name="Shape 103"/>
          <p:cNvPicPr preferRelativeResize="0"/>
          <p:nvPr/>
        </p:nvPicPr>
        <p:blipFill>
          <a:blip r:embed="rId5">
            <a:alphaModFix/>
          </a:blip>
          <a:stretch>
            <a:fillRect/>
          </a:stretch>
        </p:blipFill>
        <p:spPr>
          <a:xfrm>
            <a:off x="2847305" y="3223662"/>
            <a:ext cx="436774" cy="419790"/>
          </a:xfrm>
          <a:prstGeom prst="rect">
            <a:avLst/>
          </a:prstGeom>
          <a:noFill/>
          <a:ln>
            <a:noFill/>
          </a:ln>
        </p:spPr>
      </p:pic>
      <p:pic>
        <p:nvPicPr>
          <p:cNvPr id="104" name="Shape 104"/>
          <p:cNvPicPr preferRelativeResize="0"/>
          <p:nvPr/>
        </p:nvPicPr>
        <p:blipFill>
          <a:blip r:embed="rId6">
            <a:alphaModFix/>
          </a:blip>
          <a:stretch>
            <a:fillRect/>
          </a:stretch>
        </p:blipFill>
        <p:spPr>
          <a:xfrm>
            <a:off x="2197675" y="3304677"/>
            <a:ext cx="330300" cy="549600"/>
          </a:xfrm>
          <a:prstGeom prst="rect">
            <a:avLst/>
          </a:prstGeom>
          <a:noFill/>
          <a:ln>
            <a:noFill/>
          </a:ln>
        </p:spPr>
      </p:pic>
      <p:cxnSp>
        <p:nvCxnSpPr>
          <p:cNvPr id="105" name="Shape 105"/>
          <p:cNvCxnSpPr/>
          <p:nvPr/>
        </p:nvCxnSpPr>
        <p:spPr>
          <a:xfrm>
            <a:off x="5070550" y="1872575"/>
            <a:ext cx="24300" cy="2675100"/>
          </a:xfrm>
          <a:prstGeom prst="straightConnector1">
            <a:avLst/>
          </a:prstGeom>
          <a:noFill/>
          <a:ln cap="flat" w="76200">
            <a:solidFill>
              <a:srgbClr val="38761D"/>
            </a:solidFill>
            <a:prstDash val="solid"/>
            <a:round/>
            <a:headEnd len="lg" w="lg" type="none"/>
            <a:tailEnd len="lg" w="lg" type="none"/>
          </a:ln>
        </p:spPr>
      </p:cxnSp>
      <p:pic>
        <p:nvPicPr>
          <p:cNvPr id="106" name="Shape 106"/>
          <p:cNvPicPr preferRelativeResize="0"/>
          <p:nvPr/>
        </p:nvPicPr>
        <p:blipFill>
          <a:blip r:embed="rId7">
            <a:alphaModFix/>
          </a:blip>
          <a:stretch>
            <a:fillRect/>
          </a:stretch>
        </p:blipFill>
        <p:spPr>
          <a:xfrm>
            <a:off x="3965115" y="3239772"/>
            <a:ext cx="343742" cy="372803"/>
          </a:xfrm>
          <a:prstGeom prst="rect">
            <a:avLst/>
          </a:prstGeom>
          <a:noFill/>
          <a:ln>
            <a:noFill/>
          </a:ln>
        </p:spPr>
      </p:pic>
      <p:pic>
        <p:nvPicPr>
          <p:cNvPr id="107" name="Shape 107"/>
          <p:cNvPicPr preferRelativeResize="0"/>
          <p:nvPr/>
        </p:nvPicPr>
        <p:blipFill>
          <a:blip r:embed="rId5">
            <a:alphaModFix/>
          </a:blip>
          <a:stretch>
            <a:fillRect/>
          </a:stretch>
        </p:blipFill>
        <p:spPr>
          <a:xfrm>
            <a:off x="6845683" y="3921858"/>
            <a:ext cx="384091" cy="369416"/>
          </a:xfrm>
          <a:prstGeom prst="rect">
            <a:avLst/>
          </a:prstGeom>
          <a:noFill/>
          <a:ln>
            <a:noFill/>
          </a:ln>
        </p:spPr>
      </p:pic>
      <p:pic>
        <p:nvPicPr>
          <p:cNvPr id="108" name="Shape 108"/>
          <p:cNvPicPr preferRelativeResize="0"/>
          <p:nvPr/>
        </p:nvPicPr>
        <p:blipFill>
          <a:blip r:embed="rId5">
            <a:alphaModFix/>
          </a:blip>
          <a:stretch>
            <a:fillRect/>
          </a:stretch>
        </p:blipFill>
        <p:spPr>
          <a:xfrm>
            <a:off x="7280100" y="1963038"/>
            <a:ext cx="436774" cy="419790"/>
          </a:xfrm>
          <a:prstGeom prst="rect">
            <a:avLst/>
          </a:prstGeom>
          <a:noFill/>
          <a:ln>
            <a:noFill/>
          </a:ln>
        </p:spPr>
      </p:pic>
      <p:pic>
        <p:nvPicPr>
          <p:cNvPr id="109" name="Shape 109"/>
          <p:cNvPicPr preferRelativeResize="0"/>
          <p:nvPr/>
        </p:nvPicPr>
        <p:blipFill>
          <a:blip r:embed="rId5">
            <a:alphaModFix/>
          </a:blip>
          <a:stretch>
            <a:fillRect/>
          </a:stretch>
        </p:blipFill>
        <p:spPr>
          <a:xfrm>
            <a:off x="6886758" y="3586950"/>
            <a:ext cx="384091" cy="369416"/>
          </a:xfrm>
          <a:prstGeom prst="rect">
            <a:avLst/>
          </a:prstGeom>
          <a:noFill/>
          <a:ln>
            <a:noFill/>
          </a:ln>
        </p:spPr>
      </p:pic>
      <p:pic>
        <p:nvPicPr>
          <p:cNvPr id="110" name="Shape 110"/>
          <p:cNvPicPr preferRelativeResize="0"/>
          <p:nvPr/>
        </p:nvPicPr>
        <p:blipFill>
          <a:blip r:embed="rId5">
            <a:alphaModFix/>
          </a:blip>
          <a:stretch>
            <a:fillRect/>
          </a:stretch>
        </p:blipFill>
        <p:spPr>
          <a:xfrm>
            <a:off x="6518475" y="3500394"/>
            <a:ext cx="384091" cy="369416"/>
          </a:xfrm>
          <a:prstGeom prst="rect">
            <a:avLst/>
          </a:prstGeom>
          <a:noFill/>
          <a:ln>
            <a:noFill/>
          </a:ln>
        </p:spPr>
      </p:pic>
      <p:pic>
        <p:nvPicPr>
          <p:cNvPr id="111" name="Shape 111"/>
          <p:cNvPicPr preferRelativeResize="0"/>
          <p:nvPr/>
        </p:nvPicPr>
        <p:blipFill>
          <a:blip r:embed="rId5">
            <a:alphaModFix/>
          </a:blip>
          <a:stretch>
            <a:fillRect/>
          </a:stretch>
        </p:blipFill>
        <p:spPr>
          <a:xfrm>
            <a:off x="6493200" y="3101163"/>
            <a:ext cx="436774" cy="419790"/>
          </a:xfrm>
          <a:prstGeom prst="rect">
            <a:avLst/>
          </a:prstGeom>
          <a:noFill/>
          <a:ln>
            <a:noFill/>
          </a:ln>
        </p:spPr>
      </p:pic>
      <p:pic>
        <p:nvPicPr>
          <p:cNvPr id="112" name="Shape 112"/>
          <p:cNvPicPr preferRelativeResize="0"/>
          <p:nvPr/>
        </p:nvPicPr>
        <p:blipFill>
          <a:blip r:embed="rId5">
            <a:alphaModFix/>
          </a:blip>
          <a:stretch>
            <a:fillRect/>
          </a:stretch>
        </p:blipFill>
        <p:spPr>
          <a:xfrm>
            <a:off x="6051750" y="3027677"/>
            <a:ext cx="571823" cy="549600"/>
          </a:xfrm>
          <a:prstGeom prst="rect">
            <a:avLst/>
          </a:prstGeom>
          <a:noFill/>
          <a:ln>
            <a:noFill/>
          </a:ln>
        </p:spPr>
      </p:pic>
      <p:pic>
        <p:nvPicPr>
          <p:cNvPr id="113" name="Shape 113"/>
          <p:cNvPicPr preferRelativeResize="0"/>
          <p:nvPr/>
        </p:nvPicPr>
        <p:blipFill>
          <a:blip r:embed="rId5">
            <a:alphaModFix/>
          </a:blip>
          <a:stretch>
            <a:fillRect/>
          </a:stretch>
        </p:blipFill>
        <p:spPr>
          <a:xfrm>
            <a:off x="5316926" y="3871501"/>
            <a:ext cx="492524" cy="473382"/>
          </a:xfrm>
          <a:prstGeom prst="rect">
            <a:avLst/>
          </a:prstGeom>
          <a:noFill/>
          <a:ln>
            <a:noFill/>
          </a:ln>
        </p:spPr>
      </p:pic>
      <p:pic>
        <p:nvPicPr>
          <p:cNvPr id="114" name="Shape 114"/>
          <p:cNvPicPr preferRelativeResize="0"/>
          <p:nvPr/>
        </p:nvPicPr>
        <p:blipFill>
          <a:blip r:embed="rId5">
            <a:alphaModFix/>
          </a:blip>
          <a:stretch>
            <a:fillRect/>
          </a:stretch>
        </p:blipFill>
        <p:spPr>
          <a:xfrm>
            <a:off x="6035875" y="2162686"/>
            <a:ext cx="749100" cy="719984"/>
          </a:xfrm>
          <a:prstGeom prst="rect">
            <a:avLst/>
          </a:prstGeom>
          <a:noFill/>
          <a:ln>
            <a:noFill/>
          </a:ln>
        </p:spPr>
      </p:pic>
      <p:pic>
        <p:nvPicPr>
          <p:cNvPr id="115" name="Shape 115"/>
          <p:cNvPicPr preferRelativeResize="0"/>
          <p:nvPr/>
        </p:nvPicPr>
        <p:blipFill>
          <a:blip r:embed="rId5">
            <a:alphaModFix/>
          </a:blip>
          <a:stretch>
            <a:fillRect/>
          </a:stretch>
        </p:blipFill>
        <p:spPr>
          <a:xfrm>
            <a:off x="5731500" y="2730700"/>
            <a:ext cx="436774" cy="419790"/>
          </a:xfrm>
          <a:prstGeom prst="rect">
            <a:avLst/>
          </a:prstGeom>
          <a:noFill/>
          <a:ln>
            <a:noFill/>
          </a:ln>
        </p:spPr>
      </p:pic>
      <p:pic>
        <p:nvPicPr>
          <p:cNvPr id="116" name="Shape 116"/>
          <p:cNvPicPr preferRelativeResize="0"/>
          <p:nvPr/>
        </p:nvPicPr>
        <p:blipFill>
          <a:blip r:embed="rId5">
            <a:alphaModFix/>
          </a:blip>
          <a:stretch>
            <a:fillRect/>
          </a:stretch>
        </p:blipFill>
        <p:spPr>
          <a:xfrm>
            <a:off x="7280103" y="2493428"/>
            <a:ext cx="240949" cy="231743"/>
          </a:xfrm>
          <a:prstGeom prst="rect">
            <a:avLst/>
          </a:prstGeom>
          <a:noFill/>
          <a:ln>
            <a:noFill/>
          </a:ln>
        </p:spPr>
      </p:pic>
      <p:pic>
        <p:nvPicPr>
          <p:cNvPr id="117" name="Shape 117"/>
          <p:cNvPicPr preferRelativeResize="0"/>
          <p:nvPr/>
        </p:nvPicPr>
        <p:blipFill>
          <a:blip r:embed="rId5">
            <a:alphaModFix/>
          </a:blip>
          <a:stretch>
            <a:fillRect/>
          </a:stretch>
        </p:blipFill>
        <p:spPr>
          <a:xfrm>
            <a:off x="7310503" y="2455878"/>
            <a:ext cx="240949" cy="231743"/>
          </a:xfrm>
          <a:prstGeom prst="rect">
            <a:avLst/>
          </a:prstGeom>
          <a:noFill/>
          <a:ln>
            <a:noFill/>
          </a:ln>
        </p:spPr>
      </p:pic>
      <p:pic>
        <p:nvPicPr>
          <p:cNvPr id="118" name="Shape 118"/>
          <p:cNvPicPr preferRelativeResize="0"/>
          <p:nvPr/>
        </p:nvPicPr>
        <p:blipFill>
          <a:blip r:embed="rId5">
            <a:alphaModFix/>
          </a:blip>
          <a:stretch>
            <a:fillRect/>
          </a:stretch>
        </p:blipFill>
        <p:spPr>
          <a:xfrm>
            <a:off x="7675700" y="3304674"/>
            <a:ext cx="217894" cy="209575"/>
          </a:xfrm>
          <a:prstGeom prst="rect">
            <a:avLst/>
          </a:prstGeom>
          <a:noFill/>
          <a:ln>
            <a:noFill/>
          </a:ln>
        </p:spPr>
      </p:pic>
      <p:pic>
        <p:nvPicPr>
          <p:cNvPr id="119" name="Shape 119"/>
          <p:cNvPicPr preferRelativeResize="0"/>
          <p:nvPr/>
        </p:nvPicPr>
        <p:blipFill>
          <a:blip r:embed="rId5">
            <a:alphaModFix/>
          </a:blip>
          <a:stretch>
            <a:fillRect/>
          </a:stretch>
        </p:blipFill>
        <p:spPr>
          <a:xfrm>
            <a:off x="7325200" y="2909911"/>
            <a:ext cx="150756" cy="144999"/>
          </a:xfrm>
          <a:prstGeom prst="rect">
            <a:avLst/>
          </a:prstGeom>
          <a:noFill/>
          <a:ln>
            <a:noFill/>
          </a:ln>
        </p:spPr>
      </p:pic>
      <p:pic>
        <p:nvPicPr>
          <p:cNvPr id="120" name="Shape 120"/>
          <p:cNvPicPr preferRelativeResize="0"/>
          <p:nvPr/>
        </p:nvPicPr>
        <p:blipFill>
          <a:blip r:embed="rId5">
            <a:alphaModFix/>
          </a:blip>
          <a:stretch>
            <a:fillRect/>
          </a:stretch>
        </p:blipFill>
        <p:spPr>
          <a:xfrm>
            <a:off x="5370148" y="1645374"/>
            <a:ext cx="330300" cy="317688"/>
          </a:xfrm>
          <a:prstGeom prst="rect">
            <a:avLst/>
          </a:prstGeom>
          <a:noFill/>
          <a:ln>
            <a:noFill/>
          </a:ln>
        </p:spPr>
      </p:pic>
      <p:pic>
        <p:nvPicPr>
          <p:cNvPr id="121" name="Shape 121"/>
          <p:cNvPicPr preferRelativeResize="0"/>
          <p:nvPr/>
        </p:nvPicPr>
        <p:blipFill>
          <a:blip r:embed="rId5">
            <a:alphaModFix/>
          </a:blip>
          <a:stretch>
            <a:fillRect/>
          </a:stretch>
        </p:blipFill>
        <p:spPr>
          <a:xfrm>
            <a:off x="6938350" y="2909911"/>
            <a:ext cx="150756" cy="144999"/>
          </a:xfrm>
          <a:prstGeom prst="rect">
            <a:avLst/>
          </a:prstGeom>
          <a:noFill/>
          <a:ln>
            <a:noFill/>
          </a:ln>
        </p:spPr>
      </p:pic>
      <p:pic>
        <p:nvPicPr>
          <p:cNvPr id="122" name="Shape 122"/>
          <p:cNvPicPr preferRelativeResize="0"/>
          <p:nvPr/>
        </p:nvPicPr>
        <p:blipFill>
          <a:blip r:embed="rId5">
            <a:alphaModFix/>
          </a:blip>
          <a:stretch>
            <a:fillRect/>
          </a:stretch>
        </p:blipFill>
        <p:spPr>
          <a:xfrm>
            <a:off x="5329925" y="3519796"/>
            <a:ext cx="343749" cy="330611"/>
          </a:xfrm>
          <a:prstGeom prst="rect">
            <a:avLst/>
          </a:prstGeom>
          <a:noFill/>
          <a:ln>
            <a:noFill/>
          </a:ln>
        </p:spPr>
      </p:pic>
      <p:pic>
        <p:nvPicPr>
          <p:cNvPr id="123" name="Shape 123"/>
          <p:cNvPicPr preferRelativeResize="0"/>
          <p:nvPr/>
        </p:nvPicPr>
        <p:blipFill>
          <a:blip r:embed="rId5">
            <a:alphaModFix/>
          </a:blip>
          <a:stretch>
            <a:fillRect/>
          </a:stretch>
        </p:blipFill>
        <p:spPr>
          <a:xfrm>
            <a:off x="6567125" y="1399949"/>
            <a:ext cx="150756" cy="144999"/>
          </a:xfrm>
          <a:prstGeom prst="rect">
            <a:avLst/>
          </a:prstGeom>
          <a:noFill/>
          <a:ln>
            <a:noFill/>
          </a:ln>
        </p:spPr>
      </p:pic>
      <p:pic>
        <p:nvPicPr>
          <p:cNvPr id="124" name="Shape 124"/>
          <p:cNvPicPr preferRelativeResize="0"/>
          <p:nvPr/>
        </p:nvPicPr>
        <p:blipFill>
          <a:blip r:embed="rId5">
            <a:alphaModFix/>
          </a:blip>
          <a:stretch>
            <a:fillRect/>
          </a:stretch>
        </p:blipFill>
        <p:spPr>
          <a:xfrm>
            <a:off x="6938950" y="3304686"/>
            <a:ext cx="150756" cy="144999"/>
          </a:xfrm>
          <a:prstGeom prst="rect">
            <a:avLst/>
          </a:prstGeom>
          <a:noFill/>
          <a:ln>
            <a:noFill/>
          </a:ln>
        </p:spPr>
      </p:pic>
      <p:pic>
        <p:nvPicPr>
          <p:cNvPr id="125" name="Shape 125"/>
          <p:cNvPicPr preferRelativeResize="0"/>
          <p:nvPr/>
        </p:nvPicPr>
        <p:blipFill>
          <a:blip r:embed="rId5">
            <a:alphaModFix/>
          </a:blip>
          <a:stretch>
            <a:fillRect/>
          </a:stretch>
        </p:blipFill>
        <p:spPr>
          <a:xfrm>
            <a:off x="6567125" y="1731724"/>
            <a:ext cx="150756" cy="144999"/>
          </a:xfrm>
          <a:prstGeom prst="rect">
            <a:avLst/>
          </a:prstGeom>
          <a:noFill/>
          <a:ln>
            <a:noFill/>
          </a:ln>
        </p:spPr>
      </p:pic>
      <p:pic>
        <p:nvPicPr>
          <p:cNvPr id="126" name="Shape 126"/>
          <p:cNvPicPr preferRelativeResize="0"/>
          <p:nvPr/>
        </p:nvPicPr>
        <p:blipFill>
          <a:blip r:embed="rId5">
            <a:alphaModFix/>
          </a:blip>
          <a:stretch>
            <a:fillRect/>
          </a:stretch>
        </p:blipFill>
        <p:spPr>
          <a:xfrm>
            <a:off x="6860425" y="1198950"/>
            <a:ext cx="436750" cy="420092"/>
          </a:xfrm>
          <a:prstGeom prst="rect">
            <a:avLst/>
          </a:prstGeom>
          <a:noFill/>
          <a:ln>
            <a:noFill/>
          </a:ln>
        </p:spPr>
      </p:pic>
      <p:pic>
        <p:nvPicPr>
          <p:cNvPr id="127" name="Shape 127"/>
          <p:cNvPicPr preferRelativeResize="0"/>
          <p:nvPr/>
        </p:nvPicPr>
        <p:blipFill>
          <a:blip r:embed="rId5">
            <a:alphaModFix/>
          </a:blip>
          <a:stretch>
            <a:fillRect/>
          </a:stretch>
        </p:blipFill>
        <p:spPr>
          <a:xfrm>
            <a:off x="6917249" y="1688350"/>
            <a:ext cx="240949" cy="231759"/>
          </a:xfrm>
          <a:prstGeom prst="rect">
            <a:avLst/>
          </a:prstGeom>
          <a:noFill/>
          <a:ln>
            <a:noFill/>
          </a:ln>
        </p:spPr>
      </p:pic>
      <p:pic>
        <p:nvPicPr>
          <p:cNvPr id="128" name="Shape 128"/>
          <p:cNvPicPr preferRelativeResize="0"/>
          <p:nvPr/>
        </p:nvPicPr>
        <p:blipFill>
          <a:blip r:embed="rId5">
            <a:alphaModFix/>
          </a:blip>
          <a:stretch>
            <a:fillRect/>
          </a:stretch>
        </p:blipFill>
        <p:spPr>
          <a:xfrm>
            <a:off x="6519774" y="2118175"/>
            <a:ext cx="240949" cy="231759"/>
          </a:xfrm>
          <a:prstGeom prst="rect">
            <a:avLst/>
          </a:prstGeom>
          <a:noFill/>
          <a:ln>
            <a:noFill/>
          </a:ln>
        </p:spPr>
      </p:pic>
      <p:pic>
        <p:nvPicPr>
          <p:cNvPr id="129" name="Shape 129"/>
          <p:cNvPicPr preferRelativeResize="0"/>
          <p:nvPr/>
        </p:nvPicPr>
        <p:blipFill>
          <a:blip r:embed="rId5">
            <a:alphaModFix/>
          </a:blip>
          <a:stretch>
            <a:fillRect/>
          </a:stretch>
        </p:blipFill>
        <p:spPr>
          <a:xfrm>
            <a:off x="6957162" y="2512083"/>
            <a:ext cx="150750" cy="144993"/>
          </a:xfrm>
          <a:prstGeom prst="rect">
            <a:avLst/>
          </a:prstGeom>
          <a:noFill/>
          <a:ln>
            <a:noFill/>
          </a:ln>
        </p:spPr>
      </p:pic>
      <p:pic>
        <p:nvPicPr>
          <p:cNvPr id="130" name="Shape 130"/>
          <p:cNvPicPr preferRelativeResize="0"/>
          <p:nvPr/>
        </p:nvPicPr>
        <p:blipFill>
          <a:blip r:embed="rId5">
            <a:alphaModFix/>
          </a:blip>
          <a:stretch>
            <a:fillRect/>
          </a:stretch>
        </p:blipFill>
        <p:spPr>
          <a:xfrm>
            <a:off x="6945037" y="2173562"/>
            <a:ext cx="150750" cy="144993"/>
          </a:xfrm>
          <a:prstGeom prst="rect">
            <a:avLst/>
          </a:prstGeom>
          <a:noFill/>
          <a:ln>
            <a:noFill/>
          </a:ln>
        </p:spPr>
      </p:pic>
      <p:pic>
        <p:nvPicPr>
          <p:cNvPr id="131" name="Shape 131"/>
          <p:cNvPicPr preferRelativeResize="0"/>
          <p:nvPr/>
        </p:nvPicPr>
        <p:blipFill>
          <a:blip r:embed="rId5">
            <a:alphaModFix/>
          </a:blip>
          <a:stretch>
            <a:fillRect/>
          </a:stretch>
        </p:blipFill>
        <p:spPr>
          <a:xfrm>
            <a:off x="5753325" y="2046674"/>
            <a:ext cx="492524" cy="473719"/>
          </a:xfrm>
          <a:prstGeom prst="rect">
            <a:avLst/>
          </a:prstGeom>
          <a:noFill/>
          <a:ln>
            <a:noFill/>
          </a:ln>
        </p:spPr>
      </p:pic>
      <p:pic>
        <p:nvPicPr>
          <p:cNvPr id="132" name="Shape 132"/>
          <p:cNvPicPr preferRelativeResize="0"/>
          <p:nvPr/>
        </p:nvPicPr>
        <p:blipFill>
          <a:blip r:embed="rId5">
            <a:alphaModFix/>
          </a:blip>
          <a:stretch>
            <a:fillRect/>
          </a:stretch>
        </p:blipFill>
        <p:spPr>
          <a:xfrm>
            <a:off x="5363425" y="2419262"/>
            <a:ext cx="343749" cy="330624"/>
          </a:xfrm>
          <a:prstGeom prst="rect">
            <a:avLst/>
          </a:prstGeom>
          <a:noFill/>
          <a:ln>
            <a:noFill/>
          </a:ln>
        </p:spPr>
      </p:pic>
      <p:pic>
        <p:nvPicPr>
          <p:cNvPr id="133" name="Shape 133"/>
          <p:cNvPicPr preferRelativeResize="0"/>
          <p:nvPr/>
        </p:nvPicPr>
        <p:blipFill>
          <a:blip r:embed="rId5">
            <a:alphaModFix/>
          </a:blip>
          <a:stretch>
            <a:fillRect/>
          </a:stretch>
        </p:blipFill>
        <p:spPr>
          <a:xfrm>
            <a:off x="6168275" y="1731725"/>
            <a:ext cx="191538" cy="184225"/>
          </a:xfrm>
          <a:prstGeom prst="rect">
            <a:avLst/>
          </a:prstGeom>
          <a:noFill/>
          <a:ln>
            <a:noFill/>
          </a:ln>
        </p:spPr>
      </p:pic>
      <p:pic>
        <p:nvPicPr>
          <p:cNvPr id="134" name="Shape 134"/>
          <p:cNvPicPr preferRelativeResize="0"/>
          <p:nvPr/>
        </p:nvPicPr>
        <p:blipFill>
          <a:blip r:embed="rId5">
            <a:alphaModFix/>
          </a:blip>
          <a:stretch>
            <a:fillRect/>
          </a:stretch>
        </p:blipFill>
        <p:spPr>
          <a:xfrm>
            <a:off x="5740221" y="3666950"/>
            <a:ext cx="217900" cy="209428"/>
          </a:xfrm>
          <a:prstGeom prst="rect">
            <a:avLst/>
          </a:prstGeom>
          <a:noFill/>
          <a:ln>
            <a:noFill/>
          </a:ln>
        </p:spPr>
      </p:pic>
      <p:pic>
        <p:nvPicPr>
          <p:cNvPr id="135" name="Shape 135"/>
          <p:cNvPicPr preferRelativeResize="0"/>
          <p:nvPr/>
        </p:nvPicPr>
        <p:blipFill>
          <a:blip r:embed="rId5">
            <a:alphaModFix/>
          </a:blip>
          <a:stretch>
            <a:fillRect/>
          </a:stretch>
        </p:blipFill>
        <p:spPr>
          <a:xfrm>
            <a:off x="6153675" y="3965250"/>
            <a:ext cx="240949" cy="231574"/>
          </a:xfrm>
          <a:prstGeom prst="rect">
            <a:avLst/>
          </a:prstGeom>
          <a:noFill/>
          <a:ln>
            <a:noFill/>
          </a:ln>
        </p:spPr>
      </p:pic>
      <p:pic>
        <p:nvPicPr>
          <p:cNvPr id="136" name="Shape 136"/>
          <p:cNvPicPr preferRelativeResize="0"/>
          <p:nvPr/>
        </p:nvPicPr>
        <p:blipFill>
          <a:blip r:embed="rId5">
            <a:alphaModFix/>
          </a:blip>
          <a:stretch>
            <a:fillRect/>
          </a:stretch>
        </p:blipFill>
        <p:spPr>
          <a:xfrm>
            <a:off x="6120428" y="3586962"/>
            <a:ext cx="319577" cy="307175"/>
          </a:xfrm>
          <a:prstGeom prst="rect">
            <a:avLst/>
          </a:prstGeom>
          <a:noFill/>
          <a:ln>
            <a:noFill/>
          </a:ln>
        </p:spPr>
      </p:pic>
      <p:pic>
        <p:nvPicPr>
          <p:cNvPr id="137" name="Shape 137"/>
          <p:cNvPicPr preferRelativeResize="0"/>
          <p:nvPr/>
        </p:nvPicPr>
        <p:blipFill>
          <a:blip r:embed="rId5">
            <a:alphaModFix/>
          </a:blip>
          <a:stretch>
            <a:fillRect/>
          </a:stretch>
        </p:blipFill>
        <p:spPr>
          <a:xfrm>
            <a:off x="5308687" y="3031187"/>
            <a:ext cx="520250" cy="500035"/>
          </a:xfrm>
          <a:prstGeom prst="rect">
            <a:avLst/>
          </a:prstGeom>
          <a:noFill/>
          <a:ln>
            <a:noFill/>
          </a:ln>
        </p:spPr>
      </p:pic>
      <p:pic>
        <p:nvPicPr>
          <p:cNvPr id="138" name="Shape 138"/>
          <p:cNvPicPr preferRelativeResize="0"/>
          <p:nvPr/>
        </p:nvPicPr>
        <p:blipFill>
          <a:blip r:embed="rId5">
            <a:alphaModFix/>
          </a:blip>
          <a:stretch>
            <a:fillRect/>
          </a:stretch>
        </p:blipFill>
        <p:spPr>
          <a:xfrm>
            <a:off x="5769425" y="1778933"/>
            <a:ext cx="191550" cy="184108"/>
          </a:xfrm>
          <a:prstGeom prst="rect">
            <a:avLst/>
          </a:prstGeom>
          <a:noFill/>
          <a:ln>
            <a:noFill/>
          </a:ln>
        </p:spPr>
      </p:pic>
      <p:pic>
        <p:nvPicPr>
          <p:cNvPr id="139" name="Shape 139"/>
          <p:cNvPicPr preferRelativeResize="0"/>
          <p:nvPr/>
        </p:nvPicPr>
        <p:blipFill>
          <a:blip r:embed="rId5">
            <a:alphaModFix/>
          </a:blip>
          <a:stretch>
            <a:fillRect/>
          </a:stretch>
        </p:blipFill>
        <p:spPr>
          <a:xfrm>
            <a:off x="6457875" y="2393249"/>
            <a:ext cx="492524" cy="473330"/>
          </a:xfrm>
          <a:prstGeom prst="rect">
            <a:avLst/>
          </a:prstGeom>
          <a:noFill/>
          <a:ln>
            <a:noFill/>
          </a:ln>
        </p:spPr>
      </p:pic>
      <p:pic>
        <p:nvPicPr>
          <p:cNvPr id="140" name="Shape 140"/>
          <p:cNvPicPr preferRelativeResize="0"/>
          <p:nvPr/>
        </p:nvPicPr>
        <p:blipFill>
          <a:blip r:embed="rId5">
            <a:alphaModFix/>
          </a:blip>
          <a:stretch>
            <a:fillRect/>
          </a:stretch>
        </p:blipFill>
        <p:spPr>
          <a:xfrm>
            <a:off x="7675700" y="2877702"/>
            <a:ext cx="319575" cy="307108"/>
          </a:xfrm>
          <a:prstGeom prst="rect">
            <a:avLst/>
          </a:prstGeom>
          <a:noFill/>
          <a:ln>
            <a:noFill/>
          </a:ln>
        </p:spPr>
      </p:pic>
      <p:pic>
        <p:nvPicPr>
          <p:cNvPr id="141" name="Shape 141"/>
          <p:cNvPicPr preferRelativeResize="0"/>
          <p:nvPr/>
        </p:nvPicPr>
        <p:blipFill>
          <a:blip r:embed="rId5">
            <a:alphaModFix/>
          </a:blip>
          <a:stretch>
            <a:fillRect/>
          </a:stretch>
        </p:blipFill>
        <p:spPr>
          <a:xfrm>
            <a:off x="6130725" y="2828852"/>
            <a:ext cx="319575" cy="307108"/>
          </a:xfrm>
          <a:prstGeom prst="rect">
            <a:avLst/>
          </a:prstGeom>
          <a:noFill/>
          <a:ln>
            <a:noFill/>
          </a:ln>
        </p:spPr>
      </p:pic>
      <p:pic>
        <p:nvPicPr>
          <p:cNvPr id="142" name="Shape 142"/>
          <p:cNvPicPr preferRelativeResize="0"/>
          <p:nvPr/>
        </p:nvPicPr>
        <p:blipFill>
          <a:blip r:embed="rId5">
            <a:alphaModFix/>
          </a:blip>
          <a:stretch>
            <a:fillRect/>
          </a:stretch>
        </p:blipFill>
        <p:spPr>
          <a:xfrm>
            <a:off x="5358059" y="2824825"/>
            <a:ext cx="240949" cy="231544"/>
          </a:xfrm>
          <a:prstGeom prst="rect">
            <a:avLst/>
          </a:prstGeom>
          <a:noFill/>
          <a:ln>
            <a:noFill/>
          </a:ln>
        </p:spPr>
      </p:pic>
      <p:pic>
        <p:nvPicPr>
          <p:cNvPr id="143" name="Shape 143"/>
          <p:cNvPicPr preferRelativeResize="0"/>
          <p:nvPr/>
        </p:nvPicPr>
        <p:blipFill>
          <a:blip r:embed="rId5">
            <a:alphaModFix/>
          </a:blip>
          <a:stretch>
            <a:fillRect/>
          </a:stretch>
        </p:blipFill>
        <p:spPr>
          <a:xfrm>
            <a:off x="5316925" y="2024202"/>
            <a:ext cx="436750" cy="419701"/>
          </a:xfrm>
          <a:prstGeom prst="rect">
            <a:avLst/>
          </a:prstGeom>
          <a:noFill/>
          <a:ln>
            <a:noFill/>
          </a:ln>
        </p:spPr>
      </p:pic>
      <p:pic>
        <p:nvPicPr>
          <p:cNvPr id="144" name="Shape 144"/>
          <p:cNvPicPr preferRelativeResize="0"/>
          <p:nvPr/>
        </p:nvPicPr>
        <p:blipFill>
          <a:blip r:embed="rId5">
            <a:alphaModFix/>
          </a:blip>
          <a:stretch>
            <a:fillRect/>
          </a:stretch>
        </p:blipFill>
        <p:spPr>
          <a:xfrm>
            <a:off x="1937849" y="3683053"/>
            <a:ext cx="436774" cy="419790"/>
          </a:xfrm>
          <a:prstGeom prst="rect">
            <a:avLst/>
          </a:prstGeom>
          <a:noFill/>
          <a:ln>
            <a:noFill/>
          </a:ln>
        </p:spPr>
      </p:pic>
      <p:pic>
        <p:nvPicPr>
          <p:cNvPr id="145" name="Shape 145"/>
          <p:cNvPicPr preferRelativeResize="0"/>
          <p:nvPr/>
        </p:nvPicPr>
        <p:blipFill>
          <a:blip r:embed="rId7">
            <a:alphaModFix/>
          </a:blip>
          <a:stretch>
            <a:fillRect/>
          </a:stretch>
        </p:blipFill>
        <p:spPr>
          <a:xfrm>
            <a:off x="3117020" y="3052337"/>
            <a:ext cx="343742" cy="372803"/>
          </a:xfrm>
          <a:prstGeom prst="rect">
            <a:avLst/>
          </a:prstGeom>
          <a:noFill/>
          <a:ln>
            <a:noFill/>
          </a:ln>
        </p:spPr>
      </p:pic>
      <p:pic>
        <p:nvPicPr>
          <p:cNvPr id="146" name="Shape 146"/>
          <p:cNvPicPr preferRelativeResize="0"/>
          <p:nvPr/>
        </p:nvPicPr>
        <p:blipFill>
          <a:blip r:embed="rId7">
            <a:alphaModFix/>
          </a:blip>
          <a:stretch>
            <a:fillRect/>
          </a:stretch>
        </p:blipFill>
        <p:spPr>
          <a:xfrm>
            <a:off x="2626678" y="3801522"/>
            <a:ext cx="343742" cy="372803"/>
          </a:xfrm>
          <a:prstGeom prst="rect">
            <a:avLst/>
          </a:prstGeom>
          <a:noFill/>
          <a:ln>
            <a:noFill/>
          </a:ln>
        </p:spPr>
      </p:pic>
      <p:pic>
        <p:nvPicPr>
          <p:cNvPr id="147" name="Shape 147"/>
          <p:cNvPicPr preferRelativeResize="0"/>
          <p:nvPr/>
        </p:nvPicPr>
        <p:blipFill>
          <a:blip r:embed="rId5">
            <a:alphaModFix/>
          </a:blip>
          <a:stretch>
            <a:fillRect/>
          </a:stretch>
        </p:blipFill>
        <p:spPr>
          <a:xfrm>
            <a:off x="3203005" y="3473300"/>
            <a:ext cx="436774" cy="419790"/>
          </a:xfrm>
          <a:prstGeom prst="rect">
            <a:avLst/>
          </a:prstGeom>
          <a:noFill/>
          <a:ln>
            <a:noFill/>
          </a:ln>
        </p:spPr>
      </p:pic>
      <p:pic>
        <p:nvPicPr>
          <p:cNvPr id="148" name="Shape 148"/>
          <p:cNvPicPr preferRelativeResize="0"/>
          <p:nvPr/>
        </p:nvPicPr>
        <p:blipFill>
          <a:blip r:embed="rId6">
            <a:alphaModFix/>
          </a:blip>
          <a:stretch>
            <a:fillRect/>
          </a:stretch>
        </p:blipFill>
        <p:spPr>
          <a:xfrm>
            <a:off x="2013987" y="2373677"/>
            <a:ext cx="330300" cy="549600"/>
          </a:xfrm>
          <a:prstGeom prst="rect">
            <a:avLst/>
          </a:prstGeom>
          <a:noFill/>
          <a:ln>
            <a:noFill/>
          </a:ln>
        </p:spPr>
      </p:pic>
      <p:pic>
        <p:nvPicPr>
          <p:cNvPr id="149" name="Shape 149"/>
          <p:cNvPicPr preferRelativeResize="0"/>
          <p:nvPr/>
        </p:nvPicPr>
        <p:blipFill>
          <a:blip r:embed="rId5">
            <a:alphaModFix/>
          </a:blip>
          <a:stretch>
            <a:fillRect/>
          </a:stretch>
        </p:blipFill>
        <p:spPr>
          <a:xfrm>
            <a:off x="2294125" y="2502322"/>
            <a:ext cx="436774" cy="419790"/>
          </a:xfrm>
          <a:prstGeom prst="rect">
            <a:avLst/>
          </a:prstGeom>
          <a:noFill/>
          <a:ln>
            <a:noFill/>
          </a:ln>
        </p:spPr>
      </p:pic>
      <p:pic>
        <p:nvPicPr>
          <p:cNvPr id="150" name="Shape 150"/>
          <p:cNvPicPr preferRelativeResize="0"/>
          <p:nvPr/>
        </p:nvPicPr>
        <p:blipFill>
          <a:blip r:embed="rId5">
            <a:alphaModFix/>
          </a:blip>
          <a:stretch>
            <a:fillRect/>
          </a:stretch>
        </p:blipFill>
        <p:spPr>
          <a:xfrm>
            <a:off x="3313836" y="3124865"/>
            <a:ext cx="436774" cy="419790"/>
          </a:xfrm>
          <a:prstGeom prst="rect">
            <a:avLst/>
          </a:prstGeom>
          <a:noFill/>
          <a:ln>
            <a:noFill/>
          </a:ln>
        </p:spPr>
      </p:pic>
      <p:pic>
        <p:nvPicPr>
          <p:cNvPr id="151" name="Shape 151"/>
          <p:cNvPicPr preferRelativeResize="0"/>
          <p:nvPr/>
        </p:nvPicPr>
        <p:blipFill>
          <a:blip r:embed="rId7">
            <a:alphaModFix/>
          </a:blip>
          <a:stretch>
            <a:fillRect/>
          </a:stretch>
        </p:blipFill>
        <p:spPr>
          <a:xfrm>
            <a:off x="3713971" y="2579162"/>
            <a:ext cx="343742" cy="372803"/>
          </a:xfrm>
          <a:prstGeom prst="rect">
            <a:avLst/>
          </a:prstGeom>
          <a:noFill/>
          <a:ln>
            <a:noFill/>
          </a:ln>
        </p:spPr>
      </p:pic>
      <p:pic>
        <p:nvPicPr>
          <p:cNvPr id="152" name="Shape 152"/>
          <p:cNvPicPr preferRelativeResize="0"/>
          <p:nvPr/>
        </p:nvPicPr>
        <p:blipFill>
          <a:blip r:embed="rId7">
            <a:alphaModFix/>
          </a:blip>
          <a:stretch>
            <a:fillRect/>
          </a:stretch>
        </p:blipFill>
        <p:spPr>
          <a:xfrm>
            <a:off x="3872340" y="3302209"/>
            <a:ext cx="343742" cy="372803"/>
          </a:xfrm>
          <a:prstGeom prst="rect">
            <a:avLst/>
          </a:prstGeom>
          <a:noFill/>
          <a:ln>
            <a:noFill/>
          </a:ln>
        </p:spPr>
      </p:pic>
      <p:pic>
        <p:nvPicPr>
          <p:cNvPr id="153" name="Shape 153"/>
          <p:cNvPicPr preferRelativeResize="0"/>
          <p:nvPr/>
        </p:nvPicPr>
        <p:blipFill>
          <a:blip r:embed="rId5">
            <a:alphaModFix/>
          </a:blip>
          <a:stretch>
            <a:fillRect/>
          </a:stretch>
        </p:blipFill>
        <p:spPr>
          <a:xfrm>
            <a:off x="1555292" y="3426825"/>
            <a:ext cx="436774" cy="419790"/>
          </a:xfrm>
          <a:prstGeom prst="rect">
            <a:avLst/>
          </a:prstGeom>
          <a:noFill/>
          <a:ln>
            <a:noFill/>
          </a:ln>
        </p:spPr>
      </p:pic>
      <p:pic>
        <p:nvPicPr>
          <p:cNvPr id="154" name="Shape 154"/>
          <p:cNvPicPr preferRelativeResize="0"/>
          <p:nvPr/>
        </p:nvPicPr>
        <p:blipFill>
          <a:blip r:embed="rId6">
            <a:alphaModFix/>
          </a:blip>
          <a:stretch>
            <a:fillRect/>
          </a:stretch>
        </p:blipFill>
        <p:spPr>
          <a:xfrm>
            <a:off x="4347587" y="2624240"/>
            <a:ext cx="330300" cy="549600"/>
          </a:xfrm>
          <a:prstGeom prst="rect">
            <a:avLst/>
          </a:prstGeom>
          <a:noFill/>
          <a:ln>
            <a:noFill/>
          </a:ln>
        </p:spPr>
      </p:pic>
      <p:pic>
        <p:nvPicPr>
          <p:cNvPr id="155" name="Shape 155"/>
          <p:cNvPicPr preferRelativeResize="0"/>
          <p:nvPr/>
        </p:nvPicPr>
        <p:blipFill>
          <a:blip r:embed="rId5">
            <a:alphaModFix/>
          </a:blip>
          <a:stretch>
            <a:fillRect/>
          </a:stretch>
        </p:blipFill>
        <p:spPr>
          <a:xfrm>
            <a:off x="2514250" y="2299622"/>
            <a:ext cx="436774" cy="41979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Application </a:t>
            </a:r>
          </a:p>
        </p:txBody>
      </p:sp>
      <p:sp>
        <p:nvSpPr>
          <p:cNvPr id="161" name="Shape 161"/>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2" name="Shape 162"/>
          <p:cNvSpPr/>
          <p:nvPr/>
        </p:nvSpPr>
        <p:spPr>
          <a:xfrm>
            <a:off x="73885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3" name="Shape 163"/>
          <p:cNvSpPr/>
          <p:nvPr/>
        </p:nvSpPr>
        <p:spPr>
          <a:xfrm>
            <a:off x="77722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4" name="Shape 164"/>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2 / 11</a:t>
            </a:r>
          </a:p>
        </p:txBody>
      </p:sp>
      <p:pic>
        <p:nvPicPr>
          <p:cNvPr id="165" name="Shape 165"/>
          <p:cNvPicPr preferRelativeResize="0"/>
          <p:nvPr/>
        </p:nvPicPr>
        <p:blipFill>
          <a:blip r:embed="rId3">
            <a:alphaModFix/>
          </a:blip>
          <a:stretch>
            <a:fillRect/>
          </a:stretch>
        </p:blipFill>
        <p:spPr>
          <a:xfrm>
            <a:off x="2638625" y="1139343"/>
            <a:ext cx="6184750" cy="3907731"/>
          </a:xfrm>
          <a:prstGeom prst="rect">
            <a:avLst/>
          </a:prstGeom>
          <a:noFill/>
          <a:ln>
            <a:noFill/>
          </a:ln>
        </p:spPr>
      </p:pic>
      <p:sp>
        <p:nvSpPr>
          <p:cNvPr id="166" name="Shape 166"/>
          <p:cNvSpPr txBox="1"/>
          <p:nvPr>
            <p:ph idx="1" type="body"/>
          </p:nvPr>
        </p:nvSpPr>
        <p:spPr>
          <a:xfrm>
            <a:off x="457200" y="1200150"/>
            <a:ext cx="2582699" cy="198300"/>
          </a:xfrm>
          <a:prstGeom prst="rect">
            <a:avLst/>
          </a:prstGeom>
        </p:spPr>
        <p:txBody>
          <a:bodyPr anchorCtr="0" anchor="t" bIns="91425" lIns="91425" rIns="91425" tIns="91425">
            <a:noAutofit/>
          </a:bodyPr>
          <a:lstStyle/>
          <a:p>
            <a:pPr lvl="0" rtl="0">
              <a:spcBef>
                <a:spcPts val="0"/>
              </a:spcBef>
              <a:buNone/>
            </a:pPr>
            <a:r>
              <a:rPr lang="en"/>
              <a:t>Air traffic control</a:t>
            </a:r>
          </a:p>
        </p:txBody>
      </p:sp>
      <p:pic>
        <p:nvPicPr>
          <p:cNvPr id="167" name="Shape 167"/>
          <p:cNvPicPr preferRelativeResize="0"/>
          <p:nvPr/>
        </p:nvPicPr>
        <p:blipFill>
          <a:blip r:embed="rId4">
            <a:alphaModFix/>
          </a:blip>
          <a:stretch>
            <a:fillRect/>
          </a:stretch>
        </p:blipFill>
        <p:spPr>
          <a:xfrm flipH="1">
            <a:off x="5004900" y="2063050"/>
            <a:ext cx="689649" cy="689649"/>
          </a:xfrm>
          <a:prstGeom prst="rect">
            <a:avLst/>
          </a:prstGeom>
          <a:noFill/>
          <a:ln>
            <a:noFill/>
          </a:ln>
        </p:spPr>
      </p:pic>
      <p:graphicFrame>
        <p:nvGraphicFramePr>
          <p:cNvPr id="168" name="Shape 168"/>
          <p:cNvGraphicFramePr/>
          <p:nvPr/>
        </p:nvGraphicFramePr>
        <p:xfrm>
          <a:off x="2638625" y="1289962"/>
          <a:ext cx="3000000" cy="3000000"/>
        </p:xfrm>
        <a:graphic>
          <a:graphicData uri="http://schemas.openxmlformats.org/drawingml/2006/table">
            <a:tbl>
              <a:tblPr>
                <a:noFill/>
                <a:tableStyleId>{D66294A0-7F2D-4145-B5AF-BD861B8D65F6}</a:tableStyleId>
              </a:tblPr>
              <a:tblGrid>
                <a:gridCol w="382850"/>
                <a:gridCol w="382850"/>
                <a:gridCol w="382850"/>
                <a:gridCol w="382850"/>
                <a:gridCol w="382850"/>
                <a:gridCol w="382850"/>
                <a:gridCol w="382850"/>
                <a:gridCol w="382850"/>
                <a:gridCol w="382850"/>
                <a:gridCol w="382850"/>
                <a:gridCol w="382850"/>
                <a:gridCol w="382850"/>
                <a:gridCol w="382850"/>
                <a:gridCol w="382850"/>
                <a:gridCol w="382850"/>
                <a:gridCol w="382850"/>
              </a:tblGrid>
              <a:tr h="3539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539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539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539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539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539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539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539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539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r h="353975">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bl>
          </a:graphicData>
        </a:graphic>
      </p:graphicFrame>
      <p:pic>
        <p:nvPicPr>
          <p:cNvPr id="169" name="Shape 169"/>
          <p:cNvPicPr preferRelativeResize="0"/>
          <p:nvPr/>
        </p:nvPicPr>
        <p:blipFill>
          <a:blip r:embed="rId4">
            <a:alphaModFix/>
          </a:blip>
          <a:stretch>
            <a:fillRect/>
          </a:stretch>
        </p:blipFill>
        <p:spPr>
          <a:xfrm flipH="1">
            <a:off x="3690249" y="4348125"/>
            <a:ext cx="198300" cy="308400"/>
          </a:xfrm>
          <a:prstGeom prst="rect">
            <a:avLst/>
          </a:prstGeom>
          <a:noFill/>
          <a:ln>
            <a:noFill/>
          </a:ln>
        </p:spPr>
      </p:pic>
      <p:pic>
        <p:nvPicPr>
          <p:cNvPr id="170" name="Shape 170"/>
          <p:cNvPicPr preferRelativeResize="0"/>
          <p:nvPr/>
        </p:nvPicPr>
        <p:blipFill>
          <a:blip r:embed="rId4">
            <a:alphaModFix/>
          </a:blip>
          <a:stretch>
            <a:fillRect/>
          </a:stretch>
        </p:blipFill>
        <p:spPr>
          <a:xfrm flipH="1">
            <a:off x="4037074" y="4403325"/>
            <a:ext cx="198300" cy="308400"/>
          </a:xfrm>
          <a:prstGeom prst="rect">
            <a:avLst/>
          </a:prstGeom>
          <a:noFill/>
          <a:ln>
            <a:noFill/>
          </a:ln>
        </p:spPr>
      </p:pic>
      <p:pic>
        <p:nvPicPr>
          <p:cNvPr id="171" name="Shape 171"/>
          <p:cNvPicPr preferRelativeResize="0"/>
          <p:nvPr/>
        </p:nvPicPr>
        <p:blipFill>
          <a:blip r:embed="rId4">
            <a:alphaModFix/>
          </a:blip>
          <a:stretch>
            <a:fillRect/>
          </a:stretch>
        </p:blipFill>
        <p:spPr>
          <a:xfrm flipH="1">
            <a:off x="7132399" y="3949750"/>
            <a:ext cx="256150" cy="398369"/>
          </a:xfrm>
          <a:prstGeom prst="rect">
            <a:avLst/>
          </a:prstGeom>
          <a:noFill/>
          <a:ln>
            <a:noFill/>
          </a:ln>
        </p:spPr>
      </p:pic>
      <p:pic>
        <p:nvPicPr>
          <p:cNvPr id="172" name="Shape 172"/>
          <p:cNvPicPr preferRelativeResize="0"/>
          <p:nvPr/>
        </p:nvPicPr>
        <p:blipFill>
          <a:blip r:embed="rId4">
            <a:alphaModFix/>
          </a:blip>
          <a:stretch>
            <a:fillRect/>
          </a:stretch>
        </p:blipFill>
        <p:spPr>
          <a:xfrm flipH="1">
            <a:off x="3341074" y="3742150"/>
            <a:ext cx="133486" cy="207600"/>
          </a:xfrm>
          <a:prstGeom prst="rect">
            <a:avLst/>
          </a:prstGeom>
          <a:noFill/>
          <a:ln>
            <a:noFill/>
          </a:ln>
        </p:spPr>
      </p:pic>
      <p:pic>
        <p:nvPicPr>
          <p:cNvPr id="173" name="Shape 173"/>
          <p:cNvPicPr preferRelativeResize="0"/>
          <p:nvPr/>
        </p:nvPicPr>
        <p:blipFill>
          <a:blip r:embed="rId4">
            <a:alphaModFix/>
          </a:blip>
          <a:stretch>
            <a:fillRect/>
          </a:stretch>
        </p:blipFill>
        <p:spPr>
          <a:xfrm>
            <a:off x="3533962" y="2450312"/>
            <a:ext cx="510875" cy="510875"/>
          </a:xfrm>
          <a:prstGeom prst="rect">
            <a:avLst/>
          </a:prstGeom>
          <a:noFill/>
          <a:ln>
            <a:noFill/>
          </a:ln>
        </p:spPr>
      </p:pic>
      <p:pic>
        <p:nvPicPr>
          <p:cNvPr id="174" name="Shape 174"/>
          <p:cNvPicPr preferRelativeResize="0"/>
          <p:nvPr/>
        </p:nvPicPr>
        <p:blipFill>
          <a:blip r:embed="rId4">
            <a:alphaModFix/>
          </a:blip>
          <a:stretch>
            <a:fillRect/>
          </a:stretch>
        </p:blipFill>
        <p:spPr>
          <a:xfrm>
            <a:off x="6691175" y="2487500"/>
            <a:ext cx="473699" cy="473699"/>
          </a:xfrm>
          <a:prstGeom prst="rect">
            <a:avLst/>
          </a:prstGeom>
          <a:noFill/>
          <a:ln>
            <a:noFill/>
          </a:ln>
        </p:spPr>
      </p:pic>
      <p:pic>
        <p:nvPicPr>
          <p:cNvPr id="175" name="Shape 175"/>
          <p:cNvPicPr preferRelativeResize="0"/>
          <p:nvPr/>
        </p:nvPicPr>
        <p:blipFill>
          <a:blip r:embed="rId4">
            <a:alphaModFix/>
          </a:blip>
          <a:stretch>
            <a:fillRect/>
          </a:stretch>
        </p:blipFill>
        <p:spPr>
          <a:xfrm flipH="1">
            <a:off x="4919787" y="1906612"/>
            <a:ext cx="896475" cy="896475"/>
          </a:xfrm>
          <a:prstGeom prst="rect">
            <a:avLst/>
          </a:prstGeom>
          <a:noFill/>
          <a:ln>
            <a:noFill/>
          </a:ln>
        </p:spPr>
      </p:pic>
      <p:pic>
        <p:nvPicPr>
          <p:cNvPr id="176" name="Shape 176"/>
          <p:cNvPicPr preferRelativeResize="0"/>
          <p:nvPr/>
        </p:nvPicPr>
        <p:blipFill>
          <a:blip r:embed="rId4">
            <a:alphaModFix/>
          </a:blip>
          <a:stretch>
            <a:fillRect/>
          </a:stretch>
        </p:blipFill>
        <p:spPr>
          <a:xfrm flipH="1">
            <a:off x="8102553" y="2379521"/>
            <a:ext cx="689649" cy="6896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Application </a:t>
            </a:r>
          </a:p>
        </p:txBody>
      </p:sp>
      <p:sp>
        <p:nvSpPr>
          <p:cNvPr id="182" name="Shape 182"/>
          <p:cNvSpPr txBox="1"/>
          <p:nvPr>
            <p:ph idx="1" type="body"/>
          </p:nvPr>
        </p:nvSpPr>
        <p:spPr>
          <a:xfrm>
            <a:off x="457200" y="1200150"/>
            <a:ext cx="8229600" cy="1166399"/>
          </a:xfrm>
          <a:prstGeom prst="rect">
            <a:avLst/>
          </a:prstGeom>
        </p:spPr>
        <p:txBody>
          <a:bodyPr anchorCtr="0" anchor="t" bIns="91425" lIns="91425" rIns="91425" tIns="91425">
            <a:noAutofit/>
          </a:bodyPr>
          <a:lstStyle/>
          <a:p>
            <a:pPr lvl="0" rtl="0">
              <a:spcBef>
                <a:spcPts val="0"/>
              </a:spcBef>
              <a:buClr>
                <a:srgbClr val="000000"/>
              </a:buClr>
              <a:buSzPct val="36666"/>
              <a:buFont typeface="Arial"/>
              <a:buNone/>
            </a:pPr>
            <a:r>
              <a:rPr lang="en"/>
              <a:t>Physics</a:t>
            </a:r>
          </a:p>
        </p:txBody>
      </p:sp>
      <p:sp>
        <p:nvSpPr>
          <p:cNvPr id="183" name="Shape 183"/>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4" name="Shape 184"/>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5" name="Shape 185"/>
          <p:cNvSpPr/>
          <p:nvPr/>
        </p:nvSpPr>
        <p:spPr>
          <a:xfrm>
            <a:off x="77722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6" name="Shape 186"/>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2 / 11</a:t>
            </a:r>
          </a:p>
        </p:txBody>
      </p:sp>
      <p:sp>
        <p:nvSpPr>
          <p:cNvPr id="187" name="Shape 187"/>
          <p:cNvSpPr txBox="1"/>
          <p:nvPr/>
        </p:nvSpPr>
        <p:spPr>
          <a:xfrm>
            <a:off x="1355000" y="2478699"/>
            <a:ext cx="2504999" cy="722699"/>
          </a:xfrm>
          <a:prstGeom prst="rect">
            <a:avLst/>
          </a:prstGeom>
          <a:noFill/>
          <a:ln>
            <a:noFill/>
          </a:ln>
        </p:spPr>
        <p:txBody>
          <a:bodyPr anchorCtr="0" anchor="t" bIns="91425" lIns="91425" rIns="91425" tIns="91425">
            <a:noAutofit/>
          </a:bodyPr>
          <a:lstStyle/>
          <a:p>
            <a:pPr lvl="0" rtl="0">
              <a:spcBef>
                <a:spcPts val="0"/>
              </a:spcBef>
              <a:buClr>
                <a:schemeClr val="dk1"/>
              </a:buClr>
              <a:buSzPct val="45833"/>
              <a:buFont typeface="Arial"/>
              <a:buNone/>
            </a:pPr>
            <a:r>
              <a:rPr lang="en" sz="2400">
                <a:solidFill>
                  <a:srgbClr val="252525"/>
                </a:solidFill>
              </a:rPr>
              <a:t>∇ · </a:t>
            </a:r>
            <a:r>
              <a:rPr b="1" lang="en" sz="2400">
                <a:solidFill>
                  <a:srgbClr val="252525"/>
                </a:solidFill>
              </a:rPr>
              <a:t>E = </a:t>
            </a:r>
            <a:r>
              <a:rPr lang="en" sz="2400">
                <a:solidFill>
                  <a:schemeClr val="dk1"/>
                </a:solidFill>
              </a:rPr>
              <a:t>ρ/</a:t>
            </a:r>
            <a:r>
              <a:rPr lang="en" sz="2400">
                <a:solidFill>
                  <a:srgbClr val="252525"/>
                </a:solidFill>
              </a:rPr>
              <a:t>ε0</a:t>
            </a:r>
          </a:p>
          <a:p>
            <a:pPr lvl="0" rtl="0">
              <a:spcBef>
                <a:spcPts val="0"/>
              </a:spcBef>
              <a:buClr>
                <a:schemeClr val="dk1"/>
              </a:buClr>
              <a:buFont typeface="Arial"/>
              <a:buNone/>
            </a:pPr>
            <a:r>
              <a:t/>
            </a:r>
            <a:endParaRPr sz="2400">
              <a:solidFill>
                <a:srgbClr val="252525"/>
              </a:solidFill>
            </a:endParaRPr>
          </a:p>
          <a:p>
            <a:pPr>
              <a:spcBef>
                <a:spcPts val="0"/>
              </a:spcBef>
              <a:buNone/>
            </a:pPr>
            <a:r>
              <a:t/>
            </a:r>
            <a:endParaRPr sz="2400"/>
          </a:p>
        </p:txBody>
      </p:sp>
      <p:sp>
        <p:nvSpPr>
          <p:cNvPr id="188" name="Shape 188"/>
          <p:cNvSpPr txBox="1"/>
          <p:nvPr/>
        </p:nvSpPr>
        <p:spPr>
          <a:xfrm>
            <a:off x="3647778" y="2110778"/>
            <a:ext cx="2822400" cy="1014600"/>
          </a:xfrm>
          <a:prstGeom prst="rect">
            <a:avLst/>
          </a:prstGeom>
          <a:noFill/>
          <a:ln>
            <a:noFill/>
          </a:ln>
        </p:spPr>
        <p:txBody>
          <a:bodyPr anchorCtr="0" anchor="t" bIns="91425" lIns="91425" rIns="91425" tIns="91425">
            <a:noAutofit/>
          </a:bodyPr>
          <a:lstStyle/>
          <a:p>
            <a:pPr lvl="0" rtl="0">
              <a:spcBef>
                <a:spcPts val="0"/>
              </a:spcBef>
              <a:buClr>
                <a:schemeClr val="dk1"/>
              </a:buClr>
              <a:buSzPct val="45833"/>
              <a:buFont typeface="Arial"/>
              <a:buNone/>
            </a:pPr>
            <a:r>
              <a:rPr lang="en" sz="2400">
                <a:solidFill>
                  <a:schemeClr val="dk1"/>
                </a:solidFill>
              </a:rPr>
              <a:t>Lorentz equation</a:t>
            </a:r>
          </a:p>
          <a:p>
            <a:pPr lvl="0" rtl="0">
              <a:spcBef>
                <a:spcPts val="0"/>
              </a:spcBef>
              <a:buClr>
                <a:schemeClr val="dk1"/>
              </a:buClr>
              <a:buFont typeface="Arial"/>
              <a:buNone/>
            </a:pPr>
            <a:r>
              <a:t/>
            </a:r>
            <a:endParaRPr sz="2400">
              <a:solidFill>
                <a:schemeClr val="dk1"/>
              </a:solidFill>
            </a:endParaRPr>
          </a:p>
          <a:p>
            <a:pPr>
              <a:spcBef>
                <a:spcPts val="0"/>
              </a:spcBef>
              <a:buNone/>
            </a:pPr>
            <a:r>
              <a:t/>
            </a:r>
            <a:endParaRPr sz="2400"/>
          </a:p>
        </p:txBody>
      </p:sp>
      <p:sp>
        <p:nvSpPr>
          <p:cNvPr id="189" name="Shape 189"/>
          <p:cNvSpPr txBox="1"/>
          <p:nvPr/>
        </p:nvSpPr>
        <p:spPr>
          <a:xfrm>
            <a:off x="3817117" y="2520775"/>
            <a:ext cx="2875500" cy="1166399"/>
          </a:xfrm>
          <a:prstGeom prst="rect">
            <a:avLst/>
          </a:prstGeom>
          <a:noFill/>
          <a:ln>
            <a:noFill/>
          </a:ln>
        </p:spPr>
        <p:txBody>
          <a:bodyPr anchorCtr="0" anchor="t" bIns="91425" lIns="91425" rIns="91425" tIns="91425">
            <a:noAutofit/>
          </a:bodyPr>
          <a:lstStyle/>
          <a:p>
            <a:pPr lvl="0" rtl="0">
              <a:spcBef>
                <a:spcPts val="0"/>
              </a:spcBef>
              <a:buClr>
                <a:schemeClr val="dk1"/>
              </a:buClr>
              <a:buSzPct val="45833"/>
              <a:buFont typeface="Arial"/>
              <a:buNone/>
            </a:pPr>
            <a:r>
              <a:rPr lang="en" sz="2400">
                <a:solidFill>
                  <a:srgbClr val="252525"/>
                </a:solidFill>
              </a:rPr>
              <a:t>F=q</a:t>
            </a:r>
            <a:r>
              <a:rPr b="1" lang="en" sz="2400">
                <a:solidFill>
                  <a:srgbClr val="252525"/>
                </a:solidFill>
              </a:rPr>
              <a:t>E</a:t>
            </a:r>
          </a:p>
          <a:p>
            <a:pPr lvl="0" rtl="0">
              <a:spcBef>
                <a:spcPts val="0"/>
              </a:spcBef>
              <a:buClr>
                <a:schemeClr val="dk1"/>
              </a:buClr>
              <a:buFont typeface="Arial"/>
              <a:buNone/>
            </a:pPr>
            <a:r>
              <a:t/>
            </a:r>
            <a:endParaRPr b="1" sz="2400">
              <a:solidFill>
                <a:srgbClr val="252525"/>
              </a:solidFill>
            </a:endParaRPr>
          </a:p>
          <a:p>
            <a:pPr>
              <a:spcBef>
                <a:spcPts val="0"/>
              </a:spcBef>
              <a:buNone/>
            </a:pPr>
            <a:r>
              <a:t/>
            </a:r>
            <a:endParaRPr sz="2400"/>
          </a:p>
        </p:txBody>
      </p:sp>
      <p:sp>
        <p:nvSpPr>
          <p:cNvPr id="190" name="Shape 190"/>
          <p:cNvSpPr txBox="1"/>
          <p:nvPr/>
        </p:nvSpPr>
        <p:spPr>
          <a:xfrm>
            <a:off x="1355000" y="2110768"/>
            <a:ext cx="1842900" cy="340199"/>
          </a:xfrm>
          <a:prstGeom prst="rect">
            <a:avLst/>
          </a:prstGeom>
          <a:noFill/>
          <a:ln>
            <a:noFill/>
          </a:ln>
        </p:spPr>
        <p:txBody>
          <a:bodyPr anchorCtr="0" anchor="t" bIns="91425" lIns="91425" rIns="91425" tIns="91425">
            <a:noAutofit/>
          </a:bodyPr>
          <a:lstStyle/>
          <a:p>
            <a:pPr lvl="0" rtl="0">
              <a:spcBef>
                <a:spcPts val="0"/>
              </a:spcBef>
              <a:buClr>
                <a:schemeClr val="dk1"/>
              </a:buClr>
              <a:buSzPct val="45833"/>
              <a:buFont typeface="Arial"/>
              <a:buNone/>
            </a:pPr>
            <a:r>
              <a:rPr lang="en" sz="2400">
                <a:solidFill>
                  <a:schemeClr val="dk1"/>
                </a:solidFill>
              </a:rPr>
              <a:t>gauss law</a:t>
            </a:r>
          </a:p>
          <a:p>
            <a:pPr lvl="0" rtl="0">
              <a:spcBef>
                <a:spcPts val="0"/>
              </a:spcBef>
              <a:buClr>
                <a:schemeClr val="dk1"/>
              </a:buClr>
              <a:buFont typeface="Arial"/>
              <a:buNone/>
            </a:pPr>
            <a:r>
              <a:t/>
            </a:r>
            <a:endParaRPr sz="2400">
              <a:solidFill>
                <a:schemeClr val="dk1"/>
              </a:solidFill>
            </a:endParaRPr>
          </a:p>
          <a:p>
            <a:pPr>
              <a:spcBef>
                <a:spcPts val="0"/>
              </a:spcBef>
              <a:buNone/>
            </a:pPr>
            <a:r>
              <a:t/>
            </a:r>
            <a:endParaRPr sz="2400"/>
          </a:p>
        </p:txBody>
      </p:sp>
      <p:sp>
        <p:nvSpPr>
          <p:cNvPr id="191" name="Shape 191"/>
          <p:cNvSpPr txBox="1"/>
          <p:nvPr/>
        </p:nvSpPr>
        <p:spPr>
          <a:xfrm>
            <a:off x="6268500" y="2163474"/>
            <a:ext cx="2875500" cy="4737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dk1"/>
                </a:solidFill>
              </a:rPr>
              <a:t>Electrodynamics</a:t>
            </a:r>
          </a:p>
          <a:p>
            <a:pPr lvl="0" rtl="0">
              <a:spcBef>
                <a:spcPts val="0"/>
              </a:spcBef>
              <a:buNone/>
            </a:pPr>
            <a:r>
              <a:rPr lang="en" sz="2400">
                <a:solidFill>
                  <a:schemeClr val="dk1"/>
                </a:solidFill>
              </a:rPr>
              <a:t>Motion</a:t>
            </a:r>
          </a:p>
          <a:p>
            <a:pPr lvl="0" rtl="0">
              <a:spcBef>
                <a:spcPts val="0"/>
              </a:spcBef>
              <a:buNone/>
            </a:pPr>
            <a:r>
              <a:t/>
            </a:r>
            <a:endParaRPr sz="2400"/>
          </a:p>
        </p:txBody>
      </p:sp>
      <p:sp>
        <p:nvSpPr>
          <p:cNvPr id="192" name="Shape 192"/>
          <p:cNvSpPr/>
          <p:nvPr/>
        </p:nvSpPr>
        <p:spPr>
          <a:xfrm>
            <a:off x="1459150" y="3501473"/>
            <a:ext cx="682200" cy="774900"/>
          </a:xfrm>
          <a:prstGeom prst="rect">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3" name="Shape 193"/>
          <p:cNvSpPr/>
          <p:nvPr/>
        </p:nvSpPr>
        <p:spPr>
          <a:xfrm>
            <a:off x="1703072" y="3229200"/>
            <a:ext cx="682200" cy="774900"/>
          </a:xfrm>
          <a:prstGeom prst="rect">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94" name="Shape 194"/>
          <p:cNvCxnSpPr/>
          <p:nvPr/>
        </p:nvCxnSpPr>
        <p:spPr>
          <a:xfrm flipH="1" rot="10800000">
            <a:off x="2156418" y="4034049"/>
            <a:ext cx="217200" cy="282600"/>
          </a:xfrm>
          <a:prstGeom prst="straightConnector1">
            <a:avLst/>
          </a:prstGeom>
          <a:noFill/>
          <a:ln cap="flat" w="19050">
            <a:solidFill>
              <a:schemeClr val="dk2"/>
            </a:solidFill>
            <a:prstDash val="solid"/>
            <a:round/>
            <a:headEnd len="lg" w="lg" type="none"/>
            <a:tailEnd len="lg" w="lg" type="none"/>
          </a:ln>
        </p:spPr>
      </p:cxnSp>
      <p:cxnSp>
        <p:nvCxnSpPr>
          <p:cNvPr id="195" name="Shape 195"/>
          <p:cNvCxnSpPr/>
          <p:nvPr/>
        </p:nvCxnSpPr>
        <p:spPr>
          <a:xfrm flipH="1" rot="10800000">
            <a:off x="2148911" y="3283687"/>
            <a:ext cx="217200" cy="246000"/>
          </a:xfrm>
          <a:prstGeom prst="straightConnector1">
            <a:avLst/>
          </a:prstGeom>
          <a:noFill/>
          <a:ln cap="flat" w="19050">
            <a:solidFill>
              <a:schemeClr val="dk2"/>
            </a:solidFill>
            <a:prstDash val="solid"/>
            <a:round/>
            <a:headEnd len="lg" w="lg" type="none"/>
            <a:tailEnd len="lg" w="lg" type="none"/>
          </a:ln>
        </p:spPr>
      </p:cxnSp>
      <p:cxnSp>
        <p:nvCxnSpPr>
          <p:cNvPr id="196" name="Shape 196"/>
          <p:cNvCxnSpPr/>
          <p:nvPr/>
        </p:nvCxnSpPr>
        <p:spPr>
          <a:xfrm flipH="1" rot="10800000">
            <a:off x="1459150" y="3222487"/>
            <a:ext cx="255000" cy="307199"/>
          </a:xfrm>
          <a:prstGeom prst="straightConnector1">
            <a:avLst/>
          </a:prstGeom>
          <a:noFill/>
          <a:ln cap="flat" w="19050">
            <a:solidFill>
              <a:schemeClr val="dk2"/>
            </a:solidFill>
            <a:prstDash val="solid"/>
            <a:round/>
            <a:headEnd len="lg" w="lg" type="none"/>
            <a:tailEnd len="lg" w="lg" type="none"/>
          </a:ln>
        </p:spPr>
      </p:cxnSp>
      <p:cxnSp>
        <p:nvCxnSpPr>
          <p:cNvPr id="197" name="Shape 197"/>
          <p:cNvCxnSpPr/>
          <p:nvPr/>
        </p:nvCxnSpPr>
        <p:spPr>
          <a:xfrm flipH="1" rot="10800000">
            <a:off x="1474148" y="4021451"/>
            <a:ext cx="239999" cy="270599"/>
          </a:xfrm>
          <a:prstGeom prst="straightConnector1">
            <a:avLst/>
          </a:prstGeom>
          <a:noFill/>
          <a:ln cap="flat" w="19050">
            <a:solidFill>
              <a:schemeClr val="dk2"/>
            </a:solidFill>
            <a:prstDash val="solid"/>
            <a:round/>
            <a:headEnd len="lg" w="lg" type="none"/>
            <a:tailEnd len="lg" w="lg" type="none"/>
          </a:ln>
        </p:spPr>
      </p:cxnSp>
      <p:sp>
        <p:nvSpPr>
          <p:cNvPr id="198" name="Shape 198"/>
          <p:cNvSpPr/>
          <p:nvPr/>
        </p:nvSpPr>
        <p:spPr>
          <a:xfrm>
            <a:off x="1580648" y="3369837"/>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9" name="Shape 199"/>
          <p:cNvSpPr/>
          <p:nvPr/>
        </p:nvSpPr>
        <p:spPr>
          <a:xfrm>
            <a:off x="1486680" y="3927049"/>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0" name="Shape 200"/>
          <p:cNvSpPr/>
          <p:nvPr/>
        </p:nvSpPr>
        <p:spPr>
          <a:xfrm>
            <a:off x="2074373" y="3277537"/>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1" name="Shape 201"/>
          <p:cNvSpPr/>
          <p:nvPr/>
        </p:nvSpPr>
        <p:spPr>
          <a:xfrm>
            <a:off x="1909536" y="4021447"/>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2" name="Shape 202"/>
          <p:cNvSpPr/>
          <p:nvPr/>
        </p:nvSpPr>
        <p:spPr>
          <a:xfrm>
            <a:off x="2199864" y="3708029"/>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3" name="Shape 203"/>
          <p:cNvSpPr/>
          <p:nvPr/>
        </p:nvSpPr>
        <p:spPr>
          <a:xfrm>
            <a:off x="1862552" y="3389657"/>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4" name="Shape 204"/>
          <p:cNvSpPr/>
          <p:nvPr/>
        </p:nvSpPr>
        <p:spPr>
          <a:xfrm>
            <a:off x="1703072" y="3708042"/>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5" name="Shape 205"/>
          <p:cNvSpPr/>
          <p:nvPr/>
        </p:nvSpPr>
        <p:spPr>
          <a:xfrm>
            <a:off x="2199864" y="3617069"/>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6" name="Shape 206"/>
          <p:cNvSpPr/>
          <p:nvPr/>
        </p:nvSpPr>
        <p:spPr>
          <a:xfrm>
            <a:off x="2144456" y="3851990"/>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7" name="Shape 207"/>
          <p:cNvSpPr/>
          <p:nvPr/>
        </p:nvSpPr>
        <p:spPr>
          <a:xfrm>
            <a:off x="1768584" y="3235546"/>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8" name="Shape 208"/>
          <p:cNvSpPr/>
          <p:nvPr/>
        </p:nvSpPr>
        <p:spPr>
          <a:xfrm>
            <a:off x="1784924" y="3584584"/>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9" name="Shape 209"/>
          <p:cNvSpPr/>
          <p:nvPr/>
        </p:nvSpPr>
        <p:spPr>
          <a:xfrm>
            <a:off x="1862552" y="3779498"/>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0" name="Shape 210"/>
          <p:cNvSpPr/>
          <p:nvPr/>
        </p:nvSpPr>
        <p:spPr>
          <a:xfrm>
            <a:off x="1674616" y="4032039"/>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1" name="Shape 211"/>
          <p:cNvSpPr/>
          <p:nvPr/>
        </p:nvSpPr>
        <p:spPr>
          <a:xfrm>
            <a:off x="1862552" y="4167342"/>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2" name="Shape 212"/>
          <p:cNvSpPr/>
          <p:nvPr/>
        </p:nvSpPr>
        <p:spPr>
          <a:xfrm>
            <a:off x="1486680" y="3550897"/>
            <a:ext cx="63341" cy="14752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3" name="Shape 213"/>
          <p:cNvSpPr/>
          <p:nvPr/>
        </p:nvSpPr>
        <p:spPr>
          <a:xfrm>
            <a:off x="4275417" y="3629289"/>
            <a:ext cx="330317" cy="418824"/>
          </a:xfrm>
          <a:prstGeom prst="lightningBolt">
            <a:avLst/>
          </a:prstGeom>
          <a:solidFill>
            <a:srgbClr val="FF0000"/>
          </a:solidFill>
          <a:ln cap="flat"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14" name="Shape 214"/>
          <p:cNvCxnSpPr/>
          <p:nvPr/>
        </p:nvCxnSpPr>
        <p:spPr>
          <a:xfrm>
            <a:off x="2437431" y="3425091"/>
            <a:ext cx="1115400" cy="227400"/>
          </a:xfrm>
          <a:prstGeom prst="straightConnector1">
            <a:avLst/>
          </a:prstGeom>
          <a:noFill/>
          <a:ln cap="flat" w="19050">
            <a:solidFill>
              <a:schemeClr val="accent2"/>
            </a:solidFill>
            <a:prstDash val="solid"/>
            <a:round/>
            <a:headEnd len="lg" w="lg" type="none"/>
            <a:tailEnd len="lg" w="lg" type="stealth"/>
          </a:ln>
        </p:spPr>
      </p:cxnSp>
      <p:cxnSp>
        <p:nvCxnSpPr>
          <p:cNvPr id="215" name="Shape 215"/>
          <p:cNvCxnSpPr/>
          <p:nvPr/>
        </p:nvCxnSpPr>
        <p:spPr>
          <a:xfrm>
            <a:off x="1975680" y="3383100"/>
            <a:ext cx="1718699" cy="423600"/>
          </a:xfrm>
          <a:prstGeom prst="straightConnector1">
            <a:avLst/>
          </a:prstGeom>
          <a:noFill/>
          <a:ln cap="flat" w="19050">
            <a:solidFill>
              <a:schemeClr val="accent2"/>
            </a:solidFill>
            <a:prstDash val="solid"/>
            <a:round/>
            <a:headEnd len="lg" w="lg" type="none"/>
            <a:tailEnd len="lg" w="lg" type="stealth"/>
          </a:ln>
        </p:spPr>
      </p:cxnSp>
      <p:cxnSp>
        <p:nvCxnSpPr>
          <p:cNvPr id="216" name="Shape 216"/>
          <p:cNvCxnSpPr/>
          <p:nvPr/>
        </p:nvCxnSpPr>
        <p:spPr>
          <a:xfrm>
            <a:off x="2117574" y="3537211"/>
            <a:ext cx="1718699" cy="423600"/>
          </a:xfrm>
          <a:prstGeom prst="straightConnector1">
            <a:avLst/>
          </a:prstGeom>
          <a:noFill/>
          <a:ln cap="flat" w="19050">
            <a:solidFill>
              <a:schemeClr val="accent2"/>
            </a:solidFill>
            <a:prstDash val="solid"/>
            <a:round/>
            <a:headEnd len="lg" w="lg" type="none"/>
            <a:tailEnd len="lg" w="lg" type="stealth"/>
          </a:ln>
        </p:spPr>
      </p:cxnSp>
      <p:cxnSp>
        <p:nvCxnSpPr>
          <p:cNvPr id="217" name="Shape 217"/>
          <p:cNvCxnSpPr/>
          <p:nvPr/>
        </p:nvCxnSpPr>
        <p:spPr>
          <a:xfrm>
            <a:off x="2575624" y="3718960"/>
            <a:ext cx="1090499" cy="253199"/>
          </a:xfrm>
          <a:prstGeom prst="straightConnector1">
            <a:avLst/>
          </a:prstGeom>
          <a:noFill/>
          <a:ln cap="flat" w="19050">
            <a:solidFill>
              <a:schemeClr val="accent2"/>
            </a:solidFill>
            <a:prstDash val="solid"/>
            <a:round/>
            <a:headEnd len="lg" w="lg" type="none"/>
            <a:tailEnd len="lg" w="lg" type="stealth"/>
          </a:ln>
        </p:spPr>
      </p:cxnSp>
      <p:cxnSp>
        <p:nvCxnSpPr>
          <p:cNvPr id="218" name="Shape 218"/>
          <p:cNvCxnSpPr/>
          <p:nvPr/>
        </p:nvCxnSpPr>
        <p:spPr>
          <a:xfrm>
            <a:off x="2504565" y="3893532"/>
            <a:ext cx="1183800" cy="189599"/>
          </a:xfrm>
          <a:prstGeom prst="straightConnector1">
            <a:avLst/>
          </a:prstGeom>
          <a:noFill/>
          <a:ln cap="flat" w="19050">
            <a:solidFill>
              <a:schemeClr val="accent2"/>
            </a:solidFill>
            <a:prstDash val="solid"/>
            <a:round/>
            <a:headEnd len="lg" w="lg" type="none"/>
            <a:tailEnd len="lg" w="lg" type="stealth"/>
          </a:ln>
        </p:spPr>
      </p:cxnSp>
      <p:cxnSp>
        <p:nvCxnSpPr>
          <p:cNvPr id="219" name="Shape 219"/>
          <p:cNvCxnSpPr/>
          <p:nvPr/>
        </p:nvCxnSpPr>
        <p:spPr>
          <a:xfrm>
            <a:off x="2117574" y="3927054"/>
            <a:ext cx="1604700" cy="180599"/>
          </a:xfrm>
          <a:prstGeom prst="straightConnector1">
            <a:avLst/>
          </a:prstGeom>
          <a:noFill/>
          <a:ln cap="flat" w="19050">
            <a:solidFill>
              <a:schemeClr val="accent2"/>
            </a:solidFill>
            <a:prstDash val="solid"/>
            <a:round/>
            <a:headEnd len="lg" w="lg" type="none"/>
            <a:tailEnd len="lg" w="lg" type="stealth"/>
          </a:ln>
        </p:spPr>
      </p:cxnSp>
      <p:cxnSp>
        <p:nvCxnSpPr>
          <p:cNvPr id="220" name="Shape 220"/>
          <p:cNvCxnSpPr/>
          <p:nvPr/>
        </p:nvCxnSpPr>
        <p:spPr>
          <a:xfrm>
            <a:off x="2188522" y="4169004"/>
            <a:ext cx="1613099" cy="0"/>
          </a:xfrm>
          <a:prstGeom prst="straightConnector1">
            <a:avLst/>
          </a:prstGeom>
          <a:noFill/>
          <a:ln cap="flat" w="19050">
            <a:solidFill>
              <a:schemeClr val="accent2"/>
            </a:solidFill>
            <a:prstDash val="solid"/>
            <a:round/>
            <a:headEnd len="lg" w="lg" type="none"/>
            <a:tailEnd len="lg" w="lg" type="stealth"/>
          </a:ln>
        </p:spPr>
      </p:cxnSp>
      <p:cxnSp>
        <p:nvCxnSpPr>
          <p:cNvPr id="221" name="Shape 221"/>
          <p:cNvCxnSpPr/>
          <p:nvPr/>
        </p:nvCxnSpPr>
        <p:spPr>
          <a:xfrm flipH="1" rot="10800000">
            <a:off x="2117574" y="4255200"/>
            <a:ext cx="1604700" cy="59699"/>
          </a:xfrm>
          <a:prstGeom prst="straightConnector1">
            <a:avLst/>
          </a:prstGeom>
          <a:noFill/>
          <a:ln cap="flat" w="19050">
            <a:solidFill>
              <a:schemeClr val="accent2"/>
            </a:solidFill>
            <a:prstDash val="solid"/>
            <a:round/>
            <a:headEnd len="lg" w="lg" type="none"/>
            <a:tailEnd len="lg" w="lg" type="stealth"/>
          </a:ln>
        </p:spPr>
      </p:cxnSp>
      <p:cxnSp>
        <p:nvCxnSpPr>
          <p:cNvPr id="222" name="Shape 222"/>
          <p:cNvCxnSpPr/>
          <p:nvPr/>
        </p:nvCxnSpPr>
        <p:spPr>
          <a:xfrm flipH="1" rot="10800000">
            <a:off x="1674613" y="4000507"/>
            <a:ext cx="2496000" cy="86399"/>
          </a:xfrm>
          <a:prstGeom prst="straightConnector1">
            <a:avLst/>
          </a:prstGeom>
          <a:noFill/>
          <a:ln cap="flat" w="19050">
            <a:solidFill>
              <a:schemeClr val="accent2"/>
            </a:solidFill>
            <a:prstDash val="solid"/>
            <a:round/>
            <a:headEnd len="lg" w="lg" type="none"/>
            <a:tailEnd len="lg" w="lg" type="stealth"/>
          </a:ln>
        </p:spPr>
      </p:cxnSp>
      <p:cxnSp>
        <p:nvCxnSpPr>
          <p:cNvPr id="223" name="Shape 223"/>
          <p:cNvCxnSpPr/>
          <p:nvPr/>
        </p:nvCxnSpPr>
        <p:spPr>
          <a:xfrm>
            <a:off x="1549995" y="4074605"/>
            <a:ext cx="2217599" cy="156000"/>
          </a:xfrm>
          <a:prstGeom prst="straightConnector1">
            <a:avLst/>
          </a:prstGeom>
          <a:noFill/>
          <a:ln cap="flat" w="19050">
            <a:solidFill>
              <a:schemeClr val="accent2"/>
            </a:solidFill>
            <a:prstDash val="solid"/>
            <a:round/>
            <a:headEnd len="lg" w="lg" type="none"/>
            <a:tailEnd len="lg" w="lg" type="stealth"/>
          </a:ln>
        </p:spPr>
      </p:cxnSp>
      <p:cxnSp>
        <p:nvCxnSpPr>
          <p:cNvPr id="224" name="Shape 224"/>
          <p:cNvCxnSpPr/>
          <p:nvPr/>
        </p:nvCxnSpPr>
        <p:spPr>
          <a:xfrm flipH="1" rot="10800000">
            <a:off x="1803359" y="3714344"/>
            <a:ext cx="1873799" cy="59999"/>
          </a:xfrm>
          <a:prstGeom prst="straightConnector1">
            <a:avLst/>
          </a:prstGeom>
          <a:noFill/>
          <a:ln cap="flat" w="19050">
            <a:solidFill>
              <a:schemeClr val="accent2"/>
            </a:solidFill>
            <a:prstDash val="solid"/>
            <a:round/>
            <a:headEnd len="lg" w="lg" type="none"/>
            <a:tailEnd len="lg" w="lg" type="stealth"/>
          </a:ln>
        </p:spPr>
      </p:cxnSp>
      <p:cxnSp>
        <p:nvCxnSpPr>
          <p:cNvPr id="225" name="Shape 225"/>
          <p:cNvCxnSpPr/>
          <p:nvPr/>
        </p:nvCxnSpPr>
        <p:spPr>
          <a:xfrm flipH="1" rot="10800000">
            <a:off x="1549995" y="3652552"/>
            <a:ext cx="2014200" cy="45900"/>
          </a:xfrm>
          <a:prstGeom prst="straightConnector1">
            <a:avLst/>
          </a:prstGeom>
          <a:noFill/>
          <a:ln cap="flat" w="19050">
            <a:solidFill>
              <a:schemeClr val="accent2"/>
            </a:solidFill>
            <a:prstDash val="solid"/>
            <a:round/>
            <a:headEnd len="lg" w="lg" type="none"/>
            <a:tailEnd len="lg" w="lg" type="stealth"/>
          </a:ln>
        </p:spPr>
      </p:cxnSp>
      <p:sp>
        <p:nvSpPr>
          <p:cNvPr id="226" name="Shape 226"/>
          <p:cNvSpPr/>
          <p:nvPr/>
        </p:nvSpPr>
        <p:spPr>
          <a:xfrm>
            <a:off x="6692635" y="3641797"/>
            <a:ext cx="190512" cy="267623"/>
          </a:xfrm>
          <a:prstGeom prst="lightningBolt">
            <a:avLst/>
          </a:prstGeom>
          <a:solidFill>
            <a:srgbClr val="FF0000"/>
          </a:solidFill>
          <a:ln cap="flat"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27" name="Shape 227"/>
          <p:cNvCxnSpPr/>
          <p:nvPr/>
        </p:nvCxnSpPr>
        <p:spPr>
          <a:xfrm>
            <a:off x="6207850" y="4172775"/>
            <a:ext cx="2286299" cy="12000"/>
          </a:xfrm>
          <a:prstGeom prst="straightConnector1">
            <a:avLst/>
          </a:prstGeom>
          <a:noFill/>
          <a:ln cap="flat" w="28575">
            <a:solidFill>
              <a:schemeClr val="accent2"/>
            </a:solidFill>
            <a:prstDash val="solid"/>
            <a:round/>
            <a:headEnd len="lg" w="lg" type="none"/>
            <a:tailEnd len="lg" w="lg" type="none"/>
          </a:ln>
        </p:spPr>
      </p:cxnSp>
      <p:sp>
        <p:nvSpPr>
          <p:cNvPr id="228" name="Shape 228"/>
          <p:cNvSpPr/>
          <p:nvPr/>
        </p:nvSpPr>
        <p:spPr>
          <a:xfrm>
            <a:off x="6554000" y="3404675"/>
            <a:ext cx="647100" cy="722699"/>
          </a:xfrm>
          <a:prstGeom prst="ellipse">
            <a:avLst/>
          </a:prstGeom>
          <a:solidFill>
            <a:srgbClr val="FF0000"/>
          </a:solidFill>
          <a:ln cap="flat"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9" name="Shape 229"/>
          <p:cNvSpPr/>
          <p:nvPr/>
        </p:nvSpPr>
        <p:spPr>
          <a:xfrm>
            <a:off x="6752200" y="3635625"/>
            <a:ext cx="190512" cy="225018"/>
          </a:xfrm>
          <a:prstGeom prst="lightningBolt">
            <a:avLst/>
          </a:prstGeom>
          <a:solidFill>
            <a:srgbClr val="FFFF00"/>
          </a:solidFill>
          <a:ln cap="flat" w="19050">
            <a:solidFill>
              <a:srgbClr val="F1C23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0" name="Shape 230"/>
          <p:cNvSpPr/>
          <p:nvPr/>
        </p:nvSpPr>
        <p:spPr>
          <a:xfrm>
            <a:off x="7016075" y="3234450"/>
            <a:ext cx="380175" cy="656625"/>
          </a:xfrm>
          <a:custGeom>
            <a:pathLst>
              <a:path extrusionOk="0" h="26265" w="15207">
                <a:moveTo>
                  <a:pt x="0" y="0"/>
                </a:moveTo>
                <a:cubicBezTo>
                  <a:pt x="2350" y="1621"/>
                  <a:pt x="11754" y="5350"/>
                  <a:pt x="14105" y="9728"/>
                </a:cubicBezTo>
                <a:cubicBezTo>
                  <a:pt x="16455" y="14105"/>
                  <a:pt x="14105" y="23508"/>
                  <a:pt x="14105" y="26265"/>
                </a:cubicBezTo>
              </a:path>
            </a:pathLst>
          </a:custGeom>
          <a:noFill/>
          <a:ln cap="flat" w="19050">
            <a:solidFill>
              <a:schemeClr val="dk2"/>
            </a:solidFill>
            <a:prstDash val="solid"/>
            <a:round/>
            <a:headEnd len="lg" w="lg" type="none"/>
            <a:tailEnd len="lg" w="lg" type="stealth"/>
          </a:ln>
        </p:spPr>
      </p:sp>
      <p:sp>
        <p:nvSpPr>
          <p:cNvPr id="231" name="Shape 231"/>
          <p:cNvSpPr/>
          <p:nvPr/>
        </p:nvSpPr>
        <p:spPr>
          <a:xfrm rot="-9093386">
            <a:off x="6341285" y="3357332"/>
            <a:ext cx="380180" cy="656634"/>
          </a:xfrm>
          <a:custGeom>
            <a:pathLst>
              <a:path extrusionOk="0" h="26265" w="15207">
                <a:moveTo>
                  <a:pt x="0" y="0"/>
                </a:moveTo>
                <a:cubicBezTo>
                  <a:pt x="2350" y="1621"/>
                  <a:pt x="11754" y="5350"/>
                  <a:pt x="14105" y="9728"/>
                </a:cubicBezTo>
                <a:cubicBezTo>
                  <a:pt x="16455" y="14105"/>
                  <a:pt x="14105" y="23508"/>
                  <a:pt x="14105" y="26265"/>
                </a:cubicBezTo>
              </a:path>
            </a:pathLst>
          </a:custGeom>
          <a:noFill/>
          <a:ln cap="flat" w="19050">
            <a:solidFill>
              <a:schemeClr val="dk2"/>
            </a:solidFill>
            <a:prstDash val="solid"/>
            <a:round/>
            <a:headEnd len="lg" w="lg" type="none"/>
            <a:tailEnd len="lg" w="lg" type="stealth"/>
          </a:ln>
        </p:spPr>
      </p:sp>
      <p:cxnSp>
        <p:nvCxnSpPr>
          <p:cNvPr id="232" name="Shape 232"/>
          <p:cNvCxnSpPr/>
          <p:nvPr/>
        </p:nvCxnSpPr>
        <p:spPr>
          <a:xfrm>
            <a:off x="7529169" y="3792688"/>
            <a:ext cx="1286399" cy="1199"/>
          </a:xfrm>
          <a:prstGeom prst="straightConnector1">
            <a:avLst/>
          </a:prstGeom>
          <a:noFill/>
          <a:ln cap="flat" w="19050">
            <a:solidFill>
              <a:schemeClr val="dk2"/>
            </a:solidFill>
            <a:prstDash val="solid"/>
            <a:round/>
            <a:headEnd len="lg" w="lg" type="none"/>
            <a:tailEnd len="lg" w="lg" type="stealth"/>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Mapping Algorithm  </a:t>
            </a:r>
          </a:p>
        </p:txBody>
      </p:sp>
      <p:sp>
        <p:nvSpPr>
          <p:cNvPr id="238" name="Shape 238"/>
          <p:cNvSpPr txBox="1"/>
          <p:nvPr>
            <p:ph idx="1" type="body"/>
          </p:nvPr>
        </p:nvSpPr>
        <p:spPr>
          <a:xfrm>
            <a:off x="4068600" y="1691800"/>
            <a:ext cx="5010900" cy="3642900"/>
          </a:xfrm>
          <a:prstGeom prst="rect">
            <a:avLst/>
          </a:prstGeom>
        </p:spPr>
        <p:txBody>
          <a:bodyPr anchorCtr="0" anchor="t" bIns="91425" lIns="91425" rIns="91425" tIns="91425">
            <a:noAutofit/>
          </a:bodyPr>
          <a:lstStyle/>
          <a:p>
            <a:pPr rtl="0">
              <a:spcBef>
                <a:spcPts val="0"/>
              </a:spcBef>
              <a:buNone/>
            </a:pPr>
            <a:r>
              <a:rPr lang="en" sz="1800"/>
              <a:t>for each ( P1 &amp; P2 )  {</a:t>
            </a:r>
          </a:p>
          <a:p>
            <a:pPr rtl="0">
              <a:spcBef>
                <a:spcPts val="0"/>
              </a:spcBef>
              <a:buNone/>
            </a:pPr>
            <a:r>
              <a:rPr lang="en" sz="1800"/>
              <a:t>Left point  = (Floor).position          4           4</a:t>
            </a:r>
          </a:p>
          <a:p>
            <a:pPr rtl="0">
              <a:spcBef>
                <a:spcPts val="0"/>
              </a:spcBef>
              <a:buNone/>
            </a:pPr>
            <a:r>
              <a:rPr lang="en" sz="1800"/>
              <a:t>Right Point = Left+1                      5           5</a:t>
            </a:r>
          </a:p>
          <a:p>
            <a:pPr rtl="0">
              <a:spcBef>
                <a:spcPts val="0"/>
              </a:spcBef>
              <a:buNone/>
            </a:pPr>
            <a:r>
              <a:rPr lang="en" sz="1800"/>
              <a:t>fLeft    = position - Left                1/2        3/4</a:t>
            </a:r>
          </a:p>
          <a:p>
            <a:pPr rtl="0">
              <a:spcBef>
                <a:spcPts val="0"/>
              </a:spcBef>
              <a:buNone/>
            </a:pPr>
            <a:r>
              <a:rPr lang="en" sz="1800"/>
              <a:t>fRight = Right - position              1/2        1/4</a:t>
            </a:r>
          </a:p>
          <a:p>
            <a:pPr rtl="0">
              <a:spcBef>
                <a:spcPts val="0"/>
              </a:spcBef>
              <a:buNone/>
            </a:pPr>
            <a:r>
              <a:rPr lang="en" sz="1800"/>
              <a:t>value (left) = (own value) + (fR x magnitude)</a:t>
            </a:r>
          </a:p>
          <a:p>
            <a:pPr rtl="0">
              <a:spcBef>
                <a:spcPts val="0"/>
              </a:spcBef>
              <a:buNone/>
            </a:pPr>
            <a:r>
              <a:rPr lang="en" sz="1800">
                <a:solidFill>
                  <a:schemeClr val="dk1"/>
                </a:solidFill>
              </a:rPr>
              <a:t>value (right) = (own value) + (fL x magnitude)</a:t>
            </a:r>
          </a:p>
          <a:p>
            <a:pPr lvl="0" rtl="0">
              <a:spcBef>
                <a:spcPts val="0"/>
              </a:spcBef>
              <a:buNone/>
            </a:pPr>
            <a:r>
              <a:rPr lang="en" sz="1800"/>
              <a:t>}</a:t>
            </a:r>
          </a:p>
        </p:txBody>
      </p:sp>
      <p:sp>
        <p:nvSpPr>
          <p:cNvPr id="239" name="Shape 239"/>
          <p:cNvSpPr/>
          <p:nvPr/>
        </p:nvSpPr>
        <p:spPr>
          <a:xfrm>
            <a:off x="694980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40" name="Shape 240"/>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41" name="Shape 241"/>
          <p:cNvSpPr/>
          <p:nvPr/>
        </p:nvSpPr>
        <p:spPr>
          <a:xfrm>
            <a:off x="77722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42" name="Shape 242"/>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3 / 11</a:t>
            </a:r>
          </a:p>
        </p:txBody>
      </p:sp>
      <p:sp>
        <p:nvSpPr>
          <p:cNvPr id="243" name="Shape 243"/>
          <p:cNvSpPr/>
          <p:nvPr/>
        </p:nvSpPr>
        <p:spPr>
          <a:xfrm>
            <a:off x="81559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44" name="Shape 244"/>
          <p:cNvCxnSpPr/>
          <p:nvPr/>
        </p:nvCxnSpPr>
        <p:spPr>
          <a:xfrm>
            <a:off x="457200" y="1691800"/>
            <a:ext cx="3304200" cy="21900"/>
          </a:xfrm>
          <a:prstGeom prst="straightConnector1">
            <a:avLst/>
          </a:prstGeom>
          <a:noFill/>
          <a:ln cap="flat" w="28575">
            <a:solidFill>
              <a:schemeClr val="accent2"/>
            </a:solidFill>
            <a:prstDash val="solid"/>
            <a:round/>
            <a:headEnd len="lg" w="lg" type="oval"/>
            <a:tailEnd len="lg" w="lg" type="oval"/>
          </a:ln>
        </p:spPr>
      </p:cxnSp>
      <p:sp>
        <p:nvSpPr>
          <p:cNvPr id="245" name="Shape 245"/>
          <p:cNvSpPr/>
          <p:nvPr/>
        </p:nvSpPr>
        <p:spPr>
          <a:xfrm>
            <a:off x="1971600" y="1581550"/>
            <a:ext cx="275399" cy="242399"/>
          </a:xfrm>
          <a:prstGeom prst="ellipse">
            <a:avLst/>
          </a:prstGeom>
          <a:solidFill>
            <a:srgbClr val="FF0000"/>
          </a:solidFill>
          <a:ln cap="flat"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46" name="Shape 246"/>
          <p:cNvSpPr/>
          <p:nvPr/>
        </p:nvSpPr>
        <p:spPr>
          <a:xfrm>
            <a:off x="2798700" y="1581550"/>
            <a:ext cx="275399" cy="242399"/>
          </a:xfrm>
          <a:prstGeom prst="ellipse">
            <a:avLst/>
          </a:prstGeom>
          <a:solidFill>
            <a:srgbClr val="4A86E8"/>
          </a:solidFill>
          <a:ln cap="flat" w="19050">
            <a:solidFill>
              <a:srgbClr val="4A86E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47" name="Shape 247"/>
          <p:cNvCxnSpPr/>
          <p:nvPr/>
        </p:nvCxnSpPr>
        <p:spPr>
          <a:xfrm>
            <a:off x="629487" y="3366612"/>
            <a:ext cx="1497900" cy="0"/>
          </a:xfrm>
          <a:prstGeom prst="straightConnector1">
            <a:avLst/>
          </a:prstGeom>
          <a:noFill/>
          <a:ln cap="flat" w="19050">
            <a:solidFill>
              <a:srgbClr val="FF0000"/>
            </a:solidFill>
            <a:prstDash val="solid"/>
            <a:round/>
            <a:headEnd len="lg" w="lg" type="stealth"/>
            <a:tailEnd len="lg" w="lg" type="stealth"/>
          </a:ln>
        </p:spPr>
      </p:cxnSp>
      <p:cxnSp>
        <p:nvCxnSpPr>
          <p:cNvPr id="248" name="Shape 248"/>
          <p:cNvCxnSpPr/>
          <p:nvPr/>
        </p:nvCxnSpPr>
        <p:spPr>
          <a:xfrm>
            <a:off x="2276162" y="3366612"/>
            <a:ext cx="1497900" cy="0"/>
          </a:xfrm>
          <a:prstGeom prst="straightConnector1">
            <a:avLst/>
          </a:prstGeom>
          <a:noFill/>
          <a:ln cap="flat" w="19050">
            <a:solidFill>
              <a:srgbClr val="FF0000"/>
            </a:solidFill>
            <a:prstDash val="solid"/>
            <a:round/>
            <a:headEnd len="lg" w="lg" type="stealth"/>
            <a:tailEnd len="lg" w="lg" type="stealth"/>
          </a:ln>
        </p:spPr>
      </p:cxnSp>
      <p:cxnSp>
        <p:nvCxnSpPr>
          <p:cNvPr id="249" name="Shape 249"/>
          <p:cNvCxnSpPr/>
          <p:nvPr/>
        </p:nvCxnSpPr>
        <p:spPr>
          <a:xfrm>
            <a:off x="639587" y="4100875"/>
            <a:ext cx="2202900" cy="1800"/>
          </a:xfrm>
          <a:prstGeom prst="straightConnector1">
            <a:avLst/>
          </a:prstGeom>
          <a:noFill/>
          <a:ln cap="flat" w="19050">
            <a:solidFill>
              <a:srgbClr val="4A86E8"/>
            </a:solidFill>
            <a:prstDash val="solid"/>
            <a:round/>
            <a:headEnd len="lg" w="lg" type="stealth"/>
            <a:tailEnd len="lg" w="lg" type="stealth"/>
          </a:ln>
        </p:spPr>
      </p:cxnSp>
      <p:cxnSp>
        <p:nvCxnSpPr>
          <p:cNvPr id="250" name="Shape 250"/>
          <p:cNvCxnSpPr/>
          <p:nvPr/>
        </p:nvCxnSpPr>
        <p:spPr>
          <a:xfrm flipH="1" rot="10800000">
            <a:off x="2963537" y="4091725"/>
            <a:ext cx="792899" cy="9599"/>
          </a:xfrm>
          <a:prstGeom prst="straightConnector1">
            <a:avLst/>
          </a:prstGeom>
          <a:noFill/>
          <a:ln cap="flat" w="19050">
            <a:solidFill>
              <a:srgbClr val="4A86E8"/>
            </a:solidFill>
            <a:prstDash val="solid"/>
            <a:round/>
            <a:headEnd len="lg" w="lg" type="stealth"/>
            <a:tailEnd len="lg" w="lg" type="stealth"/>
          </a:ln>
        </p:spPr>
      </p:cxnSp>
      <p:sp>
        <p:nvSpPr>
          <p:cNvPr id="251" name="Shape 251"/>
          <p:cNvSpPr/>
          <p:nvPr/>
        </p:nvSpPr>
        <p:spPr>
          <a:xfrm>
            <a:off x="508162" y="3014062"/>
            <a:ext cx="275399" cy="242399"/>
          </a:xfrm>
          <a:prstGeom prst="pie">
            <a:avLst>
              <a:gd fmla="val 5429055" name="adj1"/>
              <a:gd fmla="val 16200000" name="adj2"/>
            </a:avLst>
          </a:prstGeom>
          <a:solidFill>
            <a:srgbClr val="FF0000"/>
          </a:solidFill>
          <a:ln cap="flat"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2" name="Shape 252"/>
          <p:cNvSpPr/>
          <p:nvPr/>
        </p:nvSpPr>
        <p:spPr>
          <a:xfrm>
            <a:off x="480712" y="3679025"/>
            <a:ext cx="330300" cy="367500"/>
          </a:xfrm>
          <a:prstGeom prst="pie">
            <a:avLst>
              <a:gd fmla="val 5429055" name="adj1"/>
              <a:gd fmla="val 10777429" name="adj2"/>
            </a:avLst>
          </a:prstGeom>
          <a:solidFill>
            <a:srgbClr val="4A86E8"/>
          </a:solidFill>
          <a:ln cap="flat" w="19050">
            <a:solidFill>
              <a:srgbClr val="4A86E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3" name="Shape 253"/>
          <p:cNvSpPr/>
          <p:nvPr/>
        </p:nvSpPr>
        <p:spPr>
          <a:xfrm rot="10800000">
            <a:off x="3612462" y="3047062"/>
            <a:ext cx="275399" cy="242399"/>
          </a:xfrm>
          <a:prstGeom prst="pie">
            <a:avLst>
              <a:gd fmla="val 5429055" name="adj1"/>
              <a:gd fmla="val 16200000" name="adj2"/>
            </a:avLst>
          </a:prstGeom>
          <a:solidFill>
            <a:srgbClr val="FF0000"/>
          </a:solidFill>
          <a:ln cap="flat"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4" name="Shape 254"/>
          <p:cNvSpPr/>
          <p:nvPr/>
        </p:nvSpPr>
        <p:spPr>
          <a:xfrm rot="5400000">
            <a:off x="3686912" y="3725675"/>
            <a:ext cx="272400" cy="274199"/>
          </a:xfrm>
          <a:prstGeom prst="pie">
            <a:avLst>
              <a:gd fmla="val 5429055" name="adj1"/>
              <a:gd fmla="val 21591584" name="adj2"/>
            </a:avLst>
          </a:prstGeom>
          <a:solidFill>
            <a:srgbClr val="4A86E8"/>
          </a:solidFill>
          <a:ln cap="flat" w="19050">
            <a:solidFill>
              <a:srgbClr val="4A86E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5" name="Shape 255"/>
          <p:cNvSpPr txBox="1"/>
          <p:nvPr/>
        </p:nvSpPr>
        <p:spPr>
          <a:xfrm>
            <a:off x="1211237" y="2968325"/>
            <a:ext cx="517800" cy="242399"/>
          </a:xfrm>
          <a:prstGeom prst="rect">
            <a:avLst/>
          </a:prstGeom>
          <a:noFill/>
          <a:ln>
            <a:noFill/>
          </a:ln>
        </p:spPr>
        <p:txBody>
          <a:bodyPr anchorCtr="0" anchor="t" bIns="91425" lIns="91425" rIns="91425" tIns="91425">
            <a:noAutofit/>
          </a:bodyPr>
          <a:lstStyle/>
          <a:p>
            <a:pPr>
              <a:spcBef>
                <a:spcPts val="0"/>
              </a:spcBef>
              <a:buNone/>
            </a:pPr>
            <a:r>
              <a:rPr b="1" lang="en" sz="1800">
                <a:solidFill>
                  <a:srgbClr val="FF0000"/>
                </a:solidFill>
                <a:latin typeface="Times New Roman"/>
                <a:ea typeface="Times New Roman"/>
                <a:cs typeface="Times New Roman"/>
                <a:sym typeface="Times New Roman"/>
              </a:rPr>
              <a:t>1/2</a:t>
            </a:r>
          </a:p>
        </p:txBody>
      </p:sp>
      <p:sp>
        <p:nvSpPr>
          <p:cNvPr id="256" name="Shape 256"/>
          <p:cNvSpPr txBox="1"/>
          <p:nvPr/>
        </p:nvSpPr>
        <p:spPr>
          <a:xfrm>
            <a:off x="2913937" y="3014075"/>
            <a:ext cx="517800" cy="242399"/>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FF0000"/>
                </a:solidFill>
                <a:latin typeface="Times New Roman"/>
                <a:ea typeface="Times New Roman"/>
                <a:cs typeface="Times New Roman"/>
                <a:sym typeface="Times New Roman"/>
              </a:rPr>
              <a:t>1/2</a:t>
            </a:r>
          </a:p>
        </p:txBody>
      </p:sp>
      <p:sp>
        <p:nvSpPr>
          <p:cNvPr id="257" name="Shape 257"/>
          <p:cNvSpPr txBox="1"/>
          <p:nvPr/>
        </p:nvSpPr>
        <p:spPr>
          <a:xfrm>
            <a:off x="1325512" y="3741575"/>
            <a:ext cx="517800" cy="242399"/>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4A86E8"/>
                </a:solidFill>
                <a:latin typeface="Times New Roman"/>
                <a:ea typeface="Times New Roman"/>
                <a:cs typeface="Times New Roman"/>
                <a:sym typeface="Times New Roman"/>
              </a:rPr>
              <a:t>3/4</a:t>
            </a:r>
          </a:p>
        </p:txBody>
      </p:sp>
      <p:sp>
        <p:nvSpPr>
          <p:cNvPr id="258" name="Shape 258"/>
          <p:cNvSpPr txBox="1"/>
          <p:nvPr/>
        </p:nvSpPr>
        <p:spPr>
          <a:xfrm>
            <a:off x="3074087" y="3741575"/>
            <a:ext cx="517800" cy="242399"/>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4A86E8"/>
                </a:solidFill>
                <a:latin typeface="Times New Roman"/>
                <a:ea typeface="Times New Roman"/>
                <a:cs typeface="Times New Roman"/>
                <a:sym typeface="Times New Roman"/>
              </a:rPr>
              <a:t>1/4</a:t>
            </a:r>
          </a:p>
        </p:txBody>
      </p:sp>
      <p:sp>
        <p:nvSpPr>
          <p:cNvPr id="259" name="Shape 259"/>
          <p:cNvSpPr txBox="1"/>
          <p:nvPr/>
        </p:nvSpPr>
        <p:spPr>
          <a:xfrm>
            <a:off x="1858250" y="1806275"/>
            <a:ext cx="586199" cy="367500"/>
          </a:xfrm>
          <a:prstGeom prst="rect">
            <a:avLst/>
          </a:prstGeom>
          <a:noFill/>
          <a:ln>
            <a:noFill/>
          </a:ln>
        </p:spPr>
        <p:txBody>
          <a:bodyPr anchorCtr="0" anchor="t" bIns="91425" lIns="91425" rIns="91425" tIns="91425">
            <a:noAutofit/>
          </a:bodyPr>
          <a:lstStyle/>
          <a:p>
            <a:pPr>
              <a:spcBef>
                <a:spcPts val="0"/>
              </a:spcBef>
              <a:buNone/>
            </a:pPr>
            <a:r>
              <a:rPr b="1" lang="en" sz="1800">
                <a:latin typeface="Times New Roman"/>
                <a:ea typeface="Times New Roman"/>
                <a:cs typeface="Times New Roman"/>
                <a:sym typeface="Times New Roman"/>
              </a:rPr>
              <a:t>4.5</a:t>
            </a:r>
          </a:p>
        </p:txBody>
      </p:sp>
      <p:sp>
        <p:nvSpPr>
          <p:cNvPr id="260" name="Shape 260"/>
          <p:cNvSpPr txBox="1"/>
          <p:nvPr/>
        </p:nvSpPr>
        <p:spPr>
          <a:xfrm>
            <a:off x="2643300" y="1811325"/>
            <a:ext cx="586199" cy="3675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4.75</a:t>
            </a:r>
          </a:p>
        </p:txBody>
      </p:sp>
      <p:cxnSp>
        <p:nvCxnSpPr>
          <p:cNvPr id="261" name="Shape 261"/>
          <p:cNvCxnSpPr/>
          <p:nvPr/>
        </p:nvCxnSpPr>
        <p:spPr>
          <a:xfrm>
            <a:off x="465037" y="2689962"/>
            <a:ext cx="3304200" cy="21900"/>
          </a:xfrm>
          <a:prstGeom prst="straightConnector1">
            <a:avLst/>
          </a:prstGeom>
          <a:noFill/>
          <a:ln cap="flat" w="19050">
            <a:solidFill>
              <a:schemeClr val="accent2"/>
            </a:solidFill>
            <a:prstDash val="solid"/>
            <a:round/>
            <a:headEnd len="lg" w="lg" type="stealth"/>
            <a:tailEnd len="lg" w="lg" type="stealth"/>
          </a:ln>
        </p:spPr>
      </p:cxnSp>
      <p:sp>
        <p:nvSpPr>
          <p:cNvPr id="262" name="Shape 262"/>
          <p:cNvSpPr txBox="1"/>
          <p:nvPr/>
        </p:nvSpPr>
        <p:spPr>
          <a:xfrm>
            <a:off x="1979437" y="2355050"/>
            <a:ext cx="517800" cy="242399"/>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accent2"/>
                </a:solidFill>
                <a:latin typeface="Times New Roman"/>
                <a:ea typeface="Times New Roman"/>
                <a:cs typeface="Times New Roman"/>
                <a:sym typeface="Times New Roman"/>
              </a:rPr>
              <a:t>1</a:t>
            </a:r>
          </a:p>
        </p:txBody>
      </p:sp>
      <p:sp>
        <p:nvSpPr>
          <p:cNvPr id="263" name="Shape 263"/>
          <p:cNvSpPr txBox="1"/>
          <p:nvPr/>
        </p:nvSpPr>
        <p:spPr>
          <a:xfrm>
            <a:off x="1858237" y="1210100"/>
            <a:ext cx="517800" cy="242399"/>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FF0000"/>
                </a:solidFill>
                <a:latin typeface="Times New Roman"/>
                <a:ea typeface="Times New Roman"/>
                <a:cs typeface="Times New Roman"/>
                <a:sym typeface="Times New Roman"/>
              </a:rPr>
              <a:t>P1</a:t>
            </a:r>
          </a:p>
        </p:txBody>
      </p:sp>
      <p:sp>
        <p:nvSpPr>
          <p:cNvPr id="264" name="Shape 264"/>
          <p:cNvSpPr txBox="1"/>
          <p:nvPr/>
        </p:nvSpPr>
        <p:spPr>
          <a:xfrm>
            <a:off x="2677487" y="1210100"/>
            <a:ext cx="517800" cy="242399"/>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4A86E8"/>
                </a:solidFill>
                <a:latin typeface="Times New Roman"/>
                <a:ea typeface="Times New Roman"/>
                <a:cs typeface="Times New Roman"/>
                <a:sym typeface="Times New Roman"/>
              </a:rPr>
              <a:t>P2</a:t>
            </a:r>
          </a:p>
        </p:txBody>
      </p:sp>
      <p:sp>
        <p:nvSpPr>
          <p:cNvPr id="265" name="Shape 265"/>
          <p:cNvSpPr/>
          <p:nvPr/>
        </p:nvSpPr>
        <p:spPr>
          <a:xfrm>
            <a:off x="7573925" y="1548550"/>
            <a:ext cx="289800" cy="308399"/>
          </a:xfrm>
          <a:prstGeom prst="ellipse">
            <a:avLst/>
          </a:prstGeom>
          <a:solidFill>
            <a:srgbClr val="FF0000"/>
          </a:solidFill>
          <a:ln cap="flat"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6" name="Shape 266"/>
          <p:cNvSpPr/>
          <p:nvPr/>
        </p:nvSpPr>
        <p:spPr>
          <a:xfrm>
            <a:off x="8397000" y="1548550"/>
            <a:ext cx="289800" cy="308399"/>
          </a:xfrm>
          <a:prstGeom prst="ellipse">
            <a:avLst/>
          </a:prstGeom>
          <a:solidFill>
            <a:srgbClr val="4A86E8"/>
          </a:solidFill>
          <a:ln cap="flat" w="19050">
            <a:solidFill>
              <a:srgbClr val="4A86E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Mapping Algorithm  </a:t>
            </a:r>
          </a:p>
        </p:txBody>
      </p:sp>
      <p:sp>
        <p:nvSpPr>
          <p:cNvPr id="272" name="Shape 272"/>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3" name="Shape 273"/>
          <p:cNvSpPr/>
          <p:nvPr/>
        </p:nvSpPr>
        <p:spPr>
          <a:xfrm>
            <a:off x="73885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4" name="Shape 274"/>
          <p:cNvSpPr/>
          <p:nvPr/>
        </p:nvSpPr>
        <p:spPr>
          <a:xfrm>
            <a:off x="77722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5" name="Shape 275"/>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3 / 11</a:t>
            </a:r>
          </a:p>
        </p:txBody>
      </p:sp>
      <p:sp>
        <p:nvSpPr>
          <p:cNvPr id="276" name="Shape 276"/>
          <p:cNvSpPr/>
          <p:nvPr/>
        </p:nvSpPr>
        <p:spPr>
          <a:xfrm>
            <a:off x="81559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7" name="Shape 277"/>
          <p:cNvSpPr txBox="1"/>
          <p:nvPr>
            <p:ph idx="1" type="body"/>
          </p:nvPr>
        </p:nvSpPr>
        <p:spPr>
          <a:xfrm>
            <a:off x="4011374" y="1674125"/>
            <a:ext cx="5445000" cy="3757799"/>
          </a:xfrm>
          <a:prstGeom prst="rect">
            <a:avLst/>
          </a:prstGeom>
        </p:spPr>
        <p:txBody>
          <a:bodyPr anchorCtr="0" anchor="t" bIns="91425" lIns="91425" rIns="91425" tIns="91425">
            <a:noAutofit/>
          </a:bodyPr>
          <a:lstStyle/>
          <a:p>
            <a:pPr lvl="0" rtl="0">
              <a:spcBef>
                <a:spcPts val="0"/>
              </a:spcBef>
              <a:buNone/>
            </a:pPr>
            <a:r>
              <a:rPr b="1" lang="en" sz="1800"/>
              <a:t>for each particle  {</a:t>
            </a:r>
          </a:p>
          <a:p>
            <a:pPr lvl="0" rtl="0">
              <a:spcBef>
                <a:spcPts val="0"/>
              </a:spcBef>
              <a:buNone/>
            </a:pPr>
            <a:r>
              <a:rPr b="1" lang="en" sz="1800"/>
              <a:t>Left point  = (Floor).position </a:t>
            </a:r>
            <a:r>
              <a:rPr lang="en" sz="1800">
                <a:solidFill>
                  <a:srgbClr val="CC0000"/>
                </a:solidFill>
              </a:rPr>
              <a:t>//coordinate search</a:t>
            </a:r>
          </a:p>
          <a:p>
            <a:pPr lvl="0" rtl="0">
              <a:spcBef>
                <a:spcPts val="0"/>
              </a:spcBef>
              <a:buNone/>
            </a:pPr>
            <a:r>
              <a:rPr b="1" lang="en" sz="1800"/>
              <a:t>Right Point = Left+1               </a:t>
            </a:r>
          </a:p>
          <a:p>
            <a:pPr lvl="0" rtl="0">
              <a:spcBef>
                <a:spcPts val="0"/>
              </a:spcBef>
              <a:buNone/>
            </a:pPr>
            <a:r>
              <a:rPr b="1" lang="en" sz="1800"/>
              <a:t>fLeft    = position - Left   </a:t>
            </a:r>
            <a:r>
              <a:rPr lang="en" sz="1800">
                <a:solidFill>
                  <a:srgbClr val="CC0000"/>
                </a:solidFill>
              </a:rPr>
              <a:t>// “ f ” fractional distance</a:t>
            </a:r>
          </a:p>
          <a:p>
            <a:pPr rtl="0">
              <a:spcBef>
                <a:spcPts val="0"/>
              </a:spcBef>
              <a:buNone/>
            </a:pPr>
            <a:r>
              <a:rPr b="1" lang="en" sz="1800"/>
              <a:t>fRight = Right - position  </a:t>
            </a:r>
          </a:p>
          <a:p>
            <a:pPr lvl="0" rtl="0">
              <a:spcBef>
                <a:spcPts val="0"/>
              </a:spcBef>
              <a:buNone/>
            </a:pPr>
            <a:r>
              <a:rPr lang="en" sz="1800">
                <a:solidFill>
                  <a:srgbClr val="CC0000"/>
                </a:solidFill>
              </a:rPr>
              <a:t>//Update coordinate</a:t>
            </a:r>
            <a:r>
              <a:rPr b="1" lang="en" sz="1800"/>
              <a:t>       </a:t>
            </a:r>
          </a:p>
          <a:p>
            <a:pPr lvl="0" rtl="0">
              <a:spcBef>
                <a:spcPts val="0"/>
              </a:spcBef>
              <a:buNone/>
            </a:pPr>
            <a:r>
              <a:rPr b="1" lang="en" sz="1800"/>
              <a:t>value (left) = (own value) + (fR x magnitude)</a:t>
            </a:r>
          </a:p>
          <a:p>
            <a:pPr lvl="0" rtl="0">
              <a:spcBef>
                <a:spcPts val="0"/>
              </a:spcBef>
              <a:buNone/>
            </a:pPr>
            <a:r>
              <a:rPr b="1" lang="en" sz="1800">
                <a:solidFill>
                  <a:schemeClr val="dk1"/>
                </a:solidFill>
              </a:rPr>
              <a:t>value (right) = (own value) + (fL x magnitude)</a:t>
            </a:r>
          </a:p>
          <a:p>
            <a:pPr lvl="0" rtl="0">
              <a:spcBef>
                <a:spcPts val="0"/>
              </a:spcBef>
              <a:buNone/>
            </a:pPr>
            <a:r>
              <a:rPr b="1" lang="en" sz="1800"/>
              <a:t>}</a:t>
            </a:r>
          </a:p>
        </p:txBody>
      </p:sp>
      <p:cxnSp>
        <p:nvCxnSpPr>
          <p:cNvPr id="278" name="Shape 278"/>
          <p:cNvCxnSpPr/>
          <p:nvPr/>
        </p:nvCxnSpPr>
        <p:spPr>
          <a:xfrm>
            <a:off x="497125" y="1674125"/>
            <a:ext cx="3304200" cy="21900"/>
          </a:xfrm>
          <a:prstGeom prst="straightConnector1">
            <a:avLst/>
          </a:prstGeom>
          <a:noFill/>
          <a:ln cap="flat" w="28575">
            <a:solidFill>
              <a:schemeClr val="accent2"/>
            </a:solidFill>
            <a:prstDash val="solid"/>
            <a:round/>
            <a:headEnd len="lg" w="lg" type="oval"/>
            <a:tailEnd len="lg" w="lg" type="oval"/>
          </a:ln>
        </p:spPr>
      </p:cxnSp>
      <p:sp>
        <p:nvSpPr>
          <p:cNvPr id="279" name="Shape 279"/>
          <p:cNvSpPr/>
          <p:nvPr/>
        </p:nvSpPr>
        <p:spPr>
          <a:xfrm>
            <a:off x="2011525" y="1563875"/>
            <a:ext cx="275399" cy="242399"/>
          </a:xfrm>
          <a:prstGeom prst="ellipse">
            <a:avLst/>
          </a:prstGeom>
          <a:solidFill>
            <a:srgbClr val="EA9999"/>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0" name="Shape 280"/>
          <p:cNvSpPr/>
          <p:nvPr/>
        </p:nvSpPr>
        <p:spPr>
          <a:xfrm>
            <a:off x="2838625" y="1563875"/>
            <a:ext cx="275399" cy="242399"/>
          </a:xfrm>
          <a:prstGeom prst="ellipse">
            <a:avLst/>
          </a:prstGeom>
          <a:solidFill>
            <a:srgbClr val="4A86E8"/>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1" name="Shape 281"/>
          <p:cNvSpPr/>
          <p:nvPr/>
        </p:nvSpPr>
        <p:spPr>
          <a:xfrm>
            <a:off x="787175" y="1563875"/>
            <a:ext cx="275399" cy="242399"/>
          </a:xfrm>
          <a:prstGeom prst="ellipse">
            <a:avLst/>
          </a:prstGeom>
          <a:solidFill>
            <a:schemeClr val="accent6"/>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2" name="Shape 282"/>
          <p:cNvSpPr/>
          <p:nvPr/>
        </p:nvSpPr>
        <p:spPr>
          <a:xfrm>
            <a:off x="1184425" y="1563875"/>
            <a:ext cx="275399" cy="242399"/>
          </a:xfrm>
          <a:prstGeom prst="ellipse">
            <a:avLst/>
          </a:prstGeom>
          <a:solidFill>
            <a:srgbClr val="F6B26B"/>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3" name="Shape 283"/>
          <p:cNvSpPr/>
          <p:nvPr/>
        </p:nvSpPr>
        <p:spPr>
          <a:xfrm>
            <a:off x="2563225" y="1563875"/>
            <a:ext cx="275399" cy="242399"/>
          </a:xfrm>
          <a:prstGeom prst="ellipse">
            <a:avLst/>
          </a:prstGeom>
          <a:solidFill>
            <a:srgbClr val="FF00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4" name="Shape 284"/>
          <p:cNvSpPr/>
          <p:nvPr/>
        </p:nvSpPr>
        <p:spPr>
          <a:xfrm>
            <a:off x="3370075" y="1563875"/>
            <a:ext cx="275399" cy="242399"/>
          </a:xfrm>
          <a:prstGeom prst="ellipse">
            <a:avLst/>
          </a:prstGeom>
          <a:solidFill>
            <a:schemeClr val="dk1"/>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5" name="Shape 285"/>
          <p:cNvSpPr/>
          <p:nvPr/>
        </p:nvSpPr>
        <p:spPr>
          <a:xfrm>
            <a:off x="1581675" y="1563875"/>
            <a:ext cx="275399" cy="242399"/>
          </a:xfrm>
          <a:prstGeom prst="ellipse">
            <a:avLst/>
          </a:prstGeom>
          <a:solidFill>
            <a:srgbClr val="38761D"/>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6" name="Shape 286"/>
          <p:cNvSpPr/>
          <p:nvPr/>
        </p:nvSpPr>
        <p:spPr>
          <a:xfrm>
            <a:off x="1812900" y="1563875"/>
            <a:ext cx="275399" cy="242399"/>
          </a:xfrm>
          <a:prstGeom prst="ellipse">
            <a:avLst/>
          </a:prstGeom>
          <a:solidFill>
            <a:srgbClr val="FF00FF"/>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7" name="Shape 287"/>
          <p:cNvSpPr/>
          <p:nvPr/>
        </p:nvSpPr>
        <p:spPr>
          <a:xfrm>
            <a:off x="555950" y="1563875"/>
            <a:ext cx="275399" cy="242399"/>
          </a:xfrm>
          <a:prstGeom prst="ellipse">
            <a:avLst/>
          </a:prstGeom>
          <a:solidFill>
            <a:schemeClr val="lt1"/>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8" name="Shape 288"/>
          <p:cNvSpPr/>
          <p:nvPr/>
        </p:nvSpPr>
        <p:spPr>
          <a:xfrm rot="10800000">
            <a:off x="6912518" y="1879780"/>
            <a:ext cx="318899" cy="276300"/>
          </a:xfrm>
          <a:prstGeom prst="ellipse">
            <a:avLst/>
          </a:prstGeom>
          <a:solidFill>
            <a:srgbClr val="EA9999"/>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9" name="Shape 289"/>
          <p:cNvSpPr/>
          <p:nvPr/>
        </p:nvSpPr>
        <p:spPr>
          <a:xfrm rot="10800000">
            <a:off x="7822128" y="1563870"/>
            <a:ext cx="318899" cy="276300"/>
          </a:xfrm>
          <a:prstGeom prst="ellipse">
            <a:avLst/>
          </a:prstGeom>
          <a:solidFill>
            <a:srgbClr val="4A86E8"/>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0" name="Shape 290"/>
          <p:cNvSpPr/>
          <p:nvPr/>
        </p:nvSpPr>
        <p:spPr>
          <a:xfrm rot="10800000">
            <a:off x="8367890" y="1840084"/>
            <a:ext cx="318899" cy="276300"/>
          </a:xfrm>
          <a:prstGeom prst="ellipse">
            <a:avLst/>
          </a:prstGeom>
          <a:solidFill>
            <a:schemeClr val="accent6"/>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1" name="Shape 291"/>
          <p:cNvSpPr/>
          <p:nvPr/>
        </p:nvSpPr>
        <p:spPr>
          <a:xfrm rot="10800000">
            <a:off x="8004035" y="1840084"/>
            <a:ext cx="318899" cy="276300"/>
          </a:xfrm>
          <a:prstGeom prst="ellipse">
            <a:avLst/>
          </a:prstGeom>
          <a:solidFill>
            <a:srgbClr val="F6B26B"/>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2" name="Shape 292"/>
          <p:cNvSpPr/>
          <p:nvPr/>
        </p:nvSpPr>
        <p:spPr>
          <a:xfrm rot="10800000">
            <a:off x="7462296" y="1563870"/>
            <a:ext cx="318899" cy="276300"/>
          </a:xfrm>
          <a:prstGeom prst="ellipse">
            <a:avLst/>
          </a:prstGeom>
          <a:solidFill>
            <a:srgbClr val="FF00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3" name="Shape 293"/>
          <p:cNvSpPr/>
          <p:nvPr/>
        </p:nvSpPr>
        <p:spPr>
          <a:xfrm rot="10800000">
            <a:off x="8164143" y="1563870"/>
            <a:ext cx="318899" cy="276300"/>
          </a:xfrm>
          <a:prstGeom prst="ellipse">
            <a:avLst/>
          </a:prstGeom>
          <a:solidFill>
            <a:schemeClr val="dk1"/>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4" name="Shape 294"/>
          <p:cNvSpPr/>
          <p:nvPr/>
        </p:nvSpPr>
        <p:spPr>
          <a:xfrm rot="10800000">
            <a:off x="7640178" y="1840084"/>
            <a:ext cx="318899" cy="276300"/>
          </a:xfrm>
          <a:prstGeom prst="ellipse">
            <a:avLst/>
          </a:prstGeom>
          <a:solidFill>
            <a:srgbClr val="38761D"/>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5" name="Shape 295"/>
          <p:cNvSpPr/>
          <p:nvPr/>
        </p:nvSpPr>
        <p:spPr>
          <a:xfrm rot="10800000">
            <a:off x="7276352" y="1840084"/>
            <a:ext cx="318899" cy="276300"/>
          </a:xfrm>
          <a:prstGeom prst="ellipse">
            <a:avLst/>
          </a:prstGeom>
          <a:solidFill>
            <a:srgbClr val="FF00FF"/>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6" name="Shape 296"/>
          <p:cNvSpPr/>
          <p:nvPr/>
        </p:nvSpPr>
        <p:spPr>
          <a:xfrm rot="10800000">
            <a:off x="6742660" y="1563880"/>
            <a:ext cx="318899" cy="276300"/>
          </a:xfrm>
          <a:prstGeom prst="ellipse">
            <a:avLst/>
          </a:prstGeom>
          <a:solidFill>
            <a:schemeClr val="lt1"/>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7" name="Shape 297"/>
          <p:cNvSpPr/>
          <p:nvPr/>
        </p:nvSpPr>
        <p:spPr>
          <a:xfrm>
            <a:off x="2966650" y="1563875"/>
            <a:ext cx="275399" cy="242399"/>
          </a:xfrm>
          <a:prstGeom prst="ellipse">
            <a:avLst/>
          </a:prstGeom>
          <a:solidFill>
            <a:srgbClr val="00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8" name="Shape 298"/>
          <p:cNvSpPr/>
          <p:nvPr/>
        </p:nvSpPr>
        <p:spPr>
          <a:xfrm rot="10800000">
            <a:off x="7102464" y="1563874"/>
            <a:ext cx="318899" cy="276300"/>
          </a:xfrm>
          <a:prstGeom prst="ellipse">
            <a:avLst/>
          </a:prstGeom>
          <a:solidFill>
            <a:srgbClr val="00FF00"/>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Mapping Algorithm  </a:t>
            </a:r>
          </a:p>
        </p:txBody>
      </p:sp>
      <p:sp>
        <p:nvSpPr>
          <p:cNvPr id="304" name="Shape 304"/>
          <p:cNvSpPr txBox="1"/>
          <p:nvPr>
            <p:ph idx="1" type="body"/>
          </p:nvPr>
        </p:nvSpPr>
        <p:spPr>
          <a:xfrm>
            <a:off x="121300" y="1252925"/>
            <a:ext cx="7761900" cy="3452700"/>
          </a:xfrm>
          <a:prstGeom prst="rect">
            <a:avLst/>
          </a:prstGeom>
        </p:spPr>
        <p:txBody>
          <a:bodyPr anchorCtr="0" anchor="t" bIns="91425" lIns="91425" rIns="91425" tIns="91425">
            <a:noAutofit/>
          </a:bodyPr>
          <a:lstStyle/>
          <a:p>
            <a:pPr lvl="0" rtl="0">
              <a:lnSpc>
                <a:spcPct val="100000"/>
              </a:lnSpc>
              <a:spcBef>
                <a:spcPts val="0"/>
              </a:spcBef>
              <a:buClr>
                <a:schemeClr val="dk1"/>
              </a:buClr>
              <a:buSzPct val="61111"/>
              <a:buFont typeface="Arial"/>
              <a:buNone/>
            </a:pPr>
            <a:r>
              <a:rPr b="1" i="1" lang="en" sz="1800">
                <a:solidFill>
                  <a:schemeClr val="dk1"/>
                </a:solidFill>
              </a:rPr>
              <a:t>foreach</a:t>
            </a:r>
            <a:r>
              <a:rPr b="1" lang="en" sz="1800">
                <a:solidFill>
                  <a:schemeClr val="dk1"/>
                </a:solidFill>
              </a:rPr>
              <a:t> particle p(i) in list</a:t>
            </a:r>
          </a:p>
          <a:p>
            <a:pPr lvl="0" rtl="0">
              <a:lnSpc>
                <a:spcPct val="100000"/>
              </a:lnSpc>
              <a:spcBef>
                <a:spcPts val="0"/>
              </a:spcBef>
              <a:buNone/>
            </a:pPr>
            <a:r>
              <a:rPr b="1" lang="en" sz="1800">
                <a:solidFill>
                  <a:schemeClr val="dk1"/>
                </a:solidFill>
              </a:rPr>
              <a:t> </a:t>
            </a:r>
            <a:r>
              <a:rPr lang="en" sz="1800">
                <a:solidFill>
                  <a:schemeClr val="dk1"/>
                </a:solidFill>
              </a:rPr>
              <a:t> left = </a:t>
            </a:r>
            <a:r>
              <a:rPr lang="en" sz="1800">
                <a:solidFill>
                  <a:srgbClr val="990000"/>
                </a:solidFill>
              </a:rPr>
              <a:t>(floor)</a:t>
            </a:r>
            <a:r>
              <a:rPr lang="en" sz="1800">
                <a:solidFill>
                  <a:schemeClr val="dk1"/>
                </a:solidFill>
              </a:rPr>
              <a:t>.p(i).x ; </a:t>
            </a:r>
            <a:r>
              <a:rPr lang="en" sz="1800">
                <a:solidFill>
                  <a:srgbClr val="990000"/>
                </a:solidFill>
              </a:rPr>
              <a:t>//Coordinate search</a:t>
            </a:r>
          </a:p>
          <a:p>
            <a:pPr lvl="0" rtl="0">
              <a:lnSpc>
                <a:spcPct val="100000"/>
              </a:lnSpc>
              <a:spcBef>
                <a:spcPts val="0"/>
              </a:spcBef>
              <a:buNone/>
            </a:pPr>
            <a:r>
              <a:rPr lang="en" sz="1800">
                <a:solidFill>
                  <a:schemeClr val="dk1"/>
                </a:solidFill>
              </a:rPr>
              <a:t>  bottom = </a:t>
            </a:r>
            <a:r>
              <a:rPr lang="en" sz="1800">
                <a:solidFill>
                  <a:srgbClr val="990000"/>
                </a:solidFill>
              </a:rPr>
              <a:t>(floor).</a:t>
            </a:r>
            <a:r>
              <a:rPr lang="en" sz="1800">
                <a:solidFill>
                  <a:schemeClr val="dk1"/>
                </a:solidFill>
              </a:rPr>
              <a:t>p(i).y ;    </a:t>
            </a:r>
          </a:p>
          <a:p>
            <a:pPr lvl="0" rtl="0">
              <a:lnSpc>
                <a:spcPct val="100000"/>
              </a:lnSpc>
              <a:spcBef>
                <a:spcPts val="0"/>
              </a:spcBef>
              <a:buClr>
                <a:schemeClr val="dk1"/>
              </a:buClr>
              <a:buSzPct val="61111"/>
              <a:buFont typeface="Arial"/>
              <a:buNone/>
            </a:pPr>
            <a:r>
              <a:rPr lang="en" sz="1800">
                <a:solidFill>
                  <a:schemeClr val="dk1"/>
                </a:solidFill>
              </a:rPr>
              <a:t>  right = left+1;               </a:t>
            </a:r>
          </a:p>
          <a:p>
            <a:pPr lvl="0" rtl="0">
              <a:lnSpc>
                <a:spcPct val="100000"/>
              </a:lnSpc>
              <a:spcBef>
                <a:spcPts val="0"/>
              </a:spcBef>
              <a:buClr>
                <a:schemeClr val="dk1"/>
              </a:buClr>
              <a:buSzPct val="61111"/>
              <a:buFont typeface="Arial"/>
              <a:buNone/>
            </a:pPr>
            <a:r>
              <a:rPr lang="en" sz="1800">
                <a:solidFill>
                  <a:schemeClr val="dk1"/>
                </a:solidFill>
              </a:rPr>
              <a:t>  top = bottom+1;</a:t>
            </a:r>
          </a:p>
          <a:p>
            <a:pPr lvl="0" rtl="0">
              <a:lnSpc>
                <a:spcPct val="100000"/>
              </a:lnSpc>
              <a:spcBef>
                <a:spcPts val="0"/>
              </a:spcBef>
              <a:buClr>
                <a:schemeClr val="dk1"/>
              </a:buClr>
              <a:buSzPct val="61111"/>
              <a:buFont typeface="Arial"/>
              <a:buNone/>
            </a:pPr>
            <a:r>
              <a:rPr lang="en" sz="1800">
                <a:solidFill>
                  <a:srgbClr val="990000"/>
                </a:solidFill>
              </a:rPr>
              <a:t>//Fractional distance</a:t>
            </a:r>
            <a:r>
              <a:rPr b="1" lang="en" sz="1800">
                <a:solidFill>
                  <a:schemeClr val="dk1"/>
                </a:solidFill>
              </a:rPr>
              <a:t>  </a:t>
            </a:r>
          </a:p>
          <a:p>
            <a:pPr lvl="0" rtl="0">
              <a:lnSpc>
                <a:spcPct val="100000"/>
              </a:lnSpc>
              <a:spcBef>
                <a:spcPts val="0"/>
              </a:spcBef>
              <a:buClr>
                <a:schemeClr val="dk1"/>
              </a:buClr>
              <a:buSzPct val="61111"/>
              <a:buFont typeface="Arial"/>
              <a:buNone/>
            </a:pPr>
            <a:r>
              <a:rPr lang="en" sz="1800">
                <a:solidFill>
                  <a:schemeClr val="dk1"/>
                </a:solidFill>
              </a:rPr>
              <a:t>  fL = p(i).x – left ;     fR = 1-fL;</a:t>
            </a:r>
          </a:p>
          <a:p>
            <a:pPr lvl="0" rtl="0">
              <a:lnSpc>
                <a:spcPct val="100000"/>
              </a:lnSpc>
              <a:spcBef>
                <a:spcPts val="0"/>
              </a:spcBef>
              <a:buClr>
                <a:schemeClr val="dk1"/>
              </a:buClr>
              <a:buSzPct val="61111"/>
              <a:buFont typeface="Arial"/>
              <a:buNone/>
            </a:pPr>
            <a:r>
              <a:rPr lang="en" sz="1800">
                <a:solidFill>
                  <a:schemeClr val="dk1"/>
                </a:solidFill>
              </a:rPr>
              <a:t>  fB = p(i).y-bottom ; fT = 1-fB ;</a:t>
            </a:r>
          </a:p>
          <a:p>
            <a:pPr lvl="0" rtl="0">
              <a:lnSpc>
                <a:spcPct val="100000"/>
              </a:lnSpc>
              <a:spcBef>
                <a:spcPts val="0"/>
              </a:spcBef>
              <a:buClr>
                <a:schemeClr val="dk1"/>
              </a:buClr>
              <a:buSzPct val="61111"/>
              <a:buFont typeface="Arial"/>
              <a:buNone/>
            </a:pPr>
            <a:r>
              <a:rPr lang="en" sz="1800">
                <a:solidFill>
                  <a:srgbClr val="990000"/>
                </a:solidFill>
              </a:rPr>
              <a:t>// updating coordinates</a:t>
            </a:r>
          </a:p>
          <a:p>
            <a:pPr lvl="0" rtl="0">
              <a:lnSpc>
                <a:spcPct val="100000"/>
              </a:lnSpc>
              <a:spcBef>
                <a:spcPts val="0"/>
              </a:spcBef>
              <a:buClr>
                <a:schemeClr val="dk1"/>
              </a:buClr>
              <a:buSzPct val="61111"/>
              <a:buFont typeface="Arial"/>
              <a:buNone/>
            </a:pPr>
            <a:r>
              <a:rPr lang="en" sz="1800">
                <a:solidFill>
                  <a:schemeClr val="dk1"/>
                </a:solidFill>
              </a:rPr>
              <a:t>(left, top)     = A;    (right, top)=B;</a:t>
            </a:r>
          </a:p>
          <a:p>
            <a:pPr lvl="0" rtl="0">
              <a:lnSpc>
                <a:spcPct val="100000"/>
              </a:lnSpc>
              <a:spcBef>
                <a:spcPts val="0"/>
              </a:spcBef>
              <a:buClr>
                <a:schemeClr val="dk1"/>
              </a:buClr>
              <a:buSzPct val="61111"/>
              <a:buFont typeface="Arial"/>
              <a:buNone/>
            </a:pPr>
            <a:r>
              <a:rPr lang="en" sz="1800">
                <a:solidFill>
                  <a:schemeClr val="dk1"/>
                </a:solidFill>
              </a:rPr>
              <a:t>(left,bottom)=C;    (right,bottom)=D;</a:t>
            </a:r>
          </a:p>
          <a:p>
            <a:pPr lvl="0" rtl="0">
              <a:lnSpc>
                <a:spcPct val="100000"/>
              </a:lnSpc>
              <a:spcBef>
                <a:spcPts val="0"/>
              </a:spcBef>
              <a:buClr>
                <a:schemeClr val="dk1"/>
              </a:buClr>
              <a:buSzPct val="61111"/>
              <a:buFont typeface="Arial"/>
              <a:buNone/>
            </a:pPr>
            <a:r>
              <a:rPr b="1" i="1" lang="en" sz="1800">
                <a:solidFill>
                  <a:schemeClr val="dk1"/>
                </a:solidFill>
              </a:rPr>
              <a:t>end</a:t>
            </a:r>
          </a:p>
          <a:p>
            <a:pPr lvl="0" rtl="0">
              <a:lnSpc>
                <a:spcPct val="100000"/>
              </a:lnSpc>
              <a:spcBef>
                <a:spcPts val="0"/>
              </a:spcBef>
              <a:buNone/>
            </a:pPr>
            <a:r>
              <a:rPr b="1" lang="en" sz="1800">
                <a:solidFill>
                  <a:srgbClr val="990000"/>
                </a:solidFill>
              </a:rPr>
              <a:t>For each particle mapping approx 10 flops cycle is required</a:t>
            </a:r>
            <a:r>
              <a:rPr b="1" lang="en" sz="1800"/>
              <a:t>  </a:t>
            </a:r>
          </a:p>
        </p:txBody>
      </p:sp>
      <p:sp>
        <p:nvSpPr>
          <p:cNvPr id="305" name="Shape 305"/>
          <p:cNvSpPr/>
          <p:nvPr/>
        </p:nvSpPr>
        <p:spPr>
          <a:xfrm>
            <a:off x="694980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6" name="Shape 306"/>
          <p:cNvSpPr/>
          <p:nvPr/>
        </p:nvSpPr>
        <p:spPr>
          <a:xfrm>
            <a:off x="73885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7" name="Shape 307"/>
          <p:cNvSpPr/>
          <p:nvPr/>
        </p:nvSpPr>
        <p:spPr>
          <a:xfrm>
            <a:off x="7772250" y="546550"/>
            <a:ext cx="330300" cy="308399"/>
          </a:xfrm>
          <a:prstGeom prst="ellipse">
            <a:avLst/>
          </a:prstGeom>
          <a:solidFill>
            <a:srgbClr val="F46433">
              <a:alpha val="90380"/>
            </a:srgbClr>
          </a:solid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8" name="Shape 308"/>
          <p:cNvSpPr txBox="1"/>
          <p:nvPr/>
        </p:nvSpPr>
        <p:spPr>
          <a:xfrm>
            <a:off x="8394900" y="0"/>
            <a:ext cx="749099" cy="473700"/>
          </a:xfrm>
          <a:prstGeom prst="rect">
            <a:avLst/>
          </a:prstGeom>
          <a:noFill/>
          <a:ln>
            <a:noFill/>
          </a:ln>
        </p:spPr>
        <p:txBody>
          <a:bodyPr anchorCtr="0" anchor="t" bIns="91425" lIns="91425" rIns="91425" tIns="91425">
            <a:noAutofit/>
          </a:bodyPr>
          <a:lstStyle/>
          <a:p>
            <a:pPr lvl="0" rtl="0">
              <a:spcBef>
                <a:spcPts val="0"/>
              </a:spcBef>
              <a:buNone/>
            </a:pPr>
            <a:r>
              <a:rPr b="1" lang="en" sz="1800">
                <a:latin typeface="Times New Roman"/>
                <a:ea typeface="Times New Roman"/>
                <a:cs typeface="Times New Roman"/>
                <a:sym typeface="Times New Roman"/>
              </a:rPr>
              <a:t>3 / 11</a:t>
            </a:r>
          </a:p>
        </p:txBody>
      </p:sp>
      <p:sp>
        <p:nvSpPr>
          <p:cNvPr id="309" name="Shape 309"/>
          <p:cNvSpPr/>
          <p:nvPr/>
        </p:nvSpPr>
        <p:spPr>
          <a:xfrm>
            <a:off x="8155950" y="546550"/>
            <a:ext cx="330300" cy="308399"/>
          </a:xfrm>
          <a:prstGeom prst="ellipse">
            <a:avLst/>
          </a:prstGeom>
          <a:noFill/>
          <a:ln cap="flat" w="19050">
            <a:solidFill>
              <a:schemeClr val="accent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10" name="Shape 310"/>
          <p:cNvPicPr preferRelativeResize="0"/>
          <p:nvPr/>
        </p:nvPicPr>
        <p:blipFill rotWithShape="1">
          <a:blip r:embed="rId3">
            <a:alphaModFix/>
          </a:blip>
          <a:srcRect b="2832" l="3795" r="3396" t="4899"/>
          <a:stretch/>
        </p:blipFill>
        <p:spPr>
          <a:xfrm>
            <a:off x="4548775" y="1580500"/>
            <a:ext cx="4515699" cy="2797550"/>
          </a:xfrm>
          <a:prstGeom prst="rect">
            <a:avLst/>
          </a:prstGeom>
          <a:noFill/>
          <a:ln cap="flat" w="19050">
            <a:solidFill>
              <a:srgbClr val="000000"/>
            </a:solidFill>
            <a:prstDash val="solid"/>
            <a:round/>
            <a:headEnd len="med" w="med" type="none"/>
            <a:tailEnd len="med" w="med" type="none"/>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