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302437"/>
            <a:ext cx="799730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 Skills : Technology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2037993" y="4593908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02995"/>
            <a:ext cx="74429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Upgrading My Technical Skills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9103" y="2241709"/>
            <a:ext cx="44410" cy="4884896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6" name="Shape 3"/>
          <p:cNvSpPr/>
          <p:nvPr/>
        </p:nvSpPr>
        <p:spPr>
          <a:xfrm>
            <a:off x="2621220" y="271932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7" name="Shape 4"/>
          <p:cNvSpPr/>
          <p:nvPr/>
        </p:nvSpPr>
        <p:spPr>
          <a:xfrm>
            <a:off x="2121277" y="24916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76535" y="2574965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593306" y="2463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Codelabs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593306" y="2944297"/>
            <a:ext cx="89991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I'm diving into Google Codelabs, interactive tutorials to learn the ins and outs of Flutter.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1220" y="419951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2" name="Shape 9"/>
          <p:cNvSpPr/>
          <p:nvPr/>
        </p:nvSpPr>
        <p:spPr>
          <a:xfrm>
            <a:off x="2121277" y="39718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276535" y="4055150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593306" y="3944064"/>
            <a:ext cx="37057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Tops Technology Certification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593306" y="4424482"/>
            <a:ext cx="89991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I'm pursuing a Flutter app development certification course at Tops Technology, boosting my skills and knowledge.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2621220" y="601295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/>
        </p:spPr>
      </p:sp>
      <p:sp>
        <p:nvSpPr>
          <p:cNvPr id="17" name="Shape 14"/>
          <p:cNvSpPr/>
          <p:nvPr/>
        </p:nvSpPr>
        <p:spPr>
          <a:xfrm>
            <a:off x="2121277" y="57852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276535" y="5868591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593306" y="5757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Independent Learning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3593306" y="6237923"/>
            <a:ext cx="89991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I'm always exploring new Flutter topics and learning resources, expanding my understanding and skillset.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21218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Certification Course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350901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I'm pursuing a Flutter app development certification course at Tops Technology, boosting my skills and knowledge.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3165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888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Approach To Continously Learning &amp; Professional Development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8607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93250" y="394406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86072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Reading Resources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341138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Flutter-focused articles, blogs, and tutorials help me stay up-to-date on best practices, new features, and emerging trends.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8607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5485" y="394406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86072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Resources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341138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Online platforms, courses, and communities provide a wealth of knowledge and support, helping me level up my Flutter skills.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8607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77720" y="3944064"/>
            <a:ext cx="18942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86072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Collaborate &amp; Share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341138"/>
            <a:ext cx="2647950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Connecting with other developers and sharing knowledge through online </a:t>
            </a:r>
            <a:r>
              <a:rPr lang="en-US" sz="1750" dirty="0" smtClean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forums &amp; communities.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169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4</cp:revision>
  <dcterms:created xsi:type="dcterms:W3CDTF">2024-06-15T11:17:31Z</dcterms:created>
  <dcterms:modified xsi:type="dcterms:W3CDTF">2024-06-15T11:39:39Z</dcterms:modified>
</cp:coreProperties>
</file>