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35D0-592B-4E32-B14B-7360A9CA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598B8-C250-4AA9-997F-9E98A980F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4248-1911-4957-9100-19E8D440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A02C-1F80-4CE7-BB00-C72072B2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3430-572D-4ED0-B74E-ED3B4B4D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10F0-62FC-4F7D-8B6C-B39C263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17506-00EF-407C-AFE8-983E67FD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D932-D08B-4FD7-A843-949A1AE0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7C3D-0330-446D-9A38-9763B346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8B51-0F6F-4ED1-8009-5D4C3615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31F77-B3AA-45EF-BEA7-5DA0C5E5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45BA4-AEAC-4449-B75E-0EDFA3425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9D2F-D966-4190-AF85-61E8FA1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9A3E-273A-47F4-8EC8-7A6FEB4B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2871-2F49-42A9-8910-2A3F74BC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814F-9264-4AF8-8C3A-BD0DF385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C883-3A5B-45E7-BACD-51700852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1E4-C9B4-46C8-8C3C-8228C128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02AF-3DE5-4993-AF0C-42740EA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825D-C0E8-414A-9EC0-24A61B0D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4C1A-5FD9-477A-98E2-87C2C287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B6BD7-1A9C-434B-B64F-A18B648D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6B5D-4DA2-4703-9303-CD1BFD5B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18A7-F321-4527-BB5C-6848674C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82FE-0D3A-4719-9920-DC780AD0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722A-C183-414B-BA45-208E8B51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F4B1-F844-4F0E-B5AB-C0755FC00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DA10-8ACA-45D1-ADF5-347BAB4A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03607-E1FB-494F-8760-FA7CCAA0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71E74-F14F-43C4-B3D9-663DCEE5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1E9D1-00E4-44BB-A782-26166426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117E-18AB-491E-8BAD-28D09413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82B86-7731-431D-AB70-356C1095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3E07-5746-4784-9F42-057607332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84F34-EAE0-4BE7-ADD7-7ABE1081C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DE3D2-C418-4393-A61F-12F8CEC10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5BCDB-C21E-4289-99EF-D192A181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35F98-0722-4487-9A9D-485452A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F90AE-9107-4DAC-9230-864071FE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2E54-8793-458E-8DA5-B1960F6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6D9B5-20CD-4FC2-87F1-D3FF9576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0DA08-D2A9-434A-95C2-0E86889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FC14-15D3-4EF0-9B27-9A70639A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0AB12-05E0-468C-9CB2-ABBB7AF6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5E14F-6F81-481B-8C48-1D590D33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886-1F00-48B0-8DD8-D9E18511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E23E-3A5D-4989-B1E5-6F2FB922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B6C8-1152-4954-B9CE-B3DBCC132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A3E2B-8EF5-49E4-9A34-617764AD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7A59-3698-49C6-8EA8-806D42F3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1A93D-1CCC-4E40-B78B-71F70C2A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70BE-793D-47FF-B05F-CA1294FA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D615-154D-4914-9517-EE73080D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914B-6BA0-4BED-BAE6-D49E8EFEE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7146-3973-40AE-B5C0-7FDEBDD3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F9BB-B8D2-4B59-8C56-C74B42B1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6A03A-7F70-4EB4-A4CC-DE99BF51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7C88-935B-4D05-80ED-BC5F0B8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2245E-AC54-435D-AFB9-3EFB2178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146AE-EFF5-43BA-B0C0-37F35C960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9EAC-C094-40B3-8CD6-47CDF7E35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5E7A-7A1D-4C3B-B403-EE1BA2F27F3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99AF-3207-4475-92EE-5B4F1E88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71AC6-8B04-4D3A-8083-F5589DC2E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DF37-16F4-495A-9053-4E786D40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E217-97FE-422C-87AC-01CDCFE5B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Storytelling of movie ratings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FD5E4-B00E-4090-94C0-1095D9EFA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Brijesh Kushwaha</a:t>
            </a:r>
          </a:p>
        </p:txBody>
      </p:sp>
    </p:spTree>
    <p:extLst>
      <p:ext uri="{BB962C8B-B14F-4D97-AF65-F5344CB8AC3E}">
        <p14:creationId xmlns:p14="http://schemas.microsoft.com/office/powerpoint/2010/main" val="276921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444C5-A47E-4F3F-8835-54E7D2DD5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2C346-BB44-4A02-B294-B711E754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7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9A719-AA44-4124-99DC-E20CBEC5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3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32305-D699-4B06-83EF-304CF78C2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15A0A-70BE-46F9-8DE8-D685FA2B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Storytelling of movie ratings dataset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of movie ratings dataset</dc:title>
  <dc:creator>brijesh</dc:creator>
  <cp:lastModifiedBy>brijesh</cp:lastModifiedBy>
  <cp:revision>1</cp:revision>
  <dcterms:created xsi:type="dcterms:W3CDTF">2019-09-27T16:57:40Z</dcterms:created>
  <dcterms:modified xsi:type="dcterms:W3CDTF">2019-09-27T16:57:58Z</dcterms:modified>
</cp:coreProperties>
</file>