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0"/>
  </p:notesMasterIdLst>
  <p:sldIdLst>
    <p:sldId id="30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73" d="100"/>
          <a:sy n="73"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76861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28"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Quad Arrow Callout 14"/>
          <p:cNvSpPr/>
          <p:nvPr/>
        </p:nvSpPr>
        <p:spPr>
          <a:xfrm>
            <a:off x="4463538" y="1397720"/>
            <a:ext cx="4226462" cy="4297686"/>
          </a:xfrm>
          <a:prstGeom prst="quadArrowCallout">
            <a:avLst/>
          </a:prstGeom>
          <a:solidFill>
            <a:schemeClr val="tx2"/>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accent1"/>
              </a:solidFill>
              <a:effectLst>
                <a:outerShdw blurRad="38100" dist="25400" dir="5400000" algn="ctr" rotWithShape="0">
                  <a:srgbClr val="6E747A">
                    <a:alpha val="43000"/>
                  </a:srgbClr>
                </a:outerShdw>
              </a:effectLst>
            </a:endParaRPr>
          </a:p>
          <a:p>
            <a:pPr algn="ctr"/>
            <a:r>
              <a:rPr lang="en-US" dirty="0" smtClean="0">
                <a:ln w="0"/>
                <a:solidFill>
                  <a:schemeClr val="accent1"/>
                </a:solidFill>
                <a:effectLst>
                  <a:outerShdw blurRad="38100" dist="25400" dir="5400000" algn="ctr" rotWithShape="0">
                    <a:srgbClr val="6E747A">
                      <a:alpha val="43000"/>
                    </a:srgbClr>
                  </a:outerShdw>
                </a:effectLst>
              </a:rPr>
              <a:t>REQUEST</a:t>
            </a:r>
          </a:p>
          <a:p>
            <a:pPr algn="ctr"/>
            <a:r>
              <a:rPr lang="en-US" dirty="0" smtClean="0">
                <a:ln w="0"/>
                <a:solidFill>
                  <a:schemeClr val="accent1"/>
                </a:solidFill>
                <a:effectLst>
                  <a:outerShdw blurRad="38100" dist="25400" dir="5400000" algn="ctr" rotWithShape="0">
                    <a:srgbClr val="6E747A">
                      <a:alpha val="43000"/>
                    </a:srgbClr>
                  </a:outerShdw>
                </a:effectLst>
              </a:rPr>
              <a:t>PROCESSOR</a:t>
            </a:r>
            <a:endParaRPr lang="en-US" dirty="0">
              <a:ln w="0"/>
              <a:solidFill>
                <a:schemeClr val="accent1"/>
              </a:solidFill>
              <a:effectLst>
                <a:outerShdw blurRad="38100" dist="25400" dir="5400000" algn="ctr" rotWithShape="0">
                  <a:srgbClr val="6E747A">
                    <a:alpha val="43000"/>
                  </a:srgbClr>
                </a:outerShdw>
              </a:effectLst>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537" y="1701456"/>
            <a:ext cx="2619375" cy="1743075"/>
          </a:xfrm>
          <a:prstGeom prst="rect">
            <a:avLst/>
          </a:prstGeom>
        </p:spPr>
      </p:pic>
      <p:cxnSp>
        <p:nvCxnSpPr>
          <p:cNvPr id="6" name="Straight Connector 5"/>
          <p:cNvCxnSpPr/>
          <p:nvPr/>
        </p:nvCxnSpPr>
        <p:spPr>
          <a:xfrm>
            <a:off x="2569282" y="640109"/>
            <a:ext cx="0" cy="6035011"/>
          </a:xfrm>
          <a:prstGeom prst="line">
            <a:avLst/>
          </a:prstGeom>
          <a:ln w="31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9291" y="195943"/>
            <a:ext cx="6640406" cy="369332"/>
          </a:xfrm>
          <a:prstGeom prst="rect">
            <a:avLst/>
          </a:prstGeom>
          <a:noFill/>
        </p:spPr>
        <p:txBody>
          <a:bodyPr wrap="square" rtlCol="0">
            <a:spAutoFit/>
          </a:bodyPr>
          <a:lstStyle/>
          <a:p>
            <a:r>
              <a:rPr lang="en-US" dirty="0" smtClean="0"/>
              <a:t>High Level CRP Flow Diagram</a:t>
            </a:r>
            <a:endParaRPr lang="en-US" dirty="0"/>
          </a:p>
        </p:txBody>
      </p:sp>
      <p:cxnSp>
        <p:nvCxnSpPr>
          <p:cNvPr id="11" name="Straight Connector 10"/>
          <p:cNvCxnSpPr/>
          <p:nvPr/>
        </p:nvCxnSpPr>
        <p:spPr>
          <a:xfrm flipV="1">
            <a:off x="0" y="64010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Direct Access Storage 9"/>
          <p:cNvSpPr/>
          <p:nvPr/>
        </p:nvSpPr>
        <p:spPr>
          <a:xfrm>
            <a:off x="1489165" y="1040031"/>
            <a:ext cx="736099" cy="5238536"/>
          </a:xfrm>
          <a:prstGeom prst="flowChartMagneticDrum">
            <a:avLst/>
          </a:prstGeom>
          <a:solidFill>
            <a:schemeClr val="tx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INTERCEPTOR</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80" name="Straight Connector 79"/>
          <p:cNvCxnSpPr/>
          <p:nvPr/>
        </p:nvCxnSpPr>
        <p:spPr>
          <a:xfrm>
            <a:off x="1062699" y="609627"/>
            <a:ext cx="0" cy="6035011"/>
          </a:xfrm>
          <a:prstGeom prst="line">
            <a:avLst/>
          </a:prstGeom>
          <a:ln w="31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 name="12-Point Star 12"/>
          <p:cNvSpPr/>
          <p:nvPr/>
        </p:nvSpPr>
        <p:spPr>
          <a:xfrm flipH="1">
            <a:off x="2880354" y="1593669"/>
            <a:ext cx="669661" cy="4352351"/>
          </a:xfrm>
          <a:prstGeom prst="star12">
            <a:avLst/>
          </a:prstGeom>
          <a:solidFill>
            <a:schemeClr val="tx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0070C0"/>
                </a:solidFill>
                <a:effectLst>
                  <a:outerShdw blurRad="38100" dist="25400" dir="5400000" algn="ctr" rotWithShape="0">
                    <a:srgbClr val="6E747A">
                      <a:alpha val="43000"/>
                    </a:srgbClr>
                  </a:outerShdw>
                </a:effectLst>
              </a:rPr>
              <a:t>TRANSFORMER</a:t>
            </a:r>
            <a:endParaRPr lang="en-US" dirty="0">
              <a:solidFill>
                <a:srgbClr val="0070C0"/>
              </a:solidFill>
            </a:endParaRPr>
          </a:p>
        </p:txBody>
      </p:sp>
      <p:cxnSp>
        <p:nvCxnSpPr>
          <p:cNvPr id="81" name="Straight Connector 80"/>
          <p:cNvCxnSpPr/>
          <p:nvPr/>
        </p:nvCxnSpPr>
        <p:spPr>
          <a:xfrm>
            <a:off x="3805896" y="609627"/>
            <a:ext cx="0" cy="6035011"/>
          </a:xfrm>
          <a:prstGeom prst="line">
            <a:avLst/>
          </a:prstGeom>
          <a:ln w="31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867076" y="635753"/>
            <a:ext cx="0" cy="6035011"/>
          </a:xfrm>
          <a:prstGeom prst="line">
            <a:avLst/>
          </a:prstGeom>
          <a:ln w="31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6" name="Flowchart: Direct Access Storage 85"/>
          <p:cNvSpPr/>
          <p:nvPr/>
        </p:nvSpPr>
        <p:spPr>
          <a:xfrm>
            <a:off x="10145500" y="1035675"/>
            <a:ext cx="736099" cy="5238536"/>
          </a:xfrm>
          <a:prstGeom prst="flowChartMagneticDrum">
            <a:avLst/>
          </a:prstGeom>
          <a:solidFill>
            <a:schemeClr val="tx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INTERCEPTOR</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87" name="Straight Connector 86"/>
          <p:cNvCxnSpPr/>
          <p:nvPr/>
        </p:nvCxnSpPr>
        <p:spPr>
          <a:xfrm>
            <a:off x="8687068" y="605271"/>
            <a:ext cx="0" cy="6035011"/>
          </a:xfrm>
          <a:prstGeom prst="line">
            <a:avLst/>
          </a:prstGeom>
          <a:ln w="31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9" name="12-Point Star 88"/>
          <p:cNvSpPr/>
          <p:nvPr/>
        </p:nvSpPr>
        <p:spPr>
          <a:xfrm flipH="1">
            <a:off x="9041680" y="1589313"/>
            <a:ext cx="669661" cy="4352351"/>
          </a:xfrm>
          <a:prstGeom prst="star12">
            <a:avLst/>
          </a:prstGeom>
          <a:solidFill>
            <a:schemeClr val="tx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0070C0"/>
                </a:solidFill>
                <a:effectLst>
                  <a:outerShdw blurRad="38100" dist="25400" dir="5400000" algn="ctr" rotWithShape="0">
                    <a:srgbClr val="6E747A">
                      <a:alpha val="43000"/>
                    </a:srgbClr>
                  </a:outerShdw>
                </a:effectLst>
              </a:rPr>
              <a:t>TRANSFORMER</a:t>
            </a:r>
            <a:endParaRPr lang="en-US" dirty="0">
              <a:solidFill>
                <a:srgbClr val="0070C0"/>
              </a:solidFill>
            </a:endParaRPr>
          </a:p>
        </p:txBody>
      </p:sp>
      <p:cxnSp>
        <p:nvCxnSpPr>
          <p:cNvPr id="90" name="Straight Connector 89"/>
          <p:cNvCxnSpPr/>
          <p:nvPr/>
        </p:nvCxnSpPr>
        <p:spPr>
          <a:xfrm>
            <a:off x="11234320" y="605271"/>
            <a:ext cx="0" cy="6035011"/>
          </a:xfrm>
          <a:prstGeom prst="line">
            <a:avLst/>
          </a:prstGeom>
          <a:ln w="3175">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061778" y="845772"/>
            <a:ext cx="1395894" cy="1395894"/>
          </a:xfrm>
          <a:prstGeom prst="rect">
            <a:avLst/>
          </a:prstGeom>
        </p:spPr>
      </p:pic>
      <p:cxnSp>
        <p:nvCxnSpPr>
          <p:cNvPr id="27" name="Straight Arrow Connector 26"/>
          <p:cNvCxnSpPr>
            <a:endCxn id="10" idx="1"/>
          </p:cNvCxnSpPr>
          <p:nvPr/>
        </p:nvCxnSpPr>
        <p:spPr>
          <a:xfrm>
            <a:off x="130629" y="3644537"/>
            <a:ext cx="1358536" cy="0"/>
          </a:xfrm>
          <a:prstGeom prst="straightConnector1">
            <a:avLst/>
          </a:prstGeom>
          <a:ln w="476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0996908" y="3653244"/>
            <a:ext cx="1173347" cy="0"/>
          </a:xfrm>
          <a:prstGeom prst="straightConnector1">
            <a:avLst/>
          </a:prstGeom>
          <a:ln w="4762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1259" y="3326964"/>
            <a:ext cx="1254034" cy="369332"/>
          </a:xfrm>
          <a:prstGeom prst="rect">
            <a:avLst/>
          </a:prstGeom>
          <a:noFill/>
        </p:spPr>
        <p:txBody>
          <a:bodyPr wrap="square" rtlCol="0">
            <a:spAutoFit/>
          </a:bodyPr>
          <a:lstStyle/>
          <a:p>
            <a:r>
              <a:rPr lang="en-US" dirty="0" smtClean="0"/>
              <a:t>Inbound</a:t>
            </a:r>
            <a:endParaRPr lang="en-US" dirty="0"/>
          </a:p>
        </p:txBody>
      </p:sp>
      <p:sp>
        <p:nvSpPr>
          <p:cNvPr id="98" name="TextBox 97"/>
          <p:cNvSpPr txBox="1"/>
          <p:nvPr/>
        </p:nvSpPr>
        <p:spPr>
          <a:xfrm>
            <a:off x="10916221" y="3322608"/>
            <a:ext cx="1254034" cy="369332"/>
          </a:xfrm>
          <a:prstGeom prst="rect">
            <a:avLst/>
          </a:prstGeom>
          <a:noFill/>
        </p:spPr>
        <p:txBody>
          <a:bodyPr wrap="square" rtlCol="0">
            <a:spAutoFit/>
          </a:bodyPr>
          <a:lstStyle/>
          <a:p>
            <a:r>
              <a:rPr lang="en-US" dirty="0" smtClean="0"/>
              <a:t>Outbound</a:t>
            </a:r>
            <a:endParaRPr lang="en-US" dirty="0"/>
          </a:p>
        </p:txBody>
      </p:sp>
    </p:spTree>
    <p:extLst>
      <p:ext uri="{BB962C8B-B14F-4D97-AF65-F5344CB8AC3E}">
        <p14:creationId xmlns:p14="http://schemas.microsoft.com/office/powerpoint/2010/main" val="130263404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6872</TotalTime>
  <Words>13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vt:i4>
      </vt:variant>
    </vt:vector>
  </HeadingPairs>
  <TitlesOfParts>
    <vt:vector size="14" baseType="lpstr">
      <vt:lpstr>Arial</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Brijesh Sharma</cp:lastModifiedBy>
  <cp:revision>466</cp:revision>
  <dcterms:created xsi:type="dcterms:W3CDTF">2018-11-16T01:56:21Z</dcterms:created>
  <dcterms:modified xsi:type="dcterms:W3CDTF">2019-11-29T04:31:02Z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naykar</vt:lpwstr>
  </property>
  <property fmtid="{D5CDD505-2E9C-101B-9397-08002B2CF9AE}" pid="5" name="Jive_VersionGuid">
    <vt:lpwstr>9cf2d8dd-8561-446f-b5d8-cc2eed7dcf22</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