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550" r:id="rId2"/>
    <p:sldId id="551" r:id="rId3"/>
    <p:sldId id="573" r:id="rId4"/>
    <p:sldId id="574" r:id="rId5"/>
    <p:sldId id="575" r:id="rId6"/>
    <p:sldId id="576" r:id="rId7"/>
    <p:sldId id="577" r:id="rId8"/>
    <p:sldId id="578" r:id="rId9"/>
    <p:sldId id="579" r:id="rId10"/>
    <p:sldId id="580" r:id="rId11"/>
    <p:sldId id="582" r:id="rId12"/>
    <p:sldId id="583" r:id="rId13"/>
    <p:sldId id="584" r:id="rId14"/>
    <p:sldId id="585" r:id="rId15"/>
    <p:sldId id="586" r:id="rId16"/>
    <p:sldId id="588" r:id="rId17"/>
    <p:sldId id="589" r:id="rId18"/>
    <p:sldId id="590" r:id="rId19"/>
    <p:sldId id="5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427" autoAdjust="0"/>
  </p:normalViewPr>
  <p:slideViewPr>
    <p:cSldViewPr>
      <p:cViewPr varScale="1">
        <p:scale>
          <a:sx n="63" d="100"/>
          <a:sy n="63" d="100"/>
        </p:scale>
        <p:origin x="1512"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613ED9-7442-4110-85C8-39E72E3878C4}" type="datetimeFigureOut">
              <a:rPr lang="en-US" smtClean="0"/>
              <a:pPr/>
              <a:t>6/7/2017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0E79A3-5688-40D1-B9EE-B72CC9EBF16F}" type="slidenum">
              <a:rPr lang="en-US" smtClean="0"/>
              <a:pPr/>
              <a:t>‹#›</a:t>
            </a:fld>
            <a:endParaRPr lang="en-US"/>
          </a:p>
        </p:txBody>
      </p:sp>
    </p:spTree>
    <p:extLst>
      <p:ext uri="{BB962C8B-B14F-4D97-AF65-F5344CB8AC3E}">
        <p14:creationId xmlns:p14="http://schemas.microsoft.com/office/powerpoint/2010/main" val="2014070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304800" y="304800"/>
            <a:ext cx="20574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6" name="Picture 9" descr="Google_Scholar_logo.png"/>
          <p:cNvPicPr>
            <a:picLocks noChangeAspect="1"/>
          </p:cNvPicPr>
          <p:nvPr/>
        </p:nvPicPr>
        <p:blipFill>
          <a:blip r:embed="rId2" cstate="print"/>
          <a:srcRect/>
          <a:stretch>
            <a:fillRect/>
          </a:stretch>
        </p:blipFill>
        <p:spPr bwMode="auto">
          <a:xfrm>
            <a:off x="400050" y="381000"/>
            <a:ext cx="1885950" cy="685800"/>
          </a:xfrm>
          <a:prstGeom prst="rect">
            <a:avLst/>
          </a:prstGeom>
          <a:noFill/>
          <a:ln w="9525">
            <a:noFill/>
            <a:miter lim="800000"/>
            <a:headEnd/>
            <a:tailEnd/>
          </a:ln>
        </p:spPr>
      </p:pic>
      <p:sp>
        <p:nvSpPr>
          <p:cNvPr id="7" name="Rectangle 6"/>
          <p:cNvSpPr/>
          <p:nvPr/>
        </p:nvSpPr>
        <p:spPr>
          <a:xfrm>
            <a:off x="228600" y="228600"/>
            <a:ext cx="8686800" cy="640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381000" y="381000"/>
            <a:ext cx="2286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609600" y="274638"/>
            <a:ext cx="8153400" cy="792162"/>
          </a:xfrm>
        </p:spPr>
        <p:txBody>
          <a:bodyPr>
            <a:normAutofit/>
          </a:bodyPr>
          <a:lstStyle>
            <a:lvl1pPr algn="l">
              <a:defRPr sz="3600">
                <a:solidFill>
                  <a:srgbClr val="0070C0"/>
                </a:solidFill>
                <a:latin typeface="Arial"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19200"/>
            <a:ext cx="8229600" cy="5181600"/>
          </a:xfrm>
        </p:spPr>
        <p:txBody>
          <a:bodyPr>
            <a:normAutofit/>
          </a:bodyPr>
          <a:lstStyle>
            <a:lvl1pPr>
              <a:buFont typeface="Webdings" pitchFamily="18" charset="2"/>
              <a:buChar char="a"/>
              <a:defRPr sz="2800">
                <a:solidFill>
                  <a:schemeClr val="tx1"/>
                </a:solidFill>
                <a:latin typeface="Arial" pitchFamily="34" charset="0"/>
                <a:cs typeface="Arial" pitchFamily="34" charset="0"/>
              </a:defRPr>
            </a:lvl1pPr>
            <a:lvl2pPr>
              <a:defRPr sz="2400">
                <a:solidFill>
                  <a:schemeClr val="tx1"/>
                </a:solidFill>
                <a:latin typeface="Arial" pitchFamily="34" charset="0"/>
                <a:cs typeface="Arial" pitchFamily="34" charset="0"/>
              </a:defRPr>
            </a:lvl2pPr>
            <a:lvl3pPr>
              <a:defRPr sz="20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3"/>
          <p:cNvSpPr>
            <a:spLocks noGrp="1"/>
          </p:cNvSpPr>
          <p:nvPr>
            <p:ph type="dt" sz="half" idx="10"/>
          </p:nvPr>
        </p:nvSpPr>
        <p:spPr/>
        <p:txBody>
          <a:bodyPr/>
          <a:lstStyle>
            <a:lvl1pPr>
              <a:defRPr/>
            </a:lvl1pPr>
          </a:lstStyle>
          <a:p>
            <a:fld id="{1D8BD707-D9CF-40AE-B4C6-C98DA3205C09}" type="datetimeFigureOut">
              <a:rPr lang="en-US" smtClean="0"/>
              <a:pPr/>
              <a:t>6/7/2017</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
        <p:nvSpPr>
          <p:cNvPr id="14" name="Rectangle 13"/>
          <p:cNvSpPr/>
          <p:nvPr/>
        </p:nvSpPr>
        <p:spPr>
          <a:xfrm>
            <a:off x="381000" y="381000"/>
            <a:ext cx="2286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5" name="Straight Connector 14"/>
          <p:cNvCxnSpPr/>
          <p:nvPr/>
        </p:nvCxnSpPr>
        <p:spPr>
          <a:xfrm rot="16200000" flipH="1">
            <a:off x="4591050" y="-3118597"/>
            <a:ext cx="1588" cy="819150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pic>
        <p:nvPicPr>
          <p:cNvPr id="16" name="Picture 15" descr="Untitled-1.jpg"/>
          <p:cNvPicPr>
            <a:picLocks noChangeAspect="1"/>
          </p:cNvPicPr>
          <p:nvPr/>
        </p:nvPicPr>
        <p:blipFill>
          <a:blip r:embed="rId3" cstate="print"/>
          <a:srcRect l="15920" t="19955" r="18408"/>
          <a:stretch>
            <a:fillRect/>
          </a:stretch>
        </p:blipFill>
        <p:spPr>
          <a:xfrm>
            <a:off x="3733800" y="3114675"/>
            <a:ext cx="5029200" cy="3362325"/>
          </a:xfrm>
          <a:prstGeom prst="rect">
            <a:avLst/>
          </a:prstGeom>
        </p:spPr>
      </p:pic>
      <p:sp>
        <p:nvSpPr>
          <p:cNvPr id="17" name="Rectangle 16"/>
          <p:cNvSpPr/>
          <p:nvPr/>
        </p:nvSpPr>
        <p:spPr>
          <a:xfrm>
            <a:off x="3200400" y="2743200"/>
            <a:ext cx="5638800" cy="3810000"/>
          </a:xfrm>
          <a:prstGeom prst="rect">
            <a:avLst/>
          </a:prstGeom>
          <a:solidFill>
            <a:srgbClr val="FFFFFF">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0134705"/>
      </p:ext>
    </p:extLst>
  </p:cSld>
  <p:clrMapOvr>
    <a:masterClrMapping/>
  </p:clrMapOvr>
  <p:transition spd="slow"/>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6/7/2017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spd="slow"/>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D8BD707-D9CF-40AE-B4C6-C98DA3205C09}" type="datetimeFigureOut">
              <a:rPr lang="en-US" smtClean="0"/>
              <a:pPr/>
              <a:t>6/7/2017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228600" y="3352800"/>
            <a:ext cx="8686800" cy="327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228600" y="228600"/>
            <a:ext cx="8686800" cy="3124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ctrTitle"/>
          </p:nvPr>
        </p:nvSpPr>
        <p:spPr>
          <a:xfrm>
            <a:off x="762000" y="3581400"/>
            <a:ext cx="7772400" cy="1470025"/>
          </a:xfrm>
        </p:spPr>
        <p:txBody>
          <a:bodyPr/>
          <a:lstStyle>
            <a:lvl1pPr algn="ctr">
              <a:defRPr>
                <a:solidFill>
                  <a:srgbClr val="0070C0"/>
                </a:solidFill>
                <a:latin typeface="Arial" pitchFamily="34" charset="0"/>
                <a:cs typeface="Arial"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447800" y="5105400"/>
            <a:ext cx="6400800" cy="533400"/>
          </a:xfrm>
        </p:spPr>
        <p:txBody>
          <a:bodyPr/>
          <a:lstStyle>
            <a:lvl1pPr marL="0" indent="0" algn="ctr">
              <a:buNone/>
              <a:defRPr>
                <a:solidFill>
                  <a:schemeClr val="tx1">
                    <a:lumMod val="75000"/>
                    <a:lumOff val="2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3"/>
          <p:cNvSpPr>
            <a:spLocks noGrp="1"/>
          </p:cNvSpPr>
          <p:nvPr>
            <p:ph type="dt" sz="half" idx="10"/>
          </p:nvPr>
        </p:nvSpPr>
        <p:spPr/>
        <p:txBody>
          <a:bodyPr/>
          <a:lstStyle>
            <a:lvl1pPr>
              <a:defRPr/>
            </a:lvl1pPr>
          </a:lstStyle>
          <a:p>
            <a:fld id="{1D8BD707-D9CF-40AE-B4C6-C98DA3205C09}" type="datetimeFigureOut">
              <a:rPr lang="en-US" smtClean="0"/>
              <a:pPr/>
              <a:t>6/7/2017</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pic>
        <p:nvPicPr>
          <p:cNvPr id="9" name="Picture 8" descr="8.png"/>
          <p:cNvPicPr>
            <a:picLocks noChangeAspect="1"/>
          </p:cNvPicPr>
          <p:nvPr userDrawn="1"/>
        </p:nvPicPr>
        <p:blipFill>
          <a:blip r:embed="rId2" cstate="print"/>
          <a:stretch>
            <a:fillRect/>
          </a:stretch>
        </p:blipFill>
        <p:spPr>
          <a:xfrm>
            <a:off x="2590800" y="1524000"/>
            <a:ext cx="3846584" cy="652273"/>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304800" y="304800"/>
            <a:ext cx="20574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6" name="Picture 9" descr="Google_Scholar_logo.png"/>
          <p:cNvPicPr>
            <a:picLocks noChangeAspect="1"/>
          </p:cNvPicPr>
          <p:nvPr/>
        </p:nvPicPr>
        <p:blipFill>
          <a:blip r:embed="rId2" cstate="print"/>
          <a:srcRect/>
          <a:stretch>
            <a:fillRect/>
          </a:stretch>
        </p:blipFill>
        <p:spPr bwMode="auto">
          <a:xfrm>
            <a:off x="400050" y="381000"/>
            <a:ext cx="1885950" cy="685800"/>
          </a:xfrm>
          <a:prstGeom prst="rect">
            <a:avLst/>
          </a:prstGeom>
          <a:noFill/>
          <a:ln w="9525">
            <a:noFill/>
            <a:miter lim="800000"/>
            <a:headEnd/>
            <a:tailEnd/>
          </a:ln>
        </p:spPr>
      </p:pic>
      <p:sp>
        <p:nvSpPr>
          <p:cNvPr id="7" name="Rectangle 6"/>
          <p:cNvSpPr/>
          <p:nvPr/>
        </p:nvSpPr>
        <p:spPr>
          <a:xfrm>
            <a:off x="228600" y="228600"/>
            <a:ext cx="8686800" cy="640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381000" y="381000"/>
            <a:ext cx="2286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609600" y="274638"/>
            <a:ext cx="8153400" cy="792162"/>
          </a:xfrm>
        </p:spPr>
        <p:txBody>
          <a:bodyPr>
            <a:normAutofit/>
          </a:bodyPr>
          <a:lstStyle>
            <a:lvl1pPr algn="l">
              <a:defRPr sz="3600">
                <a:solidFill>
                  <a:srgbClr val="0070C0"/>
                </a:solidFill>
                <a:latin typeface="Arial"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19200"/>
            <a:ext cx="8229600" cy="5181600"/>
          </a:xfrm>
        </p:spPr>
        <p:txBody>
          <a:bodyPr>
            <a:normAutofit/>
          </a:bodyPr>
          <a:lstStyle>
            <a:lvl1pPr>
              <a:buFont typeface="Webdings" pitchFamily="18" charset="2"/>
              <a:buChar char="a"/>
              <a:defRPr sz="2800">
                <a:solidFill>
                  <a:schemeClr val="tx1"/>
                </a:solidFill>
                <a:latin typeface="Arial" pitchFamily="34" charset="0"/>
                <a:cs typeface="Arial" pitchFamily="34" charset="0"/>
              </a:defRPr>
            </a:lvl1pPr>
            <a:lvl2pPr>
              <a:defRPr sz="2400">
                <a:solidFill>
                  <a:schemeClr val="tx1"/>
                </a:solidFill>
                <a:latin typeface="Arial" pitchFamily="34" charset="0"/>
                <a:cs typeface="Arial" pitchFamily="34" charset="0"/>
              </a:defRPr>
            </a:lvl2pPr>
            <a:lvl3pPr>
              <a:defRPr sz="20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3"/>
          <p:cNvSpPr>
            <a:spLocks noGrp="1"/>
          </p:cNvSpPr>
          <p:nvPr>
            <p:ph type="dt" sz="half" idx="10"/>
          </p:nvPr>
        </p:nvSpPr>
        <p:spPr/>
        <p:txBody>
          <a:bodyPr/>
          <a:lstStyle>
            <a:lvl1pPr>
              <a:defRPr/>
            </a:lvl1pPr>
          </a:lstStyle>
          <a:p>
            <a:fld id="{1D8BD707-D9CF-40AE-B4C6-C98DA3205C09}" type="datetimeFigureOut">
              <a:rPr lang="en-US" smtClean="0"/>
              <a:pPr/>
              <a:t>6/7/2017</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
        <p:nvSpPr>
          <p:cNvPr id="14" name="Rectangle 13"/>
          <p:cNvSpPr/>
          <p:nvPr/>
        </p:nvSpPr>
        <p:spPr>
          <a:xfrm>
            <a:off x="381000" y="381000"/>
            <a:ext cx="2286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5" name="Straight Connector 14"/>
          <p:cNvCxnSpPr/>
          <p:nvPr/>
        </p:nvCxnSpPr>
        <p:spPr>
          <a:xfrm rot="16200000" flipH="1">
            <a:off x="4591050" y="-3118597"/>
            <a:ext cx="1588" cy="819150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pic>
        <p:nvPicPr>
          <p:cNvPr id="16" name="Picture 15" descr="Untitled-1.jpg"/>
          <p:cNvPicPr>
            <a:picLocks noChangeAspect="1"/>
          </p:cNvPicPr>
          <p:nvPr/>
        </p:nvPicPr>
        <p:blipFill>
          <a:blip r:embed="rId3" cstate="print"/>
          <a:srcRect l="15920" t="19955" r="18408"/>
          <a:stretch>
            <a:fillRect/>
          </a:stretch>
        </p:blipFill>
        <p:spPr>
          <a:xfrm>
            <a:off x="3733800" y="3114675"/>
            <a:ext cx="5029200" cy="3362325"/>
          </a:xfrm>
          <a:prstGeom prst="rect">
            <a:avLst/>
          </a:prstGeom>
        </p:spPr>
      </p:pic>
      <p:sp>
        <p:nvSpPr>
          <p:cNvPr id="17" name="Rectangle 16"/>
          <p:cNvSpPr/>
          <p:nvPr/>
        </p:nvSpPr>
        <p:spPr>
          <a:xfrm>
            <a:off x="3200400" y="2743200"/>
            <a:ext cx="5638800" cy="3810000"/>
          </a:xfrm>
          <a:prstGeom prst="rect">
            <a:avLst/>
          </a:prstGeom>
          <a:solidFill>
            <a:srgbClr val="FFFFFF">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381000" y="381000"/>
            <a:ext cx="2286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381000" y="381000"/>
            <a:ext cx="228600" cy="6096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609600" y="274638"/>
            <a:ext cx="8077200" cy="792162"/>
          </a:xfrm>
        </p:spPr>
        <p:txBody>
          <a:bodyPr>
            <a:normAutofit/>
          </a:bodyPr>
          <a:lstStyle>
            <a:lvl1pPr algn="l">
              <a:defRPr sz="2800">
                <a:latin typeface="Arial"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19200"/>
            <a:ext cx="8229600" cy="5257800"/>
          </a:xfrm>
        </p:spPr>
        <p:txBody>
          <a:bodyPr>
            <a:normAutofit/>
          </a:bodyPr>
          <a:lstStyle>
            <a:lvl1pPr>
              <a:buFont typeface="Webdings" pitchFamily="18" charset="2"/>
              <a:buChar char=""/>
              <a:defRPr sz="2800">
                <a:solidFill>
                  <a:schemeClr val="bg1"/>
                </a:solidFill>
                <a:latin typeface="Arial" pitchFamily="34" charset="0"/>
                <a:cs typeface="Arial" pitchFamily="34" charset="0"/>
              </a:defRPr>
            </a:lvl1pPr>
            <a:lvl2pPr>
              <a:defRPr sz="2400">
                <a:solidFill>
                  <a:schemeClr val="bg1"/>
                </a:solidFill>
                <a:latin typeface="Arial" pitchFamily="34" charset="0"/>
                <a:cs typeface="Arial" pitchFamily="34" charset="0"/>
              </a:defRPr>
            </a:lvl2pPr>
            <a:lvl3pPr>
              <a:defRPr sz="2000">
                <a:solidFill>
                  <a:schemeClr val="bg1"/>
                </a:solidFill>
                <a:latin typeface="Arial" pitchFamily="34" charset="0"/>
                <a:cs typeface="Arial" pitchFamily="34" charset="0"/>
              </a:defRPr>
            </a:lvl3pPr>
            <a:lvl4pPr>
              <a:defRPr sz="1800">
                <a:solidFill>
                  <a:schemeClr val="bg1"/>
                </a:solidFill>
                <a:latin typeface="Arial" pitchFamily="34" charset="0"/>
                <a:cs typeface="Arial" pitchFamily="34" charset="0"/>
              </a:defRPr>
            </a:lvl4pPr>
            <a:lvl5pPr>
              <a:defRPr sz="1800">
                <a:solidFill>
                  <a:schemeClr val="bg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3"/>
          <p:cNvSpPr>
            <a:spLocks noGrp="1"/>
          </p:cNvSpPr>
          <p:nvPr>
            <p:ph type="dt" sz="half" idx="10"/>
          </p:nvPr>
        </p:nvSpPr>
        <p:spPr/>
        <p:txBody>
          <a:bodyPr/>
          <a:lstStyle>
            <a:lvl1pPr>
              <a:defRPr/>
            </a:lvl1pPr>
          </a:lstStyle>
          <a:p>
            <a:fld id="{1D8BD707-D9CF-40AE-B4C6-C98DA3205C09}" type="datetimeFigureOut">
              <a:rPr lang="en-US" smtClean="0"/>
              <a:pPr/>
              <a:t>6/7/2017</a:t>
            </a:fld>
            <a:endParaRPr lang="en-US"/>
          </a:p>
        </p:txBody>
      </p:sp>
      <p:sp>
        <p:nvSpPr>
          <p:cNvPr id="7" name="Footer Placeholder 4"/>
          <p:cNvSpPr>
            <a:spLocks noGrp="1"/>
          </p:cNvSpPr>
          <p:nvPr>
            <p:ph type="ftr" sz="quarter" idx="11"/>
          </p:nvPr>
        </p:nvSpPr>
        <p:spPr/>
        <p:txBody>
          <a:bodyPr/>
          <a:lstStyle>
            <a:lvl1pPr>
              <a:defRPr/>
            </a:lvl1pPr>
          </a:lstStyle>
          <a:p>
            <a:endParaRPr lang="en-US"/>
          </a:p>
        </p:txBody>
      </p:sp>
      <p:cxnSp>
        <p:nvCxnSpPr>
          <p:cNvPr id="9" name="Straight Connector 8"/>
          <p:cNvCxnSpPr/>
          <p:nvPr/>
        </p:nvCxnSpPr>
        <p:spPr>
          <a:xfrm rot="16200000" flipH="1">
            <a:off x="4591050" y="-3118597"/>
            <a:ext cx="1588" cy="819150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12"/>
          </p:nvPr>
        </p:nvSpPr>
        <p:spPr>
          <a:xfrm>
            <a:off x="6553200" y="6356350"/>
            <a:ext cx="2133600" cy="365125"/>
          </a:xfrm>
        </p:spPr>
        <p:txBody>
          <a:bodyPr/>
          <a:lstStyle>
            <a:lvl1pPr>
              <a:defRPr/>
            </a:lvl1pPr>
          </a:lstStyle>
          <a:p>
            <a:fld id="{B6F15528-21DE-4FAA-801E-634DDDAF4B2B}" type="slidenum">
              <a:rPr lang="en-US" smtClean="0"/>
              <a:pPr/>
              <a:t>‹#›</a:t>
            </a:fld>
            <a:endParaRPr lang="en-US"/>
          </a:p>
        </p:txBody>
      </p:sp>
    </p:spTree>
  </p:cSld>
  <p:clrMapOvr>
    <a:masterClrMapping/>
  </p:clrMapOvr>
  <p:transition spd="slow"/>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228600" y="228600"/>
            <a:ext cx="8686800" cy="3124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722313" y="4406900"/>
            <a:ext cx="7772400" cy="1362075"/>
          </a:xfrm>
        </p:spPr>
        <p:txBody>
          <a:bodyPr/>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722313" y="2590801"/>
            <a:ext cx="7772400" cy="685800"/>
          </a:xfrm>
        </p:spPr>
        <p:txBody>
          <a:bodyPr anchor="ctr"/>
          <a:lstStyle>
            <a:lvl1pPr marL="0" indent="0" algn="ctr">
              <a:buNone/>
              <a:defRPr sz="32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6/7/2017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pic>
        <p:nvPicPr>
          <p:cNvPr id="7" name="Picture 6" descr="8.png"/>
          <p:cNvPicPr>
            <a:picLocks noChangeAspect="1"/>
          </p:cNvPicPr>
          <p:nvPr userDrawn="1"/>
        </p:nvPicPr>
        <p:blipFill>
          <a:blip r:embed="rId2" cstate="print"/>
          <a:stretch>
            <a:fillRect/>
          </a:stretch>
        </p:blipFill>
        <p:spPr>
          <a:xfrm>
            <a:off x="2590800" y="1524000"/>
            <a:ext cx="3846584" cy="652273"/>
          </a:xfrm>
          <a:prstGeom prst="rect">
            <a:avLst/>
          </a:prstGeom>
        </p:spPr>
      </p:pic>
    </p:spTree>
  </p:cSld>
  <p:clrMapOvr>
    <a:masterClrMapping/>
  </p:clrMapOvr>
  <p:transition spd="slow"/>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normAutofit/>
          </a:bodyPr>
          <a:lstStyle>
            <a:lvl1pPr algn="l">
              <a:defRPr sz="3600"/>
            </a:lvl1p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4"/>
          <p:cNvSpPr>
            <a:spLocks noGrp="1"/>
          </p:cNvSpPr>
          <p:nvPr>
            <p:ph type="dt" sz="half" idx="10"/>
          </p:nvPr>
        </p:nvSpPr>
        <p:spPr/>
        <p:txBody>
          <a:bodyPr/>
          <a:lstStyle>
            <a:lvl1pPr>
              <a:defRPr/>
            </a:lvl1pPr>
          </a:lstStyle>
          <a:p>
            <a:fld id="{1D8BD707-D9CF-40AE-B4C6-C98DA3205C09}" type="datetimeFigureOut">
              <a:rPr lang="en-US" smtClean="0"/>
              <a:pPr/>
              <a:t>6/7/2017</a:t>
            </a:fld>
            <a:endParaRPr lang="en-US"/>
          </a:p>
        </p:txBody>
      </p:sp>
      <p:sp>
        <p:nvSpPr>
          <p:cNvPr id="8" name="Footer Placeholder 5"/>
          <p:cNvSpPr>
            <a:spLocks noGrp="1"/>
          </p:cNvSpPr>
          <p:nvPr>
            <p:ph type="ftr" sz="quarter" idx="11"/>
          </p:nvPr>
        </p:nvSpPr>
        <p:spPr/>
        <p:txBody>
          <a:bodyPr/>
          <a:lstStyle>
            <a:lvl1pPr>
              <a:defRPr/>
            </a:lvl1pPr>
          </a:lstStyle>
          <a:p>
            <a:endParaRPr lang="en-US"/>
          </a:p>
        </p:txBody>
      </p:sp>
      <p:sp>
        <p:nvSpPr>
          <p:cNvPr id="9"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spd="slow"/>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a:off x="381000" y="381000"/>
            <a:ext cx="2286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457200" y="381000"/>
            <a:ext cx="8229600" cy="609600"/>
          </a:xfrm>
        </p:spPr>
        <p:txBody>
          <a:bodyPr>
            <a:no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457200" y="11430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782762"/>
            <a:ext cx="4040188" cy="4618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430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782762"/>
            <a:ext cx="4041775" cy="4618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6"/>
          <p:cNvSpPr>
            <a:spLocks noGrp="1"/>
          </p:cNvSpPr>
          <p:nvPr>
            <p:ph type="dt" sz="half" idx="10"/>
          </p:nvPr>
        </p:nvSpPr>
        <p:spPr/>
        <p:txBody>
          <a:bodyPr/>
          <a:lstStyle>
            <a:lvl1pPr>
              <a:defRPr/>
            </a:lvl1pPr>
          </a:lstStyle>
          <a:p>
            <a:fld id="{1D8BD707-D9CF-40AE-B4C6-C98DA3205C09}" type="datetimeFigureOut">
              <a:rPr lang="en-US" smtClean="0"/>
              <a:pPr/>
              <a:t>6/7/2017</a:t>
            </a:fld>
            <a:endParaRPr lang="en-US"/>
          </a:p>
        </p:txBody>
      </p:sp>
      <p:sp>
        <p:nvSpPr>
          <p:cNvPr id="10" name="Footer Placeholder 7"/>
          <p:cNvSpPr>
            <a:spLocks noGrp="1"/>
          </p:cNvSpPr>
          <p:nvPr>
            <p:ph type="ftr" sz="quarter" idx="11"/>
          </p:nvPr>
        </p:nvSpPr>
        <p:spPr/>
        <p:txBody>
          <a:bodyPr/>
          <a:lstStyle>
            <a:lvl1pPr>
              <a:defRPr/>
            </a:lvl1pPr>
          </a:lstStyle>
          <a:p>
            <a:endParaRPr lang="en-US"/>
          </a:p>
        </p:txBody>
      </p:sp>
      <p:sp>
        <p:nvSpPr>
          <p:cNvPr id="11" name="Slide Number Placeholder 8"/>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spd="slow"/>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52800" y="1066800"/>
            <a:ext cx="53340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D8BD707-D9CF-40AE-B4C6-C98DA3205C09}" type="datetimeFigureOut">
              <a:rPr lang="en-US" smtClean="0"/>
              <a:pPr/>
              <a:t>6/7/2017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spd="slow"/>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6/7/2017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spd="slow"/>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2746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457200" y="10668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8" name="Picture 7" descr="Untitled-1.jpg"/>
          <p:cNvPicPr>
            <a:picLocks noChangeAspect="1"/>
          </p:cNvPicPr>
          <p:nvPr/>
        </p:nvPicPr>
        <p:blipFill>
          <a:blip r:embed="rId13" cstate="print"/>
          <a:srcRect l="15920" t="19955" r="18408"/>
          <a:stretch>
            <a:fillRect/>
          </a:stretch>
        </p:blipFill>
        <p:spPr>
          <a:xfrm>
            <a:off x="3733800" y="3114675"/>
            <a:ext cx="5029200" cy="3362325"/>
          </a:xfrm>
          <a:prstGeom prst="rect">
            <a:avLst/>
          </a:prstGeom>
        </p:spPr>
      </p:pic>
      <p:sp>
        <p:nvSpPr>
          <p:cNvPr id="9" name="Rectangle 8"/>
          <p:cNvSpPr/>
          <p:nvPr/>
        </p:nvSpPr>
        <p:spPr>
          <a:xfrm>
            <a:off x="228600" y="228600"/>
            <a:ext cx="8686800" cy="6400800"/>
          </a:xfrm>
          <a:prstGeom prst="rect">
            <a:avLst/>
          </a:prstGeom>
          <a:solidFill>
            <a:srgbClr val="0070C0">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3" r:id="rId3"/>
    <p:sldLayoutId id="2147483662" r:id="rId4"/>
    <p:sldLayoutId id="2147483664" r:id="rId5"/>
    <p:sldLayoutId id="2147483665" r:id="rId6"/>
    <p:sldLayoutId id="2147483666" r:id="rId7"/>
    <p:sldLayoutId id="2147483667" r:id="rId8"/>
    <p:sldLayoutId id="2147483668" r:id="rId9"/>
    <p:sldLayoutId id="2147483669" r:id="rId10"/>
    <p:sldLayoutId id="2147483670" r:id="rId11"/>
  </p:sldLayoutIdLst>
  <p:transition spd="slow"/>
  <p:timing>
    <p:tnLst>
      <p:par>
        <p:cTn id="1" dur="indefinite" restart="never" nodeType="tmRoot"/>
      </p:par>
    </p:tnLst>
  </p:timing>
  <p:txStyles>
    <p:titleStyle>
      <a:lvl1pPr algn="l" rtl="0" eaLnBrk="1" fontAlgn="base" hangingPunct="1">
        <a:spcBef>
          <a:spcPct val="0"/>
        </a:spcBef>
        <a:spcAft>
          <a:spcPct val="0"/>
        </a:spcAft>
        <a:defRPr sz="2800" kern="12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Calibri" pitchFamily="34" charset="0"/>
        </a:defRPr>
      </a:lvl2pPr>
      <a:lvl3pPr algn="l" rtl="0" eaLnBrk="1" fontAlgn="base" hangingPunct="1">
        <a:spcBef>
          <a:spcPct val="0"/>
        </a:spcBef>
        <a:spcAft>
          <a:spcPct val="0"/>
        </a:spcAft>
        <a:defRPr sz="2800">
          <a:solidFill>
            <a:schemeClr val="bg1"/>
          </a:solidFill>
          <a:latin typeface="Calibri" pitchFamily="34" charset="0"/>
        </a:defRPr>
      </a:lvl3pPr>
      <a:lvl4pPr algn="l" rtl="0" eaLnBrk="1" fontAlgn="base" hangingPunct="1">
        <a:spcBef>
          <a:spcPct val="0"/>
        </a:spcBef>
        <a:spcAft>
          <a:spcPct val="0"/>
        </a:spcAft>
        <a:defRPr sz="2800">
          <a:solidFill>
            <a:schemeClr val="bg1"/>
          </a:solidFill>
          <a:latin typeface="Calibri" pitchFamily="34" charset="0"/>
        </a:defRPr>
      </a:lvl4pPr>
      <a:lvl5pPr algn="l" rtl="0" eaLnBrk="1" fontAlgn="base" hangingPunct="1">
        <a:spcBef>
          <a:spcPct val="0"/>
        </a:spcBef>
        <a:spcAft>
          <a:spcPct val="0"/>
        </a:spcAft>
        <a:defRPr sz="2800">
          <a:solidFill>
            <a:schemeClr val="bg1"/>
          </a:solidFill>
          <a:latin typeface="Calibri" pitchFamily="34" charset="0"/>
        </a:defRPr>
      </a:lvl5pPr>
      <a:lvl6pPr marL="457200" algn="ctr" rtl="0" eaLnBrk="1" fontAlgn="base" hangingPunct="1">
        <a:spcBef>
          <a:spcPct val="0"/>
        </a:spcBef>
        <a:spcAft>
          <a:spcPct val="0"/>
        </a:spcAft>
        <a:defRPr sz="4400">
          <a:solidFill>
            <a:schemeClr val="bg1"/>
          </a:solidFill>
          <a:latin typeface="Calibri" pitchFamily="34" charset="0"/>
        </a:defRPr>
      </a:lvl6pPr>
      <a:lvl7pPr marL="914400" algn="ctr" rtl="0" eaLnBrk="1" fontAlgn="base" hangingPunct="1">
        <a:spcBef>
          <a:spcPct val="0"/>
        </a:spcBef>
        <a:spcAft>
          <a:spcPct val="0"/>
        </a:spcAft>
        <a:defRPr sz="4400">
          <a:solidFill>
            <a:schemeClr val="bg1"/>
          </a:solidFill>
          <a:latin typeface="Calibri" pitchFamily="34" charset="0"/>
        </a:defRPr>
      </a:lvl7pPr>
      <a:lvl8pPr marL="1371600" algn="ctr" rtl="0" eaLnBrk="1" fontAlgn="base" hangingPunct="1">
        <a:spcBef>
          <a:spcPct val="0"/>
        </a:spcBef>
        <a:spcAft>
          <a:spcPct val="0"/>
        </a:spcAft>
        <a:defRPr sz="4400">
          <a:solidFill>
            <a:schemeClr val="bg1"/>
          </a:solidFill>
          <a:latin typeface="Calibri" pitchFamily="34" charset="0"/>
        </a:defRPr>
      </a:lvl8pPr>
      <a:lvl9pPr marL="1828800" algn="ctr" rtl="0" eaLnBrk="1" fontAlgn="base" hangingPunct="1">
        <a:spcBef>
          <a:spcPct val="0"/>
        </a:spcBef>
        <a:spcAft>
          <a:spcPct val="0"/>
        </a:spcAft>
        <a:defRPr sz="4400">
          <a:solidFill>
            <a:schemeClr val="bg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2800" kern="1200">
          <a:solidFill>
            <a:schemeClr val="bg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400" kern="1200">
          <a:solidFill>
            <a:schemeClr val="bg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bg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cdn.softwaretestinghelp.com/wp-content/qa/uploads/2014/10/Junit-framework-Selenium-script-5.jpg"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cdn2.softwaretestinghelp.com/wp-content/qa/uploads/2014/10/Junit-framework-Selenium-script.jpg"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cdn.softwaretestinghelp.com/wp-content/qa/uploads/2014/10/Junit-framework-Selenium-script-2.jpg"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cdn.softwaretestinghelp.com/wp-content/qa/uploads/2014/10/Junit-framework-Selenium-script-3.jpg"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cdn.softwaretestinghelp.com/wp-content/qa/uploads/2014/10/Junit-framework-Selenium-script-4.jpg"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lvl="0">
              <a:lnSpc>
                <a:spcPts val="1715"/>
              </a:lnSpc>
              <a:spcBef>
                <a:spcPts val="2400"/>
              </a:spcBef>
              <a:spcAft>
                <a:spcPts val="0"/>
              </a:spcAft>
              <a:tabLst>
                <a:tab pos="457200" algn="l"/>
              </a:tabLst>
            </a:pPr>
            <a:r>
              <a:rPr lang="en-US" kern="0" dirty="0" smtClean="0"/>
              <a:t>Day 1 - Module </a:t>
            </a:r>
            <a:r>
              <a:rPr lang="en-US" kern="0" dirty="0" smtClean="0"/>
              <a:t>2: </a:t>
            </a:r>
            <a:r>
              <a:rPr lang="en-US" dirty="0"/>
              <a:t>Introduction to JUnit </a:t>
            </a:r>
            <a:r>
              <a:rPr lang="en-US" dirty="0" smtClean="0"/>
              <a:t/>
            </a:r>
            <a:br>
              <a:rPr lang="en-US" dirty="0" smtClean="0"/>
            </a:br>
            <a:r>
              <a:rPr lang="en-US" dirty="0"/>
              <a:t/>
            </a:r>
            <a:br>
              <a:rPr lang="en-US" dirty="0"/>
            </a:br>
            <a:r>
              <a:rPr lang="en-US" dirty="0" smtClean="0"/>
              <a:t>Framework </a:t>
            </a:r>
            <a:r>
              <a:rPr lang="en-US" dirty="0"/>
              <a:t>and Its Usage in Selenium Script</a:t>
            </a:r>
            <a:r>
              <a:rPr lang="en-US" kern="0" dirty="0"/>
              <a:t> </a:t>
            </a:r>
            <a:endParaRPr lang="en-US" sz="3600" b="1" kern="0" dirty="0">
              <a:solidFill>
                <a:srgbClr val="365F91"/>
              </a:solidFill>
              <a:latin typeface="Cambria" panose="02040503050406030204" pitchFamily="18" charset="0"/>
              <a:ea typeface="Times New Roman" panose="02020603050405020304" pitchFamily="18" charset="0"/>
              <a:cs typeface="Times New Roman" panose="02020603050405020304" pitchFamily="18" charset="0"/>
            </a:endParaRPr>
          </a:p>
        </p:txBody>
      </p:sp>
      <p:sp>
        <p:nvSpPr>
          <p:cNvPr id="5" name="Subtitle 4"/>
          <p:cNvSpPr>
            <a:spLocks noGrp="1"/>
          </p:cNvSpPr>
          <p:nvPr>
            <p:ph type="subTitle" idx="1"/>
          </p:nvPr>
        </p:nvSpPr>
        <p:spPr/>
        <p:txBody>
          <a:bodyPr>
            <a:normAutofit/>
          </a:bodyPr>
          <a:lstStyle/>
          <a:p>
            <a:r>
              <a:rPr lang="en-US" dirty="0" smtClean="0"/>
              <a:t>Smita B Kumar</a:t>
            </a:r>
            <a:endParaRPr lang="en-US" dirty="0"/>
          </a:p>
        </p:txBody>
      </p:sp>
    </p:spTree>
    <p:extLst>
      <p:ext uri="{BB962C8B-B14F-4D97-AF65-F5344CB8AC3E}">
        <p14:creationId xmlns:p14="http://schemas.microsoft.com/office/powerpoint/2010/main" val="349634108"/>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320" y="259398"/>
            <a:ext cx="8473440" cy="792162"/>
          </a:xfrm>
        </p:spPr>
        <p:txBody>
          <a:bodyPr>
            <a:noAutofit/>
          </a:bodyPr>
          <a:lstStyle/>
          <a:p>
            <a:r>
              <a:rPr lang="en-US" sz="3000" dirty="0"/>
              <a:t>JUnit Annotations Used in Selenium scripts</a:t>
            </a:r>
          </a:p>
        </p:txBody>
      </p:sp>
      <p:sp>
        <p:nvSpPr>
          <p:cNvPr id="3" name="Slide Number Placeholder 2"/>
          <p:cNvSpPr>
            <a:spLocks noGrp="1"/>
          </p:cNvSpPr>
          <p:nvPr>
            <p:ph type="sldNum" sz="quarter" idx="12"/>
          </p:nvPr>
        </p:nvSpPr>
        <p:spPr/>
        <p:txBody>
          <a:bodyPr/>
          <a:lstStyle/>
          <a:p>
            <a:fld id="{3CA7D8A6-1136-4C38-ADB5-83A54ED516A9}" type="slidenum">
              <a:rPr lang="en-US" smtClean="0"/>
              <a:pPr/>
              <a:t>10</a:t>
            </a:fld>
            <a:endParaRPr lang="en-US"/>
          </a:p>
        </p:txBody>
      </p:sp>
      <p:sp>
        <p:nvSpPr>
          <p:cNvPr id="15" name="Rounded Rectangle 14"/>
          <p:cNvSpPr/>
          <p:nvPr/>
        </p:nvSpPr>
        <p:spPr>
          <a:xfrm>
            <a:off x="304800" y="1051560"/>
            <a:ext cx="8534400" cy="53047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a:t>1	public class </a:t>
            </a:r>
            <a:r>
              <a:rPr lang="en-US" dirty="0" err="1"/>
              <a:t>Junttest</a:t>
            </a:r>
            <a:r>
              <a:rPr lang="en-US" dirty="0"/>
              <a:t> {</a:t>
            </a:r>
          </a:p>
          <a:p>
            <a:r>
              <a:rPr lang="en-US" dirty="0"/>
              <a:t>2	@Before</a:t>
            </a:r>
          </a:p>
          <a:p>
            <a:r>
              <a:rPr lang="en-US" dirty="0"/>
              <a:t>3	public void </a:t>
            </a:r>
            <a:r>
              <a:rPr lang="en-US" dirty="0" err="1"/>
              <a:t>beforeTest</a:t>
            </a:r>
            <a:r>
              <a:rPr lang="en-US" dirty="0"/>
              <a:t>(){</a:t>
            </a:r>
          </a:p>
          <a:p>
            <a:r>
              <a:rPr lang="en-US" dirty="0"/>
              <a:t>4	</a:t>
            </a:r>
            <a:r>
              <a:rPr lang="en-US" dirty="0" err="1"/>
              <a:t>System.out.println</a:t>
            </a:r>
            <a:r>
              <a:rPr lang="en-US" dirty="0"/>
              <a:t>("Running before test");</a:t>
            </a:r>
          </a:p>
          <a:p>
            <a:r>
              <a:rPr lang="en-US" dirty="0"/>
              <a:t>5	}</a:t>
            </a:r>
          </a:p>
          <a:p>
            <a:r>
              <a:rPr lang="en-US" dirty="0"/>
              <a:t>6	 </a:t>
            </a:r>
          </a:p>
          <a:p>
            <a:r>
              <a:rPr lang="en-US" dirty="0"/>
              <a:t>7	@Test</a:t>
            </a:r>
          </a:p>
          <a:p>
            <a:r>
              <a:rPr lang="en-US" dirty="0"/>
              <a:t>8	public void </a:t>
            </a:r>
            <a:r>
              <a:rPr lang="en-US" dirty="0" err="1"/>
              <a:t>junitTest</a:t>
            </a:r>
            <a:r>
              <a:rPr lang="en-US" dirty="0"/>
              <a:t>(){</a:t>
            </a:r>
          </a:p>
          <a:p>
            <a:r>
              <a:rPr lang="en-US" dirty="0"/>
              <a:t>9	</a:t>
            </a:r>
            <a:r>
              <a:rPr lang="en-US" dirty="0" err="1"/>
              <a:t>System.out.println</a:t>
            </a:r>
            <a:r>
              <a:rPr lang="en-US" dirty="0"/>
              <a:t>("Running Junit test");</a:t>
            </a:r>
          </a:p>
          <a:p>
            <a:r>
              <a:rPr lang="en-US" dirty="0"/>
              <a:t>10	}</a:t>
            </a:r>
          </a:p>
          <a:p>
            <a:r>
              <a:rPr lang="en-US" dirty="0"/>
              <a:t>11	 </a:t>
            </a:r>
          </a:p>
          <a:p>
            <a:r>
              <a:rPr lang="en-US" dirty="0"/>
              <a:t>12	@Test</a:t>
            </a:r>
          </a:p>
          <a:p>
            <a:r>
              <a:rPr lang="en-US" dirty="0"/>
              <a:t>13	public void </a:t>
            </a:r>
            <a:r>
              <a:rPr lang="en-US" dirty="0" err="1"/>
              <a:t>secondJunitTest</a:t>
            </a:r>
            <a:r>
              <a:rPr lang="en-US" dirty="0"/>
              <a:t>(){</a:t>
            </a:r>
          </a:p>
          <a:p>
            <a:r>
              <a:rPr lang="en-US" dirty="0"/>
              <a:t>14	</a:t>
            </a:r>
            <a:r>
              <a:rPr lang="en-US" dirty="0" err="1"/>
              <a:t>System.out.println</a:t>
            </a:r>
            <a:r>
              <a:rPr lang="en-US" dirty="0"/>
              <a:t>("Running second Junit test");</a:t>
            </a:r>
          </a:p>
          <a:p>
            <a:r>
              <a:rPr lang="en-US" dirty="0"/>
              <a:t>15	}</a:t>
            </a:r>
          </a:p>
          <a:p>
            <a:r>
              <a:rPr lang="en-US" dirty="0"/>
              <a:t>16	}</a:t>
            </a:r>
          </a:p>
        </p:txBody>
      </p:sp>
      <p:sp>
        <p:nvSpPr>
          <p:cNvPr id="4" name="Content Placeholder 3"/>
          <p:cNvSpPr>
            <a:spLocks noGrp="1"/>
          </p:cNvSpPr>
          <p:nvPr>
            <p:ph idx="1"/>
          </p:nvPr>
        </p:nvSpPr>
        <p:spPr>
          <a:xfrm>
            <a:off x="6248400" y="1159669"/>
            <a:ext cx="2438400" cy="3200400"/>
          </a:xfrm>
        </p:spPr>
        <p:txBody>
          <a:bodyPr>
            <a:noAutofit/>
          </a:bodyPr>
          <a:lstStyle/>
          <a:p>
            <a:r>
              <a:rPr lang="en-US" sz="1800" b="1" dirty="0"/>
              <a:t>Output:</a:t>
            </a:r>
            <a:r>
              <a:rPr lang="en-US" sz="1800" dirty="0"/>
              <a:t/>
            </a:r>
            <a:br>
              <a:rPr lang="en-US" sz="1800" dirty="0"/>
            </a:br>
            <a:r>
              <a:rPr lang="en-US" sz="1800" dirty="0"/>
              <a:t>Running before test</a:t>
            </a:r>
            <a:br>
              <a:rPr lang="en-US" sz="1800" dirty="0"/>
            </a:br>
            <a:r>
              <a:rPr lang="en-US" sz="1800" dirty="0"/>
              <a:t>Running Junit test</a:t>
            </a:r>
            <a:br>
              <a:rPr lang="en-US" sz="1800" dirty="0"/>
            </a:br>
            <a:r>
              <a:rPr lang="en-US" sz="1800" dirty="0"/>
              <a:t>Running before test</a:t>
            </a:r>
            <a:br>
              <a:rPr lang="en-US" sz="1800" dirty="0"/>
            </a:br>
            <a:r>
              <a:rPr lang="en-US" sz="1800" dirty="0"/>
              <a:t>Running second Junit test</a:t>
            </a:r>
          </a:p>
          <a:p>
            <a:r>
              <a:rPr lang="en-US" sz="1800" dirty="0"/>
              <a:t>Before running </a:t>
            </a:r>
            <a:r>
              <a:rPr lang="en-US" sz="1800" dirty="0" err="1"/>
              <a:t>junitTest</a:t>
            </a:r>
            <a:r>
              <a:rPr lang="en-US" sz="1800" dirty="0"/>
              <a:t> method </a:t>
            </a:r>
            <a:r>
              <a:rPr lang="en-US" sz="1800" dirty="0" err="1"/>
              <a:t>beforeTest</a:t>
            </a:r>
            <a:r>
              <a:rPr lang="en-US" sz="1800" dirty="0"/>
              <a:t> method will run. Similarly before running </a:t>
            </a:r>
            <a:r>
              <a:rPr lang="en-US" sz="1800" dirty="0" err="1"/>
              <a:t>secondJuntiTest</a:t>
            </a:r>
            <a:r>
              <a:rPr lang="en-US" sz="1800" dirty="0"/>
              <a:t> again </a:t>
            </a:r>
            <a:r>
              <a:rPr lang="en-US" sz="1800" dirty="0" err="1"/>
              <a:t>beforeTest</a:t>
            </a:r>
            <a:r>
              <a:rPr lang="en-US" sz="1800" dirty="0"/>
              <a:t> method will run and produces output like above.</a:t>
            </a:r>
          </a:p>
        </p:txBody>
      </p:sp>
    </p:spTree>
    <p:extLst>
      <p:ext uri="{BB962C8B-B14F-4D97-AF65-F5344CB8AC3E}">
        <p14:creationId xmlns:p14="http://schemas.microsoft.com/office/powerpoint/2010/main" val="1940518802"/>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320" y="259398"/>
            <a:ext cx="8473440" cy="792162"/>
          </a:xfrm>
        </p:spPr>
        <p:txBody>
          <a:bodyPr>
            <a:noAutofit/>
          </a:bodyPr>
          <a:lstStyle/>
          <a:p>
            <a:r>
              <a:rPr lang="en-US" sz="3000" dirty="0"/>
              <a:t>JUnit Annotations Used in Selenium scripts</a:t>
            </a:r>
          </a:p>
        </p:txBody>
      </p:sp>
      <p:sp>
        <p:nvSpPr>
          <p:cNvPr id="3" name="Slide Number Placeholder 2"/>
          <p:cNvSpPr>
            <a:spLocks noGrp="1"/>
          </p:cNvSpPr>
          <p:nvPr>
            <p:ph type="sldNum" sz="quarter" idx="12"/>
          </p:nvPr>
        </p:nvSpPr>
        <p:spPr/>
        <p:txBody>
          <a:bodyPr/>
          <a:lstStyle/>
          <a:p>
            <a:fld id="{3CA7D8A6-1136-4C38-ADB5-83A54ED516A9}" type="slidenum">
              <a:rPr lang="en-US" smtClean="0"/>
              <a:pPr/>
              <a:t>11</a:t>
            </a:fld>
            <a:endParaRPr lang="en-US"/>
          </a:p>
        </p:txBody>
      </p:sp>
      <p:sp>
        <p:nvSpPr>
          <p:cNvPr id="15" name="Rounded Rectangle 14"/>
          <p:cNvSpPr/>
          <p:nvPr/>
        </p:nvSpPr>
        <p:spPr>
          <a:xfrm>
            <a:off x="304800" y="1051560"/>
            <a:ext cx="8534400" cy="53047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a:t>1	</a:t>
            </a:r>
            <a:r>
              <a:rPr lang="en-US" dirty="0" smtClean="0"/>
              <a:t>public </a:t>
            </a:r>
            <a:r>
              <a:rPr lang="en-US" dirty="0"/>
              <a:t>class </a:t>
            </a:r>
            <a:r>
              <a:rPr lang="en-US" dirty="0" err="1"/>
              <a:t>Junttest</a:t>
            </a:r>
            <a:r>
              <a:rPr lang="en-US" dirty="0"/>
              <a:t> {</a:t>
            </a:r>
          </a:p>
          <a:p>
            <a:r>
              <a:rPr lang="en-US" dirty="0"/>
              <a:t>2	@</a:t>
            </a:r>
            <a:r>
              <a:rPr lang="en-US" dirty="0" err="1"/>
              <a:t>BeforeClass</a:t>
            </a:r>
            <a:endParaRPr lang="en-US" dirty="0"/>
          </a:p>
          <a:p>
            <a:r>
              <a:rPr lang="en-US" dirty="0"/>
              <a:t>3	public static void </a:t>
            </a:r>
            <a:r>
              <a:rPr lang="en-US" dirty="0" err="1"/>
              <a:t>beforeClassTest</a:t>
            </a:r>
            <a:r>
              <a:rPr lang="en-US" dirty="0"/>
              <a:t>(){</a:t>
            </a:r>
          </a:p>
          <a:p>
            <a:r>
              <a:rPr lang="en-US" dirty="0"/>
              <a:t>4	</a:t>
            </a:r>
            <a:r>
              <a:rPr lang="en-US" dirty="0" err="1"/>
              <a:t>System.out.println</a:t>
            </a:r>
            <a:r>
              <a:rPr lang="en-US" dirty="0"/>
              <a:t>("Executed before class method");</a:t>
            </a:r>
          </a:p>
          <a:p>
            <a:r>
              <a:rPr lang="en-US" dirty="0"/>
              <a:t>5	</a:t>
            </a:r>
            <a:r>
              <a:rPr lang="en-US" dirty="0" smtClean="0"/>
              <a:t>}</a:t>
            </a:r>
            <a:r>
              <a:rPr lang="en-US" dirty="0"/>
              <a:t>	 </a:t>
            </a:r>
          </a:p>
          <a:p>
            <a:r>
              <a:rPr lang="en-US" dirty="0" smtClean="0"/>
              <a:t>6</a:t>
            </a:r>
            <a:r>
              <a:rPr lang="en-US" dirty="0"/>
              <a:t>	@Test</a:t>
            </a:r>
          </a:p>
          <a:p>
            <a:r>
              <a:rPr lang="en-US" dirty="0" smtClean="0"/>
              <a:t>7</a:t>
            </a:r>
            <a:r>
              <a:rPr lang="en-US" dirty="0"/>
              <a:t>	public void </a:t>
            </a:r>
            <a:r>
              <a:rPr lang="en-US" dirty="0" err="1"/>
              <a:t>junitTest</a:t>
            </a:r>
            <a:r>
              <a:rPr lang="en-US" dirty="0"/>
              <a:t>(){</a:t>
            </a:r>
          </a:p>
          <a:p>
            <a:r>
              <a:rPr lang="en-US" dirty="0" smtClean="0"/>
              <a:t>8</a:t>
            </a:r>
            <a:r>
              <a:rPr lang="en-US" dirty="0"/>
              <a:t>	</a:t>
            </a:r>
            <a:r>
              <a:rPr lang="en-US" dirty="0" err="1"/>
              <a:t>System.out.println</a:t>
            </a:r>
            <a:r>
              <a:rPr lang="en-US" dirty="0"/>
              <a:t>("Running Junit test");</a:t>
            </a:r>
          </a:p>
          <a:p>
            <a:r>
              <a:rPr lang="en-US" dirty="0" smtClean="0"/>
              <a:t>9</a:t>
            </a:r>
            <a:r>
              <a:rPr lang="en-US" dirty="0"/>
              <a:t>	</a:t>
            </a:r>
            <a:r>
              <a:rPr lang="en-US" dirty="0" smtClean="0"/>
              <a:t>}</a:t>
            </a:r>
            <a:r>
              <a:rPr lang="en-US" dirty="0"/>
              <a:t>	 </a:t>
            </a:r>
          </a:p>
          <a:p>
            <a:r>
              <a:rPr lang="en-US" dirty="0" smtClean="0"/>
              <a:t>10</a:t>
            </a:r>
            <a:r>
              <a:rPr lang="en-US" dirty="0"/>
              <a:t>	@Test</a:t>
            </a:r>
          </a:p>
          <a:p>
            <a:r>
              <a:rPr lang="en-US" dirty="0" smtClean="0"/>
              <a:t>11</a:t>
            </a:r>
            <a:r>
              <a:rPr lang="en-US" dirty="0"/>
              <a:t>	public void </a:t>
            </a:r>
            <a:r>
              <a:rPr lang="en-US" dirty="0" err="1"/>
              <a:t>secondJunitTest</a:t>
            </a:r>
            <a:r>
              <a:rPr lang="en-US" dirty="0"/>
              <a:t>(){</a:t>
            </a:r>
          </a:p>
          <a:p>
            <a:r>
              <a:rPr lang="en-US" dirty="0" smtClean="0"/>
              <a:t>12</a:t>
            </a:r>
            <a:r>
              <a:rPr lang="en-US" dirty="0"/>
              <a:t>	</a:t>
            </a:r>
            <a:r>
              <a:rPr lang="en-US" dirty="0" err="1"/>
              <a:t>System.out.println</a:t>
            </a:r>
            <a:r>
              <a:rPr lang="en-US" dirty="0"/>
              <a:t>("Running second Junit test");</a:t>
            </a:r>
          </a:p>
          <a:p>
            <a:r>
              <a:rPr lang="en-US" dirty="0" smtClean="0"/>
              <a:t>13</a:t>
            </a:r>
            <a:r>
              <a:rPr lang="en-US" dirty="0"/>
              <a:t>	}</a:t>
            </a:r>
          </a:p>
          <a:p>
            <a:r>
              <a:rPr lang="en-US" dirty="0" smtClean="0"/>
              <a:t>14</a:t>
            </a:r>
            <a:r>
              <a:rPr lang="en-US" dirty="0"/>
              <a:t>	}</a:t>
            </a:r>
          </a:p>
          <a:p>
            <a:r>
              <a:rPr lang="en-US" b="1" dirty="0"/>
              <a:t>Output:</a:t>
            </a:r>
          </a:p>
          <a:p>
            <a:r>
              <a:rPr lang="en-US" b="1" dirty="0"/>
              <a:t>Executed before class </a:t>
            </a:r>
            <a:r>
              <a:rPr lang="en-US" b="1" dirty="0" smtClean="0"/>
              <a:t>method</a:t>
            </a:r>
          </a:p>
          <a:p>
            <a:r>
              <a:rPr lang="en-US" b="1" dirty="0"/>
              <a:t>Running Junit test</a:t>
            </a:r>
            <a:br>
              <a:rPr lang="en-US" b="1" dirty="0"/>
            </a:br>
            <a:r>
              <a:rPr lang="en-US" b="1" dirty="0"/>
              <a:t>Running second Junit test</a:t>
            </a:r>
          </a:p>
          <a:p>
            <a:endParaRPr lang="en-US" b="1" dirty="0"/>
          </a:p>
        </p:txBody>
      </p:sp>
      <p:sp>
        <p:nvSpPr>
          <p:cNvPr id="4" name="Content Placeholder 3"/>
          <p:cNvSpPr>
            <a:spLocks noGrp="1"/>
          </p:cNvSpPr>
          <p:nvPr>
            <p:ph idx="1"/>
          </p:nvPr>
        </p:nvSpPr>
        <p:spPr>
          <a:xfrm>
            <a:off x="6583680" y="1752282"/>
            <a:ext cx="2438400" cy="3200400"/>
          </a:xfrm>
        </p:spPr>
        <p:txBody>
          <a:bodyPr>
            <a:noAutofit/>
          </a:bodyPr>
          <a:lstStyle/>
          <a:p>
            <a:r>
              <a:rPr lang="en-US" sz="1800" b="1" u="sng" dirty="0"/>
              <a:t>#3. @</a:t>
            </a:r>
            <a:r>
              <a:rPr lang="en-US" sz="1800" b="1" u="sng" dirty="0" err="1"/>
              <a:t>BeforeClass</a:t>
            </a:r>
            <a:endParaRPr lang="en-US" sz="1800" dirty="0"/>
          </a:p>
          <a:p>
            <a:r>
              <a:rPr lang="en-US" sz="1800" dirty="0"/>
              <a:t>This method executes once before running all test. The method has to be a static method. Initialization of properties files, databases </a:t>
            </a:r>
            <a:r>
              <a:rPr lang="en-US" sz="1800" dirty="0" err="1"/>
              <a:t>etc</a:t>
            </a:r>
            <a:r>
              <a:rPr lang="en-US" sz="1800" dirty="0"/>
              <a:t> are done in </a:t>
            </a:r>
            <a:r>
              <a:rPr lang="en-US" sz="1800" dirty="0" err="1"/>
              <a:t>beforeClass</a:t>
            </a:r>
            <a:r>
              <a:rPr lang="en-US" sz="1800" dirty="0"/>
              <a:t> method.</a:t>
            </a:r>
          </a:p>
        </p:txBody>
      </p:sp>
    </p:spTree>
    <p:extLst>
      <p:ext uri="{BB962C8B-B14F-4D97-AF65-F5344CB8AC3E}">
        <p14:creationId xmlns:p14="http://schemas.microsoft.com/office/powerpoint/2010/main" val="1434653895"/>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320" y="259398"/>
            <a:ext cx="8473440" cy="792162"/>
          </a:xfrm>
        </p:spPr>
        <p:txBody>
          <a:bodyPr>
            <a:noAutofit/>
          </a:bodyPr>
          <a:lstStyle/>
          <a:p>
            <a:r>
              <a:rPr lang="en-US" sz="3000" dirty="0"/>
              <a:t>JUnit Annotations Used in Selenium scripts</a:t>
            </a:r>
          </a:p>
        </p:txBody>
      </p:sp>
      <p:sp>
        <p:nvSpPr>
          <p:cNvPr id="3" name="Slide Number Placeholder 2"/>
          <p:cNvSpPr>
            <a:spLocks noGrp="1"/>
          </p:cNvSpPr>
          <p:nvPr>
            <p:ph type="sldNum" sz="quarter" idx="12"/>
          </p:nvPr>
        </p:nvSpPr>
        <p:spPr/>
        <p:txBody>
          <a:bodyPr/>
          <a:lstStyle/>
          <a:p>
            <a:fld id="{3CA7D8A6-1136-4C38-ADB5-83A54ED516A9}" type="slidenum">
              <a:rPr lang="en-US" smtClean="0"/>
              <a:pPr/>
              <a:t>12</a:t>
            </a:fld>
            <a:endParaRPr lang="en-US"/>
          </a:p>
        </p:txBody>
      </p:sp>
      <p:sp>
        <p:nvSpPr>
          <p:cNvPr id="15" name="Rounded Rectangle 14"/>
          <p:cNvSpPr/>
          <p:nvPr/>
        </p:nvSpPr>
        <p:spPr>
          <a:xfrm>
            <a:off x="304800" y="1051560"/>
            <a:ext cx="8534400" cy="53047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b="1" dirty="0"/>
              <a:t>#4. @After</a:t>
            </a:r>
          </a:p>
          <a:p>
            <a:r>
              <a:rPr lang="en-US" b="1" dirty="0"/>
              <a:t>This method executes after each test.</a:t>
            </a:r>
          </a:p>
          <a:p>
            <a:r>
              <a:rPr lang="en-US" dirty="0"/>
              <a:t>1	public class </a:t>
            </a:r>
            <a:r>
              <a:rPr lang="en-US" dirty="0" err="1"/>
              <a:t>Junttest</a:t>
            </a:r>
            <a:r>
              <a:rPr lang="en-US" dirty="0"/>
              <a:t> {</a:t>
            </a:r>
          </a:p>
          <a:p>
            <a:r>
              <a:rPr lang="en-US" dirty="0"/>
              <a:t>2	@Test</a:t>
            </a:r>
          </a:p>
          <a:p>
            <a:r>
              <a:rPr lang="en-US" dirty="0"/>
              <a:t>3	public void </a:t>
            </a:r>
            <a:r>
              <a:rPr lang="en-US" dirty="0" err="1"/>
              <a:t>junitTest</a:t>
            </a:r>
            <a:r>
              <a:rPr lang="en-US" dirty="0"/>
              <a:t>(){</a:t>
            </a:r>
          </a:p>
          <a:p>
            <a:r>
              <a:rPr lang="en-US" dirty="0"/>
              <a:t>4	</a:t>
            </a:r>
            <a:r>
              <a:rPr lang="en-US" dirty="0" err="1"/>
              <a:t>System.out.println</a:t>
            </a:r>
            <a:r>
              <a:rPr lang="en-US" dirty="0"/>
              <a:t>("Running Junit test");</a:t>
            </a:r>
          </a:p>
          <a:p>
            <a:r>
              <a:rPr lang="en-US" dirty="0"/>
              <a:t>5	}</a:t>
            </a:r>
          </a:p>
          <a:p>
            <a:r>
              <a:rPr lang="en-US" dirty="0"/>
              <a:t>6	 </a:t>
            </a:r>
          </a:p>
          <a:p>
            <a:r>
              <a:rPr lang="en-US" dirty="0"/>
              <a:t>7	@After</a:t>
            </a:r>
          </a:p>
          <a:p>
            <a:r>
              <a:rPr lang="en-US" dirty="0"/>
              <a:t>8	public void </a:t>
            </a:r>
            <a:r>
              <a:rPr lang="en-US" dirty="0" err="1"/>
              <a:t>afterTest</a:t>
            </a:r>
            <a:r>
              <a:rPr lang="en-US" dirty="0"/>
              <a:t>(){</a:t>
            </a:r>
          </a:p>
          <a:p>
            <a:r>
              <a:rPr lang="en-US" dirty="0"/>
              <a:t>9	</a:t>
            </a:r>
            <a:r>
              <a:rPr lang="en-US" dirty="0" err="1"/>
              <a:t>System.out.println</a:t>
            </a:r>
            <a:r>
              <a:rPr lang="en-US" dirty="0"/>
              <a:t>("Running after method");</a:t>
            </a:r>
          </a:p>
          <a:p>
            <a:r>
              <a:rPr lang="en-US" dirty="0"/>
              <a:t>10	}</a:t>
            </a:r>
          </a:p>
          <a:p>
            <a:r>
              <a:rPr lang="en-US" dirty="0"/>
              <a:t>11	}</a:t>
            </a:r>
          </a:p>
          <a:p>
            <a:r>
              <a:rPr lang="en-US" b="1" dirty="0"/>
              <a:t>Output:</a:t>
            </a:r>
          </a:p>
          <a:p>
            <a:r>
              <a:rPr lang="en-US" b="1" dirty="0"/>
              <a:t>Running Junit test</a:t>
            </a:r>
          </a:p>
          <a:p>
            <a:r>
              <a:rPr lang="en-US" b="1" dirty="0"/>
              <a:t>Running after method</a:t>
            </a:r>
          </a:p>
          <a:p>
            <a:endParaRPr lang="en-US" b="1" dirty="0"/>
          </a:p>
        </p:txBody>
      </p:sp>
    </p:spTree>
    <p:extLst>
      <p:ext uri="{BB962C8B-B14F-4D97-AF65-F5344CB8AC3E}">
        <p14:creationId xmlns:p14="http://schemas.microsoft.com/office/powerpoint/2010/main" val="2625885262"/>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320" y="259398"/>
            <a:ext cx="8473440" cy="792162"/>
          </a:xfrm>
        </p:spPr>
        <p:txBody>
          <a:bodyPr>
            <a:noAutofit/>
          </a:bodyPr>
          <a:lstStyle/>
          <a:p>
            <a:r>
              <a:rPr lang="en-US" sz="3000" dirty="0"/>
              <a:t>JUnit Annotations Used in Selenium scripts</a:t>
            </a:r>
          </a:p>
        </p:txBody>
      </p:sp>
      <p:sp>
        <p:nvSpPr>
          <p:cNvPr id="3" name="Slide Number Placeholder 2"/>
          <p:cNvSpPr>
            <a:spLocks noGrp="1"/>
          </p:cNvSpPr>
          <p:nvPr>
            <p:ph type="sldNum" sz="quarter" idx="12"/>
          </p:nvPr>
        </p:nvSpPr>
        <p:spPr/>
        <p:txBody>
          <a:bodyPr/>
          <a:lstStyle/>
          <a:p>
            <a:fld id="{3CA7D8A6-1136-4C38-ADB5-83A54ED516A9}" type="slidenum">
              <a:rPr lang="en-US" smtClean="0"/>
              <a:pPr/>
              <a:t>13</a:t>
            </a:fld>
            <a:endParaRPr lang="en-US"/>
          </a:p>
        </p:txBody>
      </p:sp>
      <p:sp>
        <p:nvSpPr>
          <p:cNvPr id="15" name="Rounded Rectangle 14"/>
          <p:cNvSpPr/>
          <p:nvPr/>
        </p:nvSpPr>
        <p:spPr>
          <a:xfrm>
            <a:off x="304800" y="1981200"/>
            <a:ext cx="5257800" cy="43751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400" dirty="0" smtClean="0"/>
              <a:t>1</a:t>
            </a:r>
            <a:r>
              <a:rPr lang="en-US" sz="1400" dirty="0"/>
              <a:t>	public class </a:t>
            </a:r>
            <a:r>
              <a:rPr lang="en-US" sz="1400" dirty="0" err="1"/>
              <a:t>Junttest</a:t>
            </a:r>
            <a:r>
              <a:rPr lang="en-US" sz="1400" dirty="0"/>
              <a:t> {</a:t>
            </a:r>
          </a:p>
          <a:p>
            <a:r>
              <a:rPr lang="en-US" sz="1400" dirty="0"/>
              <a:t>2	 </a:t>
            </a:r>
          </a:p>
          <a:p>
            <a:r>
              <a:rPr lang="en-US" sz="1400" dirty="0"/>
              <a:t>3	@Test</a:t>
            </a:r>
          </a:p>
          <a:p>
            <a:r>
              <a:rPr lang="en-US" sz="1400" dirty="0"/>
              <a:t>4	public void </a:t>
            </a:r>
            <a:r>
              <a:rPr lang="en-US" sz="1400" dirty="0" err="1"/>
              <a:t>junitTest</a:t>
            </a:r>
            <a:r>
              <a:rPr lang="en-US" sz="1400" dirty="0"/>
              <a:t>(){</a:t>
            </a:r>
          </a:p>
          <a:p>
            <a:r>
              <a:rPr lang="en-US" sz="1400" dirty="0"/>
              <a:t>5	</a:t>
            </a:r>
            <a:r>
              <a:rPr lang="en-US" sz="1400" dirty="0" err="1"/>
              <a:t>System.out.println</a:t>
            </a:r>
            <a:r>
              <a:rPr lang="en-US" sz="1400" dirty="0"/>
              <a:t>("Running Junit test");</a:t>
            </a:r>
          </a:p>
          <a:p>
            <a:r>
              <a:rPr lang="en-US" sz="1400" dirty="0"/>
              <a:t>6	}</a:t>
            </a:r>
          </a:p>
          <a:p>
            <a:r>
              <a:rPr lang="en-US" sz="1400" dirty="0"/>
              <a:t>7	 </a:t>
            </a:r>
          </a:p>
          <a:p>
            <a:r>
              <a:rPr lang="en-US" sz="1400" dirty="0"/>
              <a:t>8	@Test</a:t>
            </a:r>
          </a:p>
          <a:p>
            <a:r>
              <a:rPr lang="en-US" sz="1400" dirty="0"/>
              <a:t>9	public void </a:t>
            </a:r>
            <a:r>
              <a:rPr lang="en-US" sz="1400" dirty="0" err="1"/>
              <a:t>secondJunitTest</a:t>
            </a:r>
            <a:r>
              <a:rPr lang="en-US" sz="1400" dirty="0"/>
              <a:t>(){</a:t>
            </a:r>
          </a:p>
          <a:p>
            <a:r>
              <a:rPr lang="en-US" sz="1400" dirty="0"/>
              <a:t>10	</a:t>
            </a:r>
            <a:r>
              <a:rPr lang="en-US" sz="1400" dirty="0" err="1"/>
              <a:t>System.out.println</a:t>
            </a:r>
            <a:r>
              <a:rPr lang="en-US" sz="1400" dirty="0"/>
              <a:t>("Running second Junit test");</a:t>
            </a:r>
          </a:p>
          <a:p>
            <a:r>
              <a:rPr lang="en-US" sz="1400" dirty="0"/>
              <a:t>11	}</a:t>
            </a:r>
          </a:p>
          <a:p>
            <a:r>
              <a:rPr lang="en-US" sz="1400" dirty="0"/>
              <a:t>12	 </a:t>
            </a:r>
          </a:p>
          <a:p>
            <a:r>
              <a:rPr lang="en-US" sz="1400" dirty="0"/>
              <a:t>13	@</a:t>
            </a:r>
            <a:r>
              <a:rPr lang="en-US" sz="1400" dirty="0" err="1"/>
              <a:t>AfterClass</a:t>
            </a:r>
            <a:endParaRPr lang="en-US" sz="1400" dirty="0"/>
          </a:p>
          <a:p>
            <a:r>
              <a:rPr lang="en-US" sz="1400" dirty="0"/>
              <a:t>14	Public static void </a:t>
            </a:r>
            <a:r>
              <a:rPr lang="en-US" sz="1400" dirty="0" err="1"/>
              <a:t>afterClassTest</a:t>
            </a:r>
            <a:r>
              <a:rPr lang="en-US" sz="1400" dirty="0"/>
              <a:t>(){</a:t>
            </a:r>
          </a:p>
          <a:p>
            <a:r>
              <a:rPr lang="en-US" sz="1400" dirty="0"/>
              <a:t>15	</a:t>
            </a:r>
            <a:r>
              <a:rPr lang="en-US" sz="1400" dirty="0" err="1"/>
              <a:t>System.out.println</a:t>
            </a:r>
            <a:r>
              <a:rPr lang="en-US" sz="1400" dirty="0"/>
              <a:t>("Running </a:t>
            </a:r>
            <a:r>
              <a:rPr lang="en-US" sz="1400" dirty="0" err="1"/>
              <a:t>afterclass</a:t>
            </a:r>
            <a:r>
              <a:rPr lang="en-US" sz="1400" dirty="0"/>
              <a:t> method");</a:t>
            </a:r>
          </a:p>
          <a:p>
            <a:r>
              <a:rPr lang="en-US" sz="1400" dirty="0"/>
              <a:t>16	}</a:t>
            </a:r>
          </a:p>
          <a:p>
            <a:r>
              <a:rPr lang="en-US" sz="1400" dirty="0"/>
              <a:t>17	}</a:t>
            </a:r>
          </a:p>
          <a:p>
            <a:endParaRPr lang="en-US" sz="1400" b="1" dirty="0"/>
          </a:p>
        </p:txBody>
      </p:sp>
      <p:sp>
        <p:nvSpPr>
          <p:cNvPr id="4" name="Rectangle 3"/>
          <p:cNvSpPr/>
          <p:nvPr/>
        </p:nvSpPr>
        <p:spPr>
          <a:xfrm>
            <a:off x="304800" y="1051560"/>
            <a:ext cx="8884920" cy="830997"/>
          </a:xfrm>
          <a:prstGeom prst="rect">
            <a:avLst/>
          </a:prstGeom>
        </p:spPr>
        <p:txBody>
          <a:bodyPr wrap="square">
            <a:spAutoFit/>
          </a:bodyPr>
          <a:lstStyle/>
          <a:p>
            <a:r>
              <a:rPr lang="en-US" sz="1600" b="1" dirty="0"/>
              <a:t>#5. @</a:t>
            </a:r>
            <a:r>
              <a:rPr lang="en-US" sz="1600" b="1" dirty="0" err="1"/>
              <a:t>AfterClass</a:t>
            </a:r>
            <a:endParaRPr lang="en-US" sz="1600" b="1" dirty="0"/>
          </a:p>
          <a:p>
            <a:r>
              <a:rPr lang="en-US" sz="1600" b="1" dirty="0"/>
              <a:t>Like @</a:t>
            </a:r>
            <a:r>
              <a:rPr lang="en-US" sz="1600" b="1" dirty="0" err="1"/>
              <a:t>BeforeClass</a:t>
            </a:r>
            <a:r>
              <a:rPr lang="en-US" sz="1600" b="1" dirty="0"/>
              <a:t>, @</a:t>
            </a:r>
            <a:r>
              <a:rPr lang="en-US" sz="1600" b="1" dirty="0" err="1"/>
              <a:t>AfterClass</a:t>
            </a:r>
            <a:r>
              <a:rPr lang="en-US" sz="1600" b="1" dirty="0"/>
              <a:t> executes once after executing all test methods. Like @</a:t>
            </a:r>
            <a:r>
              <a:rPr lang="en-US" sz="1600" b="1" dirty="0" err="1"/>
              <a:t>BeforeClass</a:t>
            </a:r>
            <a:r>
              <a:rPr lang="en-US" sz="1600" b="1" dirty="0"/>
              <a:t> method, @</a:t>
            </a:r>
            <a:r>
              <a:rPr lang="en-US" sz="1600" b="1" dirty="0" err="1"/>
              <a:t>AfterClass</a:t>
            </a:r>
            <a:r>
              <a:rPr lang="en-US" sz="1600" b="1" dirty="0"/>
              <a:t> method has to be a static method.</a:t>
            </a:r>
            <a:endParaRPr lang="en-US" sz="1600" b="1" dirty="0"/>
          </a:p>
        </p:txBody>
      </p:sp>
      <p:sp>
        <p:nvSpPr>
          <p:cNvPr id="5" name="Rectangle 4"/>
          <p:cNvSpPr/>
          <p:nvPr/>
        </p:nvSpPr>
        <p:spPr>
          <a:xfrm>
            <a:off x="5867400" y="3581400"/>
            <a:ext cx="2819400" cy="2585323"/>
          </a:xfrm>
          <a:prstGeom prst="rect">
            <a:avLst/>
          </a:prstGeom>
        </p:spPr>
        <p:txBody>
          <a:bodyPr wrap="square">
            <a:spAutoFit/>
          </a:bodyPr>
          <a:lstStyle/>
          <a:p>
            <a:r>
              <a:rPr lang="en-US" b="1" dirty="0"/>
              <a:t>Output:</a:t>
            </a:r>
          </a:p>
          <a:p>
            <a:r>
              <a:rPr lang="en-US" b="1" dirty="0"/>
              <a:t>Running Junit test</a:t>
            </a:r>
          </a:p>
          <a:p>
            <a:r>
              <a:rPr lang="en-US" b="1" dirty="0"/>
              <a:t>Running second Junit test</a:t>
            </a:r>
          </a:p>
          <a:p>
            <a:r>
              <a:rPr lang="en-US" b="1" dirty="0"/>
              <a:t>Running </a:t>
            </a:r>
            <a:r>
              <a:rPr lang="en-US" b="1" dirty="0" err="1"/>
              <a:t>afterclass</a:t>
            </a:r>
            <a:r>
              <a:rPr lang="en-US" b="1" dirty="0"/>
              <a:t> method</a:t>
            </a:r>
          </a:p>
          <a:p>
            <a:r>
              <a:rPr lang="en-US" b="1" dirty="0"/>
              <a:t>Junit assertions are used to validate certain condition and stops execution of program if the conditions are not satisfied.</a:t>
            </a:r>
            <a:endParaRPr lang="en-US" dirty="0"/>
          </a:p>
        </p:txBody>
      </p:sp>
    </p:spTree>
    <p:extLst>
      <p:ext uri="{BB962C8B-B14F-4D97-AF65-F5344CB8AC3E}">
        <p14:creationId xmlns:p14="http://schemas.microsoft.com/office/powerpoint/2010/main" val="4045868941"/>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320" y="259398"/>
            <a:ext cx="8473440" cy="792162"/>
          </a:xfrm>
        </p:spPr>
        <p:txBody>
          <a:bodyPr>
            <a:noAutofit/>
          </a:bodyPr>
          <a:lstStyle/>
          <a:p>
            <a:r>
              <a:rPr lang="en-US" sz="3000" dirty="0"/>
              <a:t>JUnit Annotations Used in Selenium scripts</a:t>
            </a:r>
          </a:p>
        </p:txBody>
      </p:sp>
      <p:sp>
        <p:nvSpPr>
          <p:cNvPr id="3" name="Slide Number Placeholder 2"/>
          <p:cNvSpPr>
            <a:spLocks noGrp="1"/>
          </p:cNvSpPr>
          <p:nvPr>
            <p:ph type="sldNum" sz="quarter" idx="12"/>
          </p:nvPr>
        </p:nvSpPr>
        <p:spPr/>
        <p:txBody>
          <a:bodyPr/>
          <a:lstStyle/>
          <a:p>
            <a:fld id="{3CA7D8A6-1136-4C38-ADB5-83A54ED516A9}" type="slidenum">
              <a:rPr lang="en-US" smtClean="0"/>
              <a:pPr/>
              <a:t>14</a:t>
            </a:fld>
            <a:endParaRPr lang="en-US"/>
          </a:p>
        </p:txBody>
      </p:sp>
      <p:sp>
        <p:nvSpPr>
          <p:cNvPr id="4" name="Rectangle 3"/>
          <p:cNvSpPr/>
          <p:nvPr/>
        </p:nvSpPr>
        <p:spPr>
          <a:xfrm>
            <a:off x="304800" y="1051560"/>
            <a:ext cx="8382000" cy="4524315"/>
          </a:xfrm>
          <a:prstGeom prst="rect">
            <a:avLst/>
          </a:prstGeom>
        </p:spPr>
        <p:txBody>
          <a:bodyPr wrap="square">
            <a:spAutoFit/>
          </a:bodyPr>
          <a:lstStyle/>
          <a:p>
            <a:r>
              <a:rPr lang="en-US" sz="3200" b="1" u="sng" dirty="0"/>
              <a:t>#6. Parameterized Junit class:</a:t>
            </a:r>
            <a:endParaRPr lang="en-US" sz="3200" dirty="0"/>
          </a:p>
          <a:p>
            <a:r>
              <a:rPr lang="en-US" sz="3200" dirty="0"/>
              <a:t>Parameterized class is used to run same scenario with multiple dataset.</a:t>
            </a:r>
          </a:p>
          <a:p>
            <a:r>
              <a:rPr lang="en-US" sz="3200" dirty="0"/>
              <a:t>Below is the example to pass multiple parameters in a Junit test.</a:t>
            </a:r>
          </a:p>
          <a:p>
            <a:r>
              <a:rPr lang="en-US" sz="3200" dirty="0"/>
              <a:t>@Parameters annotation tag is used to pass multiple data. Here, we have taken 2*2 dimensional array and the data can be visualized like below:</a:t>
            </a:r>
          </a:p>
        </p:txBody>
      </p:sp>
      <p:pic>
        <p:nvPicPr>
          <p:cNvPr id="10" name="Picture 9" descr="Junit framework Selenium script 5">
            <a:hlinkClick r:id="rId2"/>
          </p:cNvPr>
          <p:cNvPicPr/>
          <p:nvPr/>
        </p:nvPicPr>
        <p:blipFill>
          <a:blip r:embed="rId3" cstate="print"/>
          <a:srcRect/>
          <a:stretch>
            <a:fillRect/>
          </a:stretch>
        </p:blipFill>
        <p:spPr bwMode="auto">
          <a:xfrm>
            <a:off x="2502217" y="5180915"/>
            <a:ext cx="4050983" cy="1175435"/>
          </a:xfrm>
          <a:prstGeom prst="rect">
            <a:avLst/>
          </a:prstGeom>
          <a:noFill/>
          <a:ln w="9525">
            <a:noFill/>
            <a:miter lim="800000"/>
            <a:headEnd/>
            <a:tailEnd/>
          </a:ln>
        </p:spPr>
      </p:pic>
    </p:spTree>
    <p:extLst>
      <p:ext uri="{BB962C8B-B14F-4D97-AF65-F5344CB8AC3E}">
        <p14:creationId xmlns:p14="http://schemas.microsoft.com/office/powerpoint/2010/main" val="332103758"/>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320" y="259398"/>
            <a:ext cx="8473440" cy="792162"/>
          </a:xfrm>
        </p:spPr>
        <p:txBody>
          <a:bodyPr>
            <a:noAutofit/>
          </a:bodyPr>
          <a:lstStyle/>
          <a:p>
            <a:r>
              <a:rPr lang="en-US" sz="3000" dirty="0"/>
              <a:t>JUnit Annotations Used in Selenium scripts</a:t>
            </a:r>
          </a:p>
        </p:txBody>
      </p:sp>
      <p:sp>
        <p:nvSpPr>
          <p:cNvPr id="3" name="Slide Number Placeholder 2"/>
          <p:cNvSpPr>
            <a:spLocks noGrp="1"/>
          </p:cNvSpPr>
          <p:nvPr>
            <p:ph type="sldNum" sz="quarter" idx="12"/>
          </p:nvPr>
        </p:nvSpPr>
        <p:spPr/>
        <p:txBody>
          <a:bodyPr/>
          <a:lstStyle/>
          <a:p>
            <a:fld id="{3CA7D8A6-1136-4C38-ADB5-83A54ED516A9}" type="slidenum">
              <a:rPr lang="en-US" smtClean="0"/>
              <a:pPr/>
              <a:t>15</a:t>
            </a:fld>
            <a:endParaRPr lang="en-US"/>
          </a:p>
        </p:txBody>
      </p:sp>
      <p:sp>
        <p:nvSpPr>
          <p:cNvPr id="15" name="Rounded Rectangle 14"/>
          <p:cNvSpPr/>
          <p:nvPr/>
        </p:nvSpPr>
        <p:spPr>
          <a:xfrm>
            <a:off x="457200" y="1051560"/>
            <a:ext cx="8229600" cy="55016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400" dirty="0"/>
              <a:t>1	@</a:t>
            </a:r>
            <a:r>
              <a:rPr lang="en-US" sz="1400" dirty="0" err="1"/>
              <a:t>RunWith</a:t>
            </a:r>
            <a:r>
              <a:rPr lang="en-US" sz="1400" dirty="0"/>
              <a:t>(</a:t>
            </a:r>
            <a:r>
              <a:rPr lang="en-US" sz="1400" dirty="0" err="1"/>
              <a:t>Parameterized.class</a:t>
            </a:r>
            <a:r>
              <a:rPr lang="en-US" sz="1400" dirty="0"/>
              <a:t>)</a:t>
            </a:r>
          </a:p>
          <a:p>
            <a:r>
              <a:rPr lang="en-US" sz="1400" dirty="0"/>
              <a:t>2	public class </a:t>
            </a:r>
            <a:r>
              <a:rPr lang="en-US" sz="1400" dirty="0" err="1"/>
              <a:t>Junttest</a:t>
            </a:r>
            <a:r>
              <a:rPr lang="en-US" sz="1400" dirty="0"/>
              <a:t> {</a:t>
            </a:r>
          </a:p>
          <a:p>
            <a:r>
              <a:rPr lang="en-US" sz="1400" dirty="0"/>
              <a:t>3	public String name;</a:t>
            </a:r>
          </a:p>
          <a:p>
            <a:r>
              <a:rPr lang="en-US" sz="1400" dirty="0"/>
              <a:t>4	public </a:t>
            </a:r>
            <a:r>
              <a:rPr lang="en-US" sz="1400" dirty="0" err="1"/>
              <a:t>int</a:t>
            </a:r>
            <a:r>
              <a:rPr lang="en-US" sz="1400" dirty="0"/>
              <a:t> age;</a:t>
            </a:r>
          </a:p>
          <a:p>
            <a:r>
              <a:rPr lang="en-US" sz="1400" dirty="0"/>
              <a:t>5	public </a:t>
            </a:r>
            <a:r>
              <a:rPr lang="en-US" sz="1400" dirty="0" err="1"/>
              <a:t>Junttest</a:t>
            </a:r>
            <a:r>
              <a:rPr lang="en-US" sz="1400" dirty="0"/>
              <a:t>(String </a:t>
            </a:r>
            <a:r>
              <a:rPr lang="en-US" sz="1400" dirty="0" err="1"/>
              <a:t>name,int</a:t>
            </a:r>
            <a:r>
              <a:rPr lang="en-US" sz="1400" dirty="0"/>
              <a:t> age){</a:t>
            </a:r>
          </a:p>
          <a:p>
            <a:r>
              <a:rPr lang="en-US" sz="1400" dirty="0"/>
              <a:t>6	this.name=name;</a:t>
            </a:r>
          </a:p>
          <a:p>
            <a:r>
              <a:rPr lang="en-US" sz="1400" dirty="0"/>
              <a:t>7	</a:t>
            </a:r>
            <a:r>
              <a:rPr lang="en-US" sz="1400" dirty="0" err="1"/>
              <a:t>this.age</a:t>
            </a:r>
            <a:r>
              <a:rPr lang="en-US" sz="1400" dirty="0"/>
              <a:t>=age;</a:t>
            </a:r>
          </a:p>
          <a:p>
            <a:r>
              <a:rPr lang="en-US" sz="1400" dirty="0"/>
              <a:t>8	}</a:t>
            </a:r>
          </a:p>
          <a:p>
            <a:r>
              <a:rPr lang="en-US" sz="1400" dirty="0"/>
              <a:t>9	 </a:t>
            </a:r>
          </a:p>
          <a:p>
            <a:r>
              <a:rPr lang="en-US" sz="1400" dirty="0"/>
              <a:t>10	@Test</a:t>
            </a:r>
          </a:p>
          <a:p>
            <a:r>
              <a:rPr lang="en-US" sz="1400" dirty="0"/>
              <a:t>11	public void </a:t>
            </a:r>
            <a:r>
              <a:rPr lang="en-US" sz="1400" dirty="0" err="1"/>
              <a:t>testMethod</a:t>
            </a:r>
            <a:r>
              <a:rPr lang="en-US" sz="1400" dirty="0"/>
              <a:t>(){</a:t>
            </a:r>
          </a:p>
          <a:p>
            <a:r>
              <a:rPr lang="en-US" sz="1400" dirty="0"/>
              <a:t>12	</a:t>
            </a:r>
            <a:r>
              <a:rPr lang="en-US" sz="1400" dirty="0" err="1"/>
              <a:t>System.out.println</a:t>
            </a:r>
            <a:r>
              <a:rPr lang="en-US" sz="1400" dirty="0"/>
              <a:t>("Name is: "+name +" and age is: "+age);</a:t>
            </a:r>
          </a:p>
          <a:p>
            <a:r>
              <a:rPr lang="en-US" sz="1400" dirty="0"/>
              <a:t>13	}</a:t>
            </a:r>
          </a:p>
          <a:p>
            <a:r>
              <a:rPr lang="en-US" sz="1400" dirty="0"/>
              <a:t>14	 </a:t>
            </a:r>
          </a:p>
          <a:p>
            <a:r>
              <a:rPr lang="en-US" sz="1400" dirty="0"/>
              <a:t>15	@Parameters</a:t>
            </a:r>
          </a:p>
          <a:p>
            <a:r>
              <a:rPr lang="en-US" sz="1400" dirty="0"/>
              <a:t>16	public static Collection&lt;Object[]&gt; parameter(){</a:t>
            </a:r>
          </a:p>
          <a:p>
            <a:r>
              <a:rPr lang="en-US" sz="1400" dirty="0"/>
              <a:t>17	Object[][] </a:t>
            </a:r>
            <a:r>
              <a:rPr lang="en-US" sz="1400" dirty="0" err="1"/>
              <a:t>pData</a:t>
            </a:r>
            <a:r>
              <a:rPr lang="en-US" sz="1400" dirty="0"/>
              <a:t>=new Object[2][2];</a:t>
            </a:r>
          </a:p>
          <a:p>
            <a:r>
              <a:rPr lang="en-US" sz="1400" dirty="0"/>
              <a:t>18	</a:t>
            </a:r>
            <a:r>
              <a:rPr lang="en-US" sz="1400" dirty="0" err="1"/>
              <a:t>pData</a:t>
            </a:r>
            <a:r>
              <a:rPr lang="en-US" sz="1400" dirty="0"/>
              <a:t>[0][0]="Tom";</a:t>
            </a:r>
          </a:p>
          <a:p>
            <a:r>
              <a:rPr lang="en-US" sz="1400" dirty="0"/>
              <a:t>19	</a:t>
            </a:r>
            <a:r>
              <a:rPr lang="en-US" sz="1400" dirty="0" err="1"/>
              <a:t>pData</a:t>
            </a:r>
            <a:r>
              <a:rPr lang="en-US" sz="1400" dirty="0"/>
              <a:t>[0][1]=30;</a:t>
            </a:r>
          </a:p>
          <a:p>
            <a:r>
              <a:rPr lang="en-US" sz="1400" dirty="0"/>
              <a:t>20	</a:t>
            </a:r>
            <a:r>
              <a:rPr lang="en-US" sz="1400" dirty="0" err="1"/>
              <a:t>pData</a:t>
            </a:r>
            <a:r>
              <a:rPr lang="en-US" sz="1400" dirty="0"/>
              <a:t>[1][0]="Harry";</a:t>
            </a:r>
          </a:p>
          <a:p>
            <a:r>
              <a:rPr lang="en-US" sz="1400" dirty="0"/>
              <a:t>21	</a:t>
            </a:r>
            <a:r>
              <a:rPr lang="en-US" sz="1400" dirty="0" err="1"/>
              <a:t>pData</a:t>
            </a:r>
            <a:r>
              <a:rPr lang="en-US" sz="1400" dirty="0"/>
              <a:t>[1][1]=40;</a:t>
            </a:r>
          </a:p>
          <a:p>
            <a:r>
              <a:rPr lang="en-US" sz="1400" dirty="0"/>
              <a:t>22	return </a:t>
            </a:r>
            <a:r>
              <a:rPr lang="en-US" sz="1400" dirty="0" err="1"/>
              <a:t>Arrays.asList</a:t>
            </a:r>
            <a:r>
              <a:rPr lang="en-US" sz="1400" dirty="0"/>
              <a:t>(</a:t>
            </a:r>
            <a:r>
              <a:rPr lang="en-US" sz="1400" dirty="0" err="1"/>
              <a:t>pData</a:t>
            </a:r>
            <a:r>
              <a:rPr lang="en-US" sz="1400" dirty="0"/>
              <a:t>);</a:t>
            </a:r>
          </a:p>
          <a:p>
            <a:r>
              <a:rPr lang="en-US" sz="1400" dirty="0"/>
              <a:t>23	}</a:t>
            </a:r>
          </a:p>
          <a:p>
            <a:r>
              <a:rPr lang="en-US" sz="1400" dirty="0"/>
              <a:t>24	}</a:t>
            </a:r>
          </a:p>
        </p:txBody>
      </p:sp>
    </p:spTree>
    <p:extLst>
      <p:ext uri="{BB962C8B-B14F-4D97-AF65-F5344CB8AC3E}">
        <p14:creationId xmlns:p14="http://schemas.microsoft.com/office/powerpoint/2010/main" val="2805531705"/>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JUnit Assertions</a:t>
            </a:r>
            <a:endParaRPr lang="en-US" dirty="0"/>
          </a:p>
        </p:txBody>
      </p:sp>
      <p:sp>
        <p:nvSpPr>
          <p:cNvPr id="5" name="Content Placeholder 4"/>
          <p:cNvSpPr>
            <a:spLocks noGrp="1"/>
          </p:cNvSpPr>
          <p:nvPr>
            <p:ph idx="1"/>
          </p:nvPr>
        </p:nvSpPr>
        <p:spPr/>
        <p:txBody>
          <a:bodyPr>
            <a:normAutofit fontScale="92500" lnSpcReduction="20000"/>
          </a:bodyPr>
          <a:lstStyle/>
          <a:p>
            <a:r>
              <a:rPr lang="en-US" b="1" dirty="0"/>
              <a:t>JUnit </a:t>
            </a:r>
            <a:r>
              <a:rPr lang="en-US" b="1" dirty="0" err="1"/>
              <a:t>assertEquals</a:t>
            </a:r>
            <a:r>
              <a:rPr lang="en-US" dirty="0"/>
              <a:t>: This checks if the two values are equal and assertion fails if both values are not equal.</a:t>
            </a:r>
          </a:p>
          <a:p>
            <a:r>
              <a:rPr lang="en-US" dirty="0"/>
              <a:t>This compares Boolean, </a:t>
            </a:r>
            <a:r>
              <a:rPr lang="en-US" dirty="0" err="1"/>
              <a:t>int</a:t>
            </a:r>
            <a:r>
              <a:rPr lang="en-US" dirty="0"/>
              <a:t>, String, float, long, char etc.</a:t>
            </a:r>
          </a:p>
          <a:p>
            <a:r>
              <a:rPr lang="en-US" b="1" dirty="0"/>
              <a:t>Syntax</a:t>
            </a:r>
            <a:r>
              <a:rPr lang="en-US" dirty="0"/>
              <a:t>:</a:t>
            </a:r>
            <a:br>
              <a:rPr lang="en-US" dirty="0"/>
            </a:br>
            <a:r>
              <a:rPr lang="en-US" i="1" dirty="0" err="1"/>
              <a:t>Assert.assertEqual</a:t>
            </a:r>
            <a:r>
              <a:rPr lang="en-US" i="1" dirty="0"/>
              <a:t>(“excepted value”, ”actual value”);</a:t>
            </a:r>
            <a:endParaRPr lang="en-US" dirty="0"/>
          </a:p>
          <a:p>
            <a:r>
              <a:rPr lang="en-US" b="1" dirty="0"/>
              <a:t>Example</a:t>
            </a:r>
            <a:r>
              <a:rPr lang="en-US" dirty="0"/>
              <a:t>:</a:t>
            </a:r>
            <a:br>
              <a:rPr lang="en-US" dirty="0"/>
            </a:br>
            <a:r>
              <a:rPr lang="en-US" i="1" dirty="0" err="1"/>
              <a:t>Assert.assertEqual</a:t>
            </a:r>
            <a:r>
              <a:rPr lang="en-US" i="1" dirty="0"/>
              <a:t>(“ABC”,”ABC”);</a:t>
            </a:r>
            <a:r>
              <a:rPr lang="en-US" dirty="0"/>
              <a:t> //Both the strings are equal and assertion will pass.</a:t>
            </a:r>
            <a:br>
              <a:rPr lang="en-US" dirty="0"/>
            </a:br>
            <a:r>
              <a:rPr lang="en-US" i="1" dirty="0" err="1"/>
              <a:t>Assert.assertEqual</a:t>
            </a:r>
            <a:r>
              <a:rPr lang="en-US" i="1" dirty="0"/>
              <a:t>(“ABC”,”DEF”);</a:t>
            </a:r>
            <a:r>
              <a:rPr lang="en-US" dirty="0"/>
              <a:t> //Assertion will fail as both the strings are not equal.</a:t>
            </a:r>
            <a:br>
              <a:rPr lang="en-US" dirty="0"/>
            </a:br>
            <a:r>
              <a:rPr lang="en-US" i="1" dirty="0" err="1"/>
              <a:t>Assert.assertEqual</a:t>
            </a:r>
            <a:r>
              <a:rPr lang="en-US" i="1" dirty="0"/>
              <a:t>(“Strings are not equal”, “ABC”,”DEF”);</a:t>
            </a:r>
            <a:r>
              <a:rPr lang="en-US" dirty="0"/>
              <a:t> //message will be thrown if equal condition is not satisfied.</a:t>
            </a:r>
          </a:p>
          <a:p>
            <a:endParaRPr lang="en-US" dirty="0"/>
          </a:p>
        </p:txBody>
      </p:sp>
    </p:spTree>
    <p:extLst>
      <p:ext uri="{BB962C8B-B14F-4D97-AF65-F5344CB8AC3E}">
        <p14:creationId xmlns:p14="http://schemas.microsoft.com/office/powerpoint/2010/main" val="2913921458"/>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JUnit Assertions</a:t>
            </a:r>
            <a:endParaRPr lang="en-US" dirty="0"/>
          </a:p>
        </p:txBody>
      </p:sp>
      <p:sp>
        <p:nvSpPr>
          <p:cNvPr id="5" name="Content Placeholder 4"/>
          <p:cNvSpPr>
            <a:spLocks noGrp="1"/>
          </p:cNvSpPr>
          <p:nvPr>
            <p:ph idx="1"/>
          </p:nvPr>
        </p:nvSpPr>
        <p:spPr/>
        <p:txBody>
          <a:bodyPr>
            <a:normAutofit lnSpcReduction="10000"/>
          </a:bodyPr>
          <a:lstStyle/>
          <a:p>
            <a:r>
              <a:rPr lang="en-US" b="1" dirty="0"/>
              <a:t>Below is the example of use of JUnit assertion in selenium:</a:t>
            </a:r>
            <a:endParaRPr lang="en-US" dirty="0"/>
          </a:p>
          <a:p>
            <a:endParaRPr lang="en-IN" dirty="0" smtClean="0"/>
          </a:p>
          <a:p>
            <a:endParaRPr lang="en-IN" dirty="0"/>
          </a:p>
          <a:p>
            <a:endParaRPr lang="en-IN" dirty="0" smtClean="0"/>
          </a:p>
          <a:p>
            <a:endParaRPr lang="en-IN" dirty="0"/>
          </a:p>
          <a:p>
            <a:endParaRPr lang="en-IN" dirty="0" smtClean="0"/>
          </a:p>
          <a:p>
            <a:endParaRPr lang="en-IN" dirty="0"/>
          </a:p>
          <a:p>
            <a:r>
              <a:rPr lang="en-US" dirty="0"/>
              <a:t>In above example assertion will fail as both the strings are not equal. One is text of username field and other is the text of password field.</a:t>
            </a:r>
          </a:p>
          <a:p>
            <a:endParaRPr lang="en-US" dirty="0"/>
          </a:p>
        </p:txBody>
      </p:sp>
      <p:sp>
        <p:nvSpPr>
          <p:cNvPr id="2" name="Rectangle 1"/>
          <p:cNvSpPr/>
          <p:nvPr/>
        </p:nvSpPr>
        <p:spPr>
          <a:xfrm>
            <a:off x="609600" y="2286000"/>
            <a:ext cx="8077200" cy="2133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t>1	String username=driver.findElement(By.id(“username”)).getText();</a:t>
            </a:r>
          </a:p>
          <a:p>
            <a:r>
              <a:rPr lang="en-US"/>
              <a:t>2	String password=driver.findElement(By.id(“password”)).getText();</a:t>
            </a:r>
          </a:p>
          <a:p>
            <a:r>
              <a:rPr lang="en-US"/>
              <a:t>3	Assert.assertEqual(“Mismatch in both the string”, username, password);</a:t>
            </a:r>
          </a:p>
        </p:txBody>
      </p:sp>
    </p:spTree>
    <p:extLst>
      <p:ext uri="{BB962C8B-B14F-4D97-AF65-F5344CB8AC3E}">
        <p14:creationId xmlns:p14="http://schemas.microsoft.com/office/powerpoint/2010/main" val="3864672561"/>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JUnit Assertions</a:t>
            </a:r>
            <a:endParaRPr lang="en-US" dirty="0"/>
          </a:p>
        </p:txBody>
      </p:sp>
      <p:sp>
        <p:nvSpPr>
          <p:cNvPr id="5" name="Content Placeholder 4"/>
          <p:cNvSpPr>
            <a:spLocks noGrp="1"/>
          </p:cNvSpPr>
          <p:nvPr>
            <p:ph idx="1"/>
          </p:nvPr>
        </p:nvSpPr>
        <p:spPr/>
        <p:txBody>
          <a:bodyPr>
            <a:normAutofit fontScale="92500" lnSpcReduction="10000"/>
          </a:bodyPr>
          <a:lstStyle/>
          <a:p>
            <a:r>
              <a:rPr lang="en-US" b="1" dirty="0"/>
              <a:t>JUnit </a:t>
            </a:r>
            <a:r>
              <a:rPr lang="en-US" b="1" dirty="0" err="1"/>
              <a:t>assertTrue</a:t>
            </a:r>
            <a:r>
              <a:rPr lang="en-US" dirty="0"/>
              <a:t>: Returns true if the condition is true and assertion fails if the condition is false.</a:t>
            </a:r>
            <a:br>
              <a:rPr lang="en-US" dirty="0"/>
            </a:br>
            <a:r>
              <a:rPr lang="en-US" i="1" dirty="0" err="1"/>
              <a:t>Assert.assertTrue</a:t>
            </a:r>
            <a:r>
              <a:rPr lang="en-US" i="1" dirty="0"/>
              <a:t>(“message”, condition);</a:t>
            </a:r>
            <a:r>
              <a:rPr lang="en-US" dirty="0"/>
              <a:t/>
            </a:r>
            <a:br>
              <a:rPr lang="en-US" dirty="0"/>
            </a:br>
            <a:r>
              <a:rPr lang="en-US" i="1" dirty="0" err="1"/>
              <a:t>Assert.assertTrue</a:t>
            </a:r>
            <a:r>
              <a:rPr lang="en-US" i="1" dirty="0"/>
              <a:t>(“Both the strings are not equal”, (“HelloWorld”).equals(“HelloWorld”));</a:t>
            </a:r>
            <a:endParaRPr lang="en-US" dirty="0"/>
          </a:p>
          <a:p>
            <a:pPr lvl="1"/>
            <a:r>
              <a:rPr lang="en-US" dirty="0"/>
              <a:t>Here assertion will pass as both the strings match. It will print message if the assertion fails.</a:t>
            </a:r>
          </a:p>
          <a:p>
            <a:r>
              <a:rPr lang="en-US" b="1" dirty="0"/>
              <a:t>JUnit </a:t>
            </a:r>
            <a:r>
              <a:rPr lang="en-US" b="1" dirty="0" err="1"/>
              <a:t>assertFalse</a:t>
            </a:r>
            <a:r>
              <a:rPr lang="en-US" dirty="0"/>
              <a:t>: Returns true if the condition is false and assertion fails if the condition is true.</a:t>
            </a:r>
            <a:br>
              <a:rPr lang="en-US" dirty="0"/>
            </a:br>
            <a:r>
              <a:rPr lang="en-US" i="1" dirty="0" err="1"/>
              <a:t>Assert.assertFalse</a:t>
            </a:r>
            <a:r>
              <a:rPr lang="en-US" i="1" dirty="0"/>
              <a:t>(“message”, condition);</a:t>
            </a:r>
            <a:r>
              <a:rPr lang="en-US" dirty="0"/>
              <a:t/>
            </a:r>
            <a:br>
              <a:rPr lang="en-US" dirty="0"/>
            </a:br>
            <a:r>
              <a:rPr lang="en-US" i="1" dirty="0" err="1"/>
              <a:t>Assert.assertFalse</a:t>
            </a:r>
            <a:r>
              <a:rPr lang="en-US" i="1" dirty="0"/>
              <a:t>(“Both the strings are equal”, (“Hello”).equals(“HelloWorld”));</a:t>
            </a:r>
            <a:endParaRPr lang="en-US" dirty="0"/>
          </a:p>
          <a:p>
            <a:pPr lvl="1"/>
            <a:r>
              <a:rPr lang="en-US" dirty="0"/>
              <a:t>There will not be any assertion error as the condition is false.</a:t>
            </a:r>
          </a:p>
        </p:txBody>
      </p:sp>
    </p:spTree>
    <p:extLst>
      <p:ext uri="{BB962C8B-B14F-4D97-AF65-F5344CB8AC3E}">
        <p14:creationId xmlns:p14="http://schemas.microsoft.com/office/powerpoint/2010/main" val="919189739"/>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a:t>
            </a:r>
            <a:endParaRPr lang="en-IN" dirty="0"/>
          </a:p>
        </p:txBody>
      </p:sp>
      <p:sp>
        <p:nvSpPr>
          <p:cNvPr id="3" name="Content Placeholder 2"/>
          <p:cNvSpPr>
            <a:spLocks noGrp="1"/>
          </p:cNvSpPr>
          <p:nvPr>
            <p:ph idx="1"/>
          </p:nvPr>
        </p:nvSpPr>
        <p:spPr/>
        <p:txBody>
          <a:bodyPr>
            <a:noAutofit/>
          </a:bodyPr>
          <a:lstStyle/>
          <a:p>
            <a:r>
              <a:rPr lang="en-US" dirty="0"/>
              <a:t>Most of the programmers use Junit as it is easy and does not take much effort to test. A simple green or red bar will show the actual result of the test. Junit makes life easy as it has its own set of libraries and annotations. Here we have also described commonly used annotations used with selenium scripts and framework.</a:t>
            </a:r>
          </a:p>
          <a:p>
            <a:r>
              <a:rPr lang="en-US" dirty="0"/>
              <a:t>More detail about framework and use of Junit annotations will be discussed in upcoming tutorial which is dedicated exclusively for framework design using Junit. This tutorial will help us in designing the framework using Junit.</a:t>
            </a:r>
          </a:p>
        </p:txBody>
      </p:sp>
    </p:spTree>
    <p:extLst>
      <p:ext uri="{BB962C8B-B14F-4D97-AF65-F5344CB8AC3E}">
        <p14:creationId xmlns:p14="http://schemas.microsoft.com/office/powerpoint/2010/main" val="2910696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1 - Agenda</a:t>
            </a:r>
            <a:endParaRPr lang="en-US" dirty="0"/>
          </a:p>
        </p:txBody>
      </p:sp>
      <p:sp>
        <p:nvSpPr>
          <p:cNvPr id="4" name="Content Placeholder 3"/>
          <p:cNvSpPr>
            <a:spLocks noGrp="1"/>
          </p:cNvSpPr>
          <p:nvPr>
            <p:ph idx="1"/>
          </p:nvPr>
        </p:nvSpPr>
        <p:spPr/>
        <p:txBody>
          <a:bodyPr/>
          <a:lstStyle/>
          <a:p>
            <a:pPr lvl="1">
              <a:lnSpc>
                <a:spcPct val="115000"/>
              </a:lnSpc>
              <a:spcAft>
                <a:spcPts val="0"/>
              </a:spcAft>
              <a:buClr>
                <a:srgbClr val="808080"/>
              </a:buClr>
              <a:buSzPts val="1000"/>
              <a:buFont typeface="Wingdings 2" panose="05020102010507070707" pitchFamily="18" charset="2"/>
              <a:buChar char=""/>
              <a:tabLst>
                <a:tab pos="914400" algn="l"/>
              </a:tabLst>
            </a:pPr>
            <a:r>
              <a:rPr lang="en-IN" sz="3200" dirty="0"/>
              <a:t>Adding JUnit library in Java project</a:t>
            </a:r>
            <a:endParaRPr lang="en-US" sz="3200" dirty="0"/>
          </a:p>
          <a:p>
            <a:pPr lvl="1">
              <a:lnSpc>
                <a:spcPct val="115000"/>
              </a:lnSpc>
              <a:spcAft>
                <a:spcPts val="0"/>
              </a:spcAft>
              <a:buClr>
                <a:srgbClr val="808080"/>
              </a:buClr>
              <a:buSzPts val="1000"/>
              <a:buFont typeface="Wingdings 2" panose="05020102010507070707" pitchFamily="18" charset="2"/>
              <a:buChar char=""/>
              <a:tabLst>
                <a:tab pos="914400" algn="l"/>
              </a:tabLst>
            </a:pPr>
            <a:r>
              <a:rPr lang="en-IN" sz="3200" dirty="0"/>
              <a:t>JUnit Annotations Used in Selenium scripts</a:t>
            </a:r>
            <a:endParaRPr lang="en-US" sz="3200" dirty="0"/>
          </a:p>
          <a:p>
            <a:pPr lvl="1">
              <a:lnSpc>
                <a:spcPct val="115000"/>
              </a:lnSpc>
              <a:spcAft>
                <a:spcPts val="0"/>
              </a:spcAft>
              <a:buClr>
                <a:srgbClr val="808080"/>
              </a:buClr>
              <a:buSzPts val="1000"/>
              <a:buFont typeface="Wingdings 2" panose="05020102010507070707" pitchFamily="18" charset="2"/>
              <a:buChar char=""/>
              <a:tabLst>
                <a:tab pos="914400" algn="l"/>
              </a:tabLst>
            </a:pPr>
            <a:r>
              <a:rPr lang="en-IN" sz="3200" dirty="0"/>
              <a:t>JUnit Assertions</a:t>
            </a:r>
            <a:endParaRPr lang="en-US" sz="3200" dirty="0"/>
          </a:p>
          <a:p>
            <a:pPr lvl="1">
              <a:lnSpc>
                <a:spcPct val="115000"/>
              </a:lnSpc>
              <a:spcAft>
                <a:spcPts val="0"/>
              </a:spcAft>
              <a:buClr>
                <a:srgbClr val="808080"/>
              </a:buClr>
              <a:buSzPts val="1000"/>
              <a:buFont typeface="Wingdings 2" panose="05020102010507070707" pitchFamily="18" charset="2"/>
              <a:buChar char=""/>
              <a:tabLst>
                <a:tab pos="914400" algn="l"/>
              </a:tabLst>
            </a:pPr>
            <a:r>
              <a:rPr lang="en-IN" sz="3200" dirty="0"/>
              <a:t>Exercise on Junit</a:t>
            </a:r>
            <a:endParaRPr lang="en-US" sz="1600" dirty="0"/>
          </a:p>
          <a:p>
            <a:pPr marL="0" indent="0">
              <a:buNone/>
            </a:pPr>
            <a:endParaRPr lang="en-US" dirty="0"/>
          </a:p>
        </p:txBody>
      </p:sp>
      <p:sp>
        <p:nvSpPr>
          <p:cNvPr id="3" name="Slide Number Placeholder 2"/>
          <p:cNvSpPr>
            <a:spLocks noGrp="1"/>
          </p:cNvSpPr>
          <p:nvPr>
            <p:ph type="sldNum" sz="quarter" idx="12"/>
          </p:nvPr>
        </p:nvSpPr>
        <p:spPr/>
        <p:txBody>
          <a:bodyPr/>
          <a:lstStyle/>
          <a:p>
            <a:fld id="{3CA7D8A6-1136-4C38-ADB5-83A54ED516A9}" type="slidenum">
              <a:rPr lang="en-US" smtClean="0"/>
              <a:pPr/>
              <a:t>2</a:t>
            </a:fld>
            <a:endParaRPr lang="en-US"/>
          </a:p>
        </p:txBody>
      </p:sp>
    </p:spTree>
    <p:extLst>
      <p:ext uri="{BB962C8B-B14F-4D97-AF65-F5344CB8AC3E}">
        <p14:creationId xmlns:p14="http://schemas.microsoft.com/office/powerpoint/2010/main" val="809506694"/>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Adding JUnit library in Java </a:t>
            </a:r>
            <a:r>
              <a:rPr lang="en-IN" dirty="0" smtClean="0"/>
              <a:t>project</a:t>
            </a:r>
            <a:endParaRPr lang="en-US" dirty="0"/>
          </a:p>
        </p:txBody>
      </p:sp>
      <p:sp>
        <p:nvSpPr>
          <p:cNvPr id="4" name="Content Placeholder 3"/>
          <p:cNvSpPr>
            <a:spLocks noGrp="1"/>
          </p:cNvSpPr>
          <p:nvPr>
            <p:ph idx="1"/>
          </p:nvPr>
        </p:nvSpPr>
        <p:spPr/>
        <p:txBody>
          <a:bodyPr/>
          <a:lstStyle/>
          <a:p>
            <a:r>
              <a:rPr lang="en-US" dirty="0" smtClean="0"/>
              <a:t>Basically </a:t>
            </a:r>
            <a:r>
              <a:rPr lang="en-US" dirty="0"/>
              <a:t>JUnit is an open source unit testing tool and used to test small/large units of code. To run the JUnit test you don’t have to create class object or define main method. </a:t>
            </a:r>
            <a:endParaRPr lang="en-US" dirty="0" smtClean="0"/>
          </a:p>
          <a:p>
            <a:r>
              <a:rPr lang="en-US" u="sng" dirty="0" smtClean="0"/>
              <a:t>JUnit</a:t>
            </a:r>
            <a:r>
              <a:rPr lang="en-US" dirty="0"/>
              <a:t> provide assertion library which is used to evaluate the test result. Annotations of JUnit are used to run the test method. JUnit is also used to run the Automation suite having multiple test cases.</a:t>
            </a:r>
            <a:endParaRPr lang="en-US" sz="3600" dirty="0"/>
          </a:p>
          <a:p>
            <a:pPr marL="0" indent="0">
              <a:buNone/>
            </a:pPr>
            <a:endParaRPr lang="en-US" dirty="0"/>
          </a:p>
        </p:txBody>
      </p:sp>
      <p:sp>
        <p:nvSpPr>
          <p:cNvPr id="3" name="Slide Number Placeholder 2"/>
          <p:cNvSpPr>
            <a:spLocks noGrp="1"/>
          </p:cNvSpPr>
          <p:nvPr>
            <p:ph type="sldNum" sz="quarter" idx="12"/>
          </p:nvPr>
        </p:nvSpPr>
        <p:spPr/>
        <p:txBody>
          <a:bodyPr/>
          <a:lstStyle/>
          <a:p>
            <a:fld id="{3CA7D8A6-1136-4C38-ADB5-83A54ED516A9}" type="slidenum">
              <a:rPr lang="en-US" smtClean="0"/>
              <a:pPr/>
              <a:t>3</a:t>
            </a:fld>
            <a:endParaRPr lang="en-US"/>
          </a:p>
        </p:txBody>
      </p:sp>
    </p:spTree>
    <p:extLst>
      <p:ext uri="{BB962C8B-B14F-4D97-AF65-F5344CB8AC3E}">
        <p14:creationId xmlns:p14="http://schemas.microsoft.com/office/powerpoint/2010/main" val="3973638981"/>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Adding JUnit library in Java </a:t>
            </a:r>
            <a:r>
              <a:rPr lang="en-IN" dirty="0" smtClean="0"/>
              <a:t>project</a:t>
            </a:r>
            <a:endParaRPr lang="en-US" dirty="0"/>
          </a:p>
        </p:txBody>
      </p:sp>
      <p:sp>
        <p:nvSpPr>
          <p:cNvPr id="4" name="Content Placeholder 3"/>
          <p:cNvSpPr>
            <a:spLocks noGrp="1"/>
          </p:cNvSpPr>
          <p:nvPr>
            <p:ph idx="1"/>
          </p:nvPr>
        </p:nvSpPr>
        <p:spPr/>
        <p:txBody>
          <a:bodyPr/>
          <a:lstStyle/>
          <a:p>
            <a:pPr marL="0" indent="0">
              <a:buNone/>
            </a:pPr>
            <a:r>
              <a:rPr lang="en-US" dirty="0"/>
              <a:t>First we will learn how to add JUnit library in your Java project:</a:t>
            </a:r>
          </a:p>
          <a:p>
            <a:pPr lvl="1"/>
            <a:r>
              <a:rPr lang="en-US" b="1" dirty="0"/>
              <a:t>Step #1:</a:t>
            </a:r>
            <a:r>
              <a:rPr lang="en-US" dirty="0"/>
              <a:t> Right click on Java project-&gt;Build Path-&gt;Configure Build path</a:t>
            </a:r>
          </a:p>
          <a:p>
            <a:pPr lvl="1"/>
            <a:r>
              <a:rPr lang="en-US" b="1" dirty="0"/>
              <a:t>Step #2:</a:t>
            </a:r>
            <a:r>
              <a:rPr lang="en-US" dirty="0"/>
              <a:t> Click Libraries-&gt;Add Library</a:t>
            </a:r>
          </a:p>
          <a:p>
            <a:pPr marL="0" indent="0">
              <a:buNone/>
            </a:pPr>
            <a:endParaRPr lang="en-US" dirty="0"/>
          </a:p>
        </p:txBody>
      </p:sp>
      <p:sp>
        <p:nvSpPr>
          <p:cNvPr id="3" name="Slide Number Placeholder 2"/>
          <p:cNvSpPr>
            <a:spLocks noGrp="1"/>
          </p:cNvSpPr>
          <p:nvPr>
            <p:ph type="sldNum" sz="quarter" idx="12"/>
          </p:nvPr>
        </p:nvSpPr>
        <p:spPr/>
        <p:txBody>
          <a:bodyPr/>
          <a:lstStyle/>
          <a:p>
            <a:fld id="{3CA7D8A6-1136-4C38-ADB5-83A54ED516A9}" type="slidenum">
              <a:rPr lang="en-US" smtClean="0"/>
              <a:pPr/>
              <a:t>4</a:t>
            </a:fld>
            <a:endParaRPr lang="en-US"/>
          </a:p>
        </p:txBody>
      </p:sp>
      <p:pic>
        <p:nvPicPr>
          <p:cNvPr id="5" name="Picture 4" descr="Junit framework Selenium script">
            <a:hlinkClick r:id="rId2"/>
          </p:cNvPr>
          <p:cNvPicPr/>
          <p:nvPr/>
        </p:nvPicPr>
        <p:blipFill>
          <a:blip r:embed="rId3" cstate="print"/>
          <a:srcRect/>
          <a:stretch>
            <a:fillRect/>
          </a:stretch>
        </p:blipFill>
        <p:spPr bwMode="auto">
          <a:xfrm>
            <a:off x="579120" y="3505200"/>
            <a:ext cx="8183880" cy="2971800"/>
          </a:xfrm>
          <a:prstGeom prst="rect">
            <a:avLst/>
          </a:prstGeom>
          <a:noFill/>
          <a:ln w="9525">
            <a:noFill/>
            <a:miter lim="800000"/>
            <a:headEnd/>
            <a:tailEnd/>
          </a:ln>
        </p:spPr>
      </p:pic>
    </p:spTree>
    <p:extLst>
      <p:ext uri="{BB962C8B-B14F-4D97-AF65-F5344CB8AC3E}">
        <p14:creationId xmlns:p14="http://schemas.microsoft.com/office/powerpoint/2010/main" val="1300445834"/>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Adding JUnit library in Java </a:t>
            </a:r>
            <a:r>
              <a:rPr lang="en-IN" dirty="0" smtClean="0"/>
              <a:t>project</a:t>
            </a:r>
            <a:endParaRPr lang="en-US" dirty="0"/>
          </a:p>
        </p:txBody>
      </p:sp>
      <p:sp>
        <p:nvSpPr>
          <p:cNvPr id="4" name="Content Placeholder 3"/>
          <p:cNvSpPr>
            <a:spLocks noGrp="1"/>
          </p:cNvSpPr>
          <p:nvPr>
            <p:ph idx="1"/>
          </p:nvPr>
        </p:nvSpPr>
        <p:spPr/>
        <p:txBody>
          <a:bodyPr/>
          <a:lstStyle/>
          <a:p>
            <a:r>
              <a:rPr lang="en-US" b="1" dirty="0" smtClean="0"/>
              <a:t>Step </a:t>
            </a:r>
            <a:r>
              <a:rPr lang="en-US" b="1" dirty="0"/>
              <a:t>#3:</a:t>
            </a:r>
            <a:r>
              <a:rPr lang="en-US" dirty="0"/>
              <a:t> Click on Junit.</a:t>
            </a:r>
            <a:endParaRPr lang="en-US" sz="3600" dirty="0"/>
          </a:p>
          <a:p>
            <a:pPr marL="0" indent="0">
              <a:buNone/>
            </a:pPr>
            <a:endParaRPr lang="en-US" dirty="0"/>
          </a:p>
        </p:txBody>
      </p:sp>
      <p:sp>
        <p:nvSpPr>
          <p:cNvPr id="3" name="Slide Number Placeholder 2"/>
          <p:cNvSpPr>
            <a:spLocks noGrp="1"/>
          </p:cNvSpPr>
          <p:nvPr>
            <p:ph type="sldNum" sz="quarter" idx="12"/>
          </p:nvPr>
        </p:nvSpPr>
        <p:spPr/>
        <p:txBody>
          <a:bodyPr/>
          <a:lstStyle/>
          <a:p>
            <a:fld id="{3CA7D8A6-1136-4C38-ADB5-83A54ED516A9}" type="slidenum">
              <a:rPr lang="en-US" smtClean="0"/>
              <a:pPr/>
              <a:t>5</a:t>
            </a:fld>
            <a:endParaRPr lang="en-US"/>
          </a:p>
        </p:txBody>
      </p:sp>
      <p:pic>
        <p:nvPicPr>
          <p:cNvPr id="6" name="Picture 5" descr="Junit framework Selenium script 2">
            <a:hlinkClick r:id="rId2"/>
          </p:cNvPr>
          <p:cNvPicPr/>
          <p:nvPr/>
        </p:nvPicPr>
        <p:blipFill>
          <a:blip r:embed="rId3" cstate="print"/>
          <a:srcRect/>
          <a:stretch>
            <a:fillRect/>
          </a:stretch>
        </p:blipFill>
        <p:spPr bwMode="auto">
          <a:xfrm>
            <a:off x="838200" y="1835785"/>
            <a:ext cx="7772400" cy="4565015"/>
          </a:xfrm>
          <a:prstGeom prst="rect">
            <a:avLst/>
          </a:prstGeom>
          <a:noFill/>
          <a:ln w="9525">
            <a:noFill/>
            <a:miter lim="800000"/>
            <a:headEnd/>
            <a:tailEnd/>
          </a:ln>
        </p:spPr>
      </p:pic>
    </p:spTree>
    <p:extLst>
      <p:ext uri="{BB962C8B-B14F-4D97-AF65-F5344CB8AC3E}">
        <p14:creationId xmlns:p14="http://schemas.microsoft.com/office/powerpoint/2010/main" val="2231434706"/>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Adding JUnit library in Java </a:t>
            </a:r>
            <a:r>
              <a:rPr lang="en-IN" dirty="0" smtClean="0"/>
              <a:t>project</a:t>
            </a:r>
            <a:endParaRPr lang="en-US" dirty="0"/>
          </a:p>
        </p:txBody>
      </p:sp>
      <p:sp>
        <p:nvSpPr>
          <p:cNvPr id="4" name="Content Placeholder 3"/>
          <p:cNvSpPr>
            <a:spLocks noGrp="1"/>
          </p:cNvSpPr>
          <p:nvPr>
            <p:ph idx="1"/>
          </p:nvPr>
        </p:nvSpPr>
        <p:spPr/>
        <p:txBody>
          <a:bodyPr/>
          <a:lstStyle/>
          <a:p>
            <a:r>
              <a:rPr lang="en-US" b="1" dirty="0"/>
              <a:t>Step #4:</a:t>
            </a:r>
            <a:r>
              <a:rPr lang="en-US" dirty="0"/>
              <a:t> Select Junit4-&gt;Finish</a:t>
            </a:r>
          </a:p>
          <a:p>
            <a:pPr marL="0" indent="0">
              <a:buNone/>
            </a:pPr>
            <a:endParaRPr lang="en-US" dirty="0"/>
          </a:p>
        </p:txBody>
      </p:sp>
      <p:sp>
        <p:nvSpPr>
          <p:cNvPr id="3" name="Slide Number Placeholder 2"/>
          <p:cNvSpPr>
            <a:spLocks noGrp="1"/>
          </p:cNvSpPr>
          <p:nvPr>
            <p:ph type="sldNum" sz="quarter" idx="12"/>
          </p:nvPr>
        </p:nvSpPr>
        <p:spPr/>
        <p:txBody>
          <a:bodyPr/>
          <a:lstStyle/>
          <a:p>
            <a:fld id="{3CA7D8A6-1136-4C38-ADB5-83A54ED516A9}" type="slidenum">
              <a:rPr lang="en-US" smtClean="0"/>
              <a:pPr/>
              <a:t>6</a:t>
            </a:fld>
            <a:endParaRPr lang="en-US"/>
          </a:p>
        </p:txBody>
      </p:sp>
      <p:pic>
        <p:nvPicPr>
          <p:cNvPr id="7" name="Picture 6" descr="Junit framework Selenium script 3">
            <a:hlinkClick r:id="rId2"/>
          </p:cNvPr>
          <p:cNvPicPr/>
          <p:nvPr/>
        </p:nvPicPr>
        <p:blipFill>
          <a:blip r:embed="rId3" cstate="print"/>
          <a:srcRect/>
          <a:stretch>
            <a:fillRect/>
          </a:stretch>
        </p:blipFill>
        <p:spPr bwMode="auto">
          <a:xfrm>
            <a:off x="762000" y="1889125"/>
            <a:ext cx="7924800" cy="4664075"/>
          </a:xfrm>
          <a:prstGeom prst="rect">
            <a:avLst/>
          </a:prstGeom>
          <a:noFill/>
          <a:ln w="9525">
            <a:noFill/>
            <a:miter lim="800000"/>
            <a:headEnd/>
            <a:tailEnd/>
          </a:ln>
        </p:spPr>
      </p:pic>
    </p:spTree>
    <p:extLst>
      <p:ext uri="{BB962C8B-B14F-4D97-AF65-F5344CB8AC3E}">
        <p14:creationId xmlns:p14="http://schemas.microsoft.com/office/powerpoint/2010/main" val="2262003662"/>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Adding JUnit library in Java </a:t>
            </a:r>
            <a:r>
              <a:rPr lang="en-IN" dirty="0" smtClean="0"/>
              <a:t>project</a:t>
            </a:r>
            <a:endParaRPr lang="en-US" dirty="0"/>
          </a:p>
        </p:txBody>
      </p:sp>
      <p:sp>
        <p:nvSpPr>
          <p:cNvPr id="4" name="Content Placeholder 3"/>
          <p:cNvSpPr>
            <a:spLocks noGrp="1"/>
          </p:cNvSpPr>
          <p:nvPr>
            <p:ph idx="1"/>
          </p:nvPr>
        </p:nvSpPr>
        <p:spPr/>
        <p:txBody>
          <a:bodyPr/>
          <a:lstStyle/>
          <a:p>
            <a:r>
              <a:rPr lang="en-US" b="1" dirty="0"/>
              <a:t>Step #5:</a:t>
            </a:r>
            <a:r>
              <a:rPr lang="en-US" dirty="0"/>
              <a:t> Click OK.</a:t>
            </a:r>
          </a:p>
          <a:p>
            <a:pPr marL="0" indent="0">
              <a:buNone/>
            </a:pPr>
            <a:endParaRPr lang="en-US" dirty="0"/>
          </a:p>
        </p:txBody>
      </p:sp>
      <p:sp>
        <p:nvSpPr>
          <p:cNvPr id="3" name="Slide Number Placeholder 2"/>
          <p:cNvSpPr>
            <a:spLocks noGrp="1"/>
          </p:cNvSpPr>
          <p:nvPr>
            <p:ph type="sldNum" sz="quarter" idx="12"/>
          </p:nvPr>
        </p:nvSpPr>
        <p:spPr/>
        <p:txBody>
          <a:bodyPr/>
          <a:lstStyle/>
          <a:p>
            <a:fld id="{3CA7D8A6-1136-4C38-ADB5-83A54ED516A9}" type="slidenum">
              <a:rPr lang="en-US" smtClean="0"/>
              <a:pPr/>
              <a:t>7</a:t>
            </a:fld>
            <a:endParaRPr lang="en-US"/>
          </a:p>
        </p:txBody>
      </p:sp>
      <p:pic>
        <p:nvPicPr>
          <p:cNvPr id="6" name="Picture 5" descr="Junit framework Selenium script 4">
            <a:hlinkClick r:id="rId2"/>
          </p:cNvPr>
          <p:cNvPicPr/>
          <p:nvPr/>
        </p:nvPicPr>
        <p:blipFill>
          <a:blip r:embed="rId3" cstate="print"/>
          <a:srcRect/>
          <a:stretch>
            <a:fillRect/>
          </a:stretch>
        </p:blipFill>
        <p:spPr bwMode="auto">
          <a:xfrm>
            <a:off x="457201" y="1828800"/>
            <a:ext cx="7620000" cy="3124200"/>
          </a:xfrm>
          <a:prstGeom prst="rect">
            <a:avLst/>
          </a:prstGeom>
          <a:noFill/>
          <a:ln w="9525">
            <a:noFill/>
            <a:miter lim="800000"/>
            <a:headEnd/>
            <a:tailEnd/>
          </a:ln>
        </p:spPr>
      </p:pic>
    </p:spTree>
    <p:extLst>
      <p:ext uri="{BB962C8B-B14F-4D97-AF65-F5344CB8AC3E}">
        <p14:creationId xmlns:p14="http://schemas.microsoft.com/office/powerpoint/2010/main" val="2663343539"/>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41960" y="1066800"/>
            <a:ext cx="7543800" cy="3200400"/>
          </a:xfrm>
        </p:spPr>
        <p:txBody>
          <a:bodyPr>
            <a:noAutofit/>
          </a:bodyPr>
          <a:lstStyle/>
          <a:p>
            <a:r>
              <a:rPr lang="en-US" sz="1800" dirty="0"/>
              <a:t>There are many frameworks like Data Driven Framework, Keyword Driven Framework, and Hybrid Framework which use Junit tool as test runner and which will help to start the batch execution and reporting.</a:t>
            </a:r>
          </a:p>
          <a:p>
            <a:r>
              <a:rPr lang="en-US" sz="1800" b="1" dirty="0"/>
              <a:t>JUnit Annotations Used in Selenium </a:t>
            </a:r>
            <a:r>
              <a:rPr lang="en-US" sz="1800" b="1" dirty="0" smtClean="0"/>
              <a:t>scripts</a:t>
            </a:r>
            <a:endParaRPr lang="en-US" sz="1800" dirty="0" smtClean="0"/>
          </a:p>
          <a:p>
            <a:r>
              <a:rPr lang="en-US" sz="1600" dirty="0"/>
              <a:t>There are many annotations available in Junit. Here we have described few annotations which are used very frequently in Selenium scripts and framework</a:t>
            </a:r>
            <a:r>
              <a:rPr lang="en-US" sz="1600" dirty="0" smtClean="0"/>
              <a:t>.</a:t>
            </a:r>
            <a:r>
              <a:rPr lang="en-US" sz="1800" b="1" dirty="0"/>
              <a:t> </a:t>
            </a:r>
            <a:endParaRPr lang="en-US" sz="1800" b="1" dirty="0" smtClean="0"/>
          </a:p>
          <a:p>
            <a:r>
              <a:rPr lang="en-US" sz="1800" b="1" dirty="0" smtClean="0"/>
              <a:t>How </a:t>
            </a:r>
            <a:r>
              <a:rPr lang="en-US" sz="1800" b="1" dirty="0"/>
              <a:t>to Run a Junit test:</a:t>
            </a:r>
            <a:endParaRPr lang="en-US" sz="1800" dirty="0"/>
          </a:p>
          <a:p>
            <a:r>
              <a:rPr lang="en-US" sz="1800" dirty="0"/>
              <a:t>Navigate to run -&gt;Run as Junit test</a:t>
            </a:r>
          </a:p>
          <a:p>
            <a:pPr marL="400050" lvl="1" indent="0">
              <a:buNone/>
            </a:pPr>
            <a:endParaRPr lang="en-US" sz="1600" dirty="0"/>
          </a:p>
          <a:p>
            <a:pPr marL="0" indent="0">
              <a:buNone/>
            </a:pPr>
            <a:endParaRPr lang="en-US" sz="1800" dirty="0"/>
          </a:p>
        </p:txBody>
      </p:sp>
      <p:sp>
        <p:nvSpPr>
          <p:cNvPr id="3" name="Slide Number Placeholder 2"/>
          <p:cNvSpPr>
            <a:spLocks noGrp="1"/>
          </p:cNvSpPr>
          <p:nvPr>
            <p:ph type="sldNum" sz="quarter" idx="12"/>
          </p:nvPr>
        </p:nvSpPr>
        <p:spPr/>
        <p:txBody>
          <a:bodyPr/>
          <a:lstStyle/>
          <a:p>
            <a:fld id="{3CA7D8A6-1136-4C38-ADB5-83A54ED516A9}" type="slidenum">
              <a:rPr lang="en-US" smtClean="0"/>
              <a:pPr/>
              <a:t>8</a:t>
            </a:fld>
            <a:endParaRPr lang="en-US"/>
          </a:p>
        </p:txBody>
      </p:sp>
      <p:sp>
        <p:nvSpPr>
          <p:cNvPr id="15" name="Rounded Rectangle 14"/>
          <p:cNvSpPr/>
          <p:nvPr/>
        </p:nvSpPr>
        <p:spPr>
          <a:xfrm>
            <a:off x="441960" y="4114800"/>
            <a:ext cx="8153400" cy="25003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600" dirty="0"/>
              <a:t>#1. @Test</a:t>
            </a:r>
          </a:p>
          <a:p>
            <a:r>
              <a:rPr lang="en-US" sz="1600" dirty="0"/>
              <a:t>@Test annotation is used to run a Junit test.</a:t>
            </a:r>
          </a:p>
          <a:p>
            <a:r>
              <a:rPr lang="en-US" sz="1600" dirty="0"/>
              <a:t>Example:</a:t>
            </a:r>
          </a:p>
          <a:p>
            <a:r>
              <a:rPr lang="en-US" sz="1600" dirty="0"/>
              <a:t>1	@Test</a:t>
            </a:r>
          </a:p>
          <a:p>
            <a:r>
              <a:rPr lang="en-US" sz="1600" dirty="0"/>
              <a:t>2	public void </a:t>
            </a:r>
            <a:r>
              <a:rPr lang="en-US" sz="1600" dirty="0" err="1"/>
              <a:t>junitTest</a:t>
            </a:r>
            <a:r>
              <a:rPr lang="en-US" sz="1600" dirty="0"/>
              <a:t>()</a:t>
            </a:r>
          </a:p>
          <a:p>
            <a:r>
              <a:rPr lang="en-US" sz="1600" dirty="0"/>
              <a:t>3	{</a:t>
            </a:r>
          </a:p>
          <a:p>
            <a:r>
              <a:rPr lang="en-US" sz="1600" dirty="0"/>
              <a:t>4	</a:t>
            </a:r>
            <a:r>
              <a:rPr lang="en-US" sz="1600" dirty="0" smtClean="0"/>
              <a:t>     </a:t>
            </a:r>
            <a:r>
              <a:rPr lang="en-US" sz="1600" dirty="0" err="1" smtClean="0"/>
              <a:t>System.out.println</a:t>
            </a:r>
            <a:r>
              <a:rPr lang="en-US" sz="1600" dirty="0"/>
              <a:t>("Running Junit test");</a:t>
            </a:r>
          </a:p>
          <a:p>
            <a:r>
              <a:rPr lang="en-US" sz="1600" dirty="0"/>
              <a:t>5	</a:t>
            </a:r>
            <a:r>
              <a:rPr lang="en-US" sz="1600" dirty="0" smtClean="0"/>
              <a:t>     </a:t>
            </a:r>
            <a:r>
              <a:rPr lang="en-US" sz="1600" dirty="0" err="1" smtClean="0"/>
              <a:t>Assert.assertEquals</a:t>
            </a:r>
            <a:r>
              <a:rPr lang="en-US" sz="1600" dirty="0" smtClean="0"/>
              <a:t>(1,1</a:t>
            </a:r>
            <a:r>
              <a:rPr lang="en-US" sz="1600" dirty="0"/>
              <a:t>);</a:t>
            </a:r>
          </a:p>
          <a:p>
            <a:r>
              <a:rPr lang="en-US" sz="1600" dirty="0"/>
              <a:t>6	}</a:t>
            </a:r>
          </a:p>
        </p:txBody>
      </p:sp>
      <p:sp>
        <p:nvSpPr>
          <p:cNvPr id="17" name="Title 1"/>
          <p:cNvSpPr>
            <a:spLocks noGrp="1"/>
          </p:cNvSpPr>
          <p:nvPr>
            <p:ph type="title"/>
          </p:nvPr>
        </p:nvSpPr>
        <p:spPr>
          <a:xfrm>
            <a:off x="655320" y="259398"/>
            <a:ext cx="8473440" cy="792162"/>
          </a:xfrm>
        </p:spPr>
        <p:txBody>
          <a:bodyPr>
            <a:noAutofit/>
          </a:bodyPr>
          <a:lstStyle/>
          <a:p>
            <a:r>
              <a:rPr lang="en-US" sz="3000" dirty="0"/>
              <a:t>JUnit Annotations Used in Selenium scripts</a:t>
            </a:r>
          </a:p>
        </p:txBody>
      </p:sp>
    </p:spTree>
    <p:extLst>
      <p:ext uri="{BB962C8B-B14F-4D97-AF65-F5344CB8AC3E}">
        <p14:creationId xmlns:p14="http://schemas.microsoft.com/office/powerpoint/2010/main" val="1706135564"/>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320" y="259398"/>
            <a:ext cx="8473440" cy="792162"/>
          </a:xfrm>
        </p:spPr>
        <p:txBody>
          <a:bodyPr>
            <a:noAutofit/>
          </a:bodyPr>
          <a:lstStyle/>
          <a:p>
            <a:r>
              <a:rPr lang="en-US" sz="3000" dirty="0"/>
              <a:t>JUnit Annotations Used in Selenium scripts</a:t>
            </a:r>
          </a:p>
        </p:txBody>
      </p:sp>
      <p:sp>
        <p:nvSpPr>
          <p:cNvPr id="4" name="Content Placeholder 3"/>
          <p:cNvSpPr>
            <a:spLocks noGrp="1"/>
          </p:cNvSpPr>
          <p:nvPr>
            <p:ph idx="1"/>
          </p:nvPr>
        </p:nvSpPr>
        <p:spPr>
          <a:xfrm>
            <a:off x="670560" y="5273040"/>
            <a:ext cx="7543800" cy="3200400"/>
          </a:xfrm>
        </p:spPr>
        <p:txBody>
          <a:bodyPr>
            <a:noAutofit/>
          </a:bodyPr>
          <a:lstStyle/>
          <a:p>
            <a:r>
              <a:rPr lang="en-US" sz="1800" b="1" dirty="0"/>
              <a:t>Output:</a:t>
            </a:r>
            <a:r>
              <a:rPr lang="en-US" sz="1800" dirty="0"/>
              <a:t/>
            </a:r>
            <a:br>
              <a:rPr lang="en-US" sz="1800" dirty="0"/>
            </a:br>
            <a:r>
              <a:rPr lang="en-US" sz="1800" dirty="0"/>
              <a:t>Running before test</a:t>
            </a:r>
            <a:br>
              <a:rPr lang="en-US" sz="1800" dirty="0"/>
            </a:br>
            <a:r>
              <a:rPr lang="en-US" sz="1800" dirty="0"/>
              <a:t>Running Junit test</a:t>
            </a:r>
          </a:p>
          <a:p>
            <a:r>
              <a:rPr lang="en-US" sz="1800" dirty="0"/>
              <a:t>Example of before annotation using two </a:t>
            </a:r>
            <a:r>
              <a:rPr lang="en-US" sz="1800" dirty="0" err="1"/>
              <a:t>junit</a:t>
            </a:r>
            <a:r>
              <a:rPr lang="en-US" sz="1800" dirty="0"/>
              <a:t> test method.</a:t>
            </a:r>
          </a:p>
          <a:p>
            <a:pPr marL="0" indent="0">
              <a:buNone/>
            </a:pPr>
            <a:endParaRPr lang="en-US" sz="1800" dirty="0"/>
          </a:p>
        </p:txBody>
      </p:sp>
      <p:sp>
        <p:nvSpPr>
          <p:cNvPr id="3" name="Slide Number Placeholder 2"/>
          <p:cNvSpPr>
            <a:spLocks noGrp="1"/>
          </p:cNvSpPr>
          <p:nvPr>
            <p:ph type="sldNum" sz="quarter" idx="12"/>
          </p:nvPr>
        </p:nvSpPr>
        <p:spPr/>
        <p:txBody>
          <a:bodyPr/>
          <a:lstStyle/>
          <a:p>
            <a:fld id="{3CA7D8A6-1136-4C38-ADB5-83A54ED516A9}" type="slidenum">
              <a:rPr lang="en-US" smtClean="0"/>
              <a:pPr/>
              <a:t>9</a:t>
            </a:fld>
            <a:endParaRPr lang="en-US"/>
          </a:p>
        </p:txBody>
      </p:sp>
      <p:sp>
        <p:nvSpPr>
          <p:cNvPr id="15" name="Rounded Rectangle 14"/>
          <p:cNvSpPr/>
          <p:nvPr/>
        </p:nvSpPr>
        <p:spPr>
          <a:xfrm>
            <a:off x="441960" y="1219200"/>
            <a:ext cx="7940040" cy="40386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a:t>#2. @Before:</a:t>
            </a:r>
          </a:p>
          <a:p>
            <a:r>
              <a:rPr lang="en-US" dirty="0"/>
              <a:t>@Before annotation is used to run any specific test before each test.</a:t>
            </a:r>
          </a:p>
          <a:p>
            <a:r>
              <a:rPr lang="en-US" dirty="0"/>
              <a:t>1	public class </a:t>
            </a:r>
            <a:r>
              <a:rPr lang="en-US" dirty="0" err="1"/>
              <a:t>Junttest</a:t>
            </a:r>
            <a:r>
              <a:rPr lang="en-US" dirty="0"/>
              <a:t> {</a:t>
            </a:r>
          </a:p>
          <a:p>
            <a:r>
              <a:rPr lang="en-US" dirty="0"/>
              <a:t>2	@Before</a:t>
            </a:r>
          </a:p>
          <a:p>
            <a:r>
              <a:rPr lang="en-US" dirty="0"/>
              <a:t>3	public void </a:t>
            </a:r>
            <a:r>
              <a:rPr lang="en-US" dirty="0" err="1"/>
              <a:t>beforeTest</a:t>
            </a:r>
            <a:r>
              <a:rPr lang="en-US" dirty="0"/>
              <a:t>(){</a:t>
            </a:r>
          </a:p>
          <a:p>
            <a:r>
              <a:rPr lang="en-US" dirty="0"/>
              <a:t>4	</a:t>
            </a:r>
            <a:r>
              <a:rPr lang="en-US" dirty="0" err="1"/>
              <a:t>System.out.println</a:t>
            </a:r>
            <a:r>
              <a:rPr lang="en-US" dirty="0"/>
              <a:t>("Running before test");</a:t>
            </a:r>
          </a:p>
          <a:p>
            <a:r>
              <a:rPr lang="en-US" dirty="0"/>
              <a:t>5	}</a:t>
            </a:r>
          </a:p>
          <a:p>
            <a:r>
              <a:rPr lang="en-US" dirty="0"/>
              <a:t>6	 </a:t>
            </a:r>
          </a:p>
          <a:p>
            <a:r>
              <a:rPr lang="en-US" dirty="0"/>
              <a:t>7	@Test</a:t>
            </a:r>
          </a:p>
          <a:p>
            <a:r>
              <a:rPr lang="en-US" dirty="0"/>
              <a:t>8	public void </a:t>
            </a:r>
            <a:r>
              <a:rPr lang="en-US" dirty="0" err="1"/>
              <a:t>junitTest</a:t>
            </a:r>
            <a:r>
              <a:rPr lang="en-US" dirty="0"/>
              <a:t>(){</a:t>
            </a:r>
          </a:p>
          <a:p>
            <a:r>
              <a:rPr lang="en-US" dirty="0"/>
              <a:t>9	</a:t>
            </a:r>
            <a:r>
              <a:rPr lang="en-US" dirty="0" err="1"/>
              <a:t>System.out.println</a:t>
            </a:r>
            <a:r>
              <a:rPr lang="en-US" dirty="0"/>
              <a:t>("Running Junit test");</a:t>
            </a:r>
          </a:p>
          <a:p>
            <a:r>
              <a:rPr lang="en-US" dirty="0"/>
              <a:t>10	}</a:t>
            </a:r>
          </a:p>
          <a:p>
            <a:r>
              <a:rPr lang="en-US" dirty="0"/>
              <a:t>11	}</a:t>
            </a:r>
          </a:p>
        </p:txBody>
      </p:sp>
    </p:spTree>
    <p:extLst>
      <p:ext uri="{BB962C8B-B14F-4D97-AF65-F5344CB8AC3E}">
        <p14:creationId xmlns:p14="http://schemas.microsoft.com/office/powerpoint/2010/main" val="3485094018"/>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OWS-ppt</Template>
  <TotalTime>1957</TotalTime>
  <Words>701</Words>
  <Application>Microsoft Office PowerPoint</Application>
  <PresentationFormat>On-screen Show (4:3)</PresentationFormat>
  <Paragraphs>201</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Cambria</vt:lpstr>
      <vt:lpstr>Times New Roman</vt:lpstr>
      <vt:lpstr>Webdings</vt:lpstr>
      <vt:lpstr>Wingdings 2</vt:lpstr>
      <vt:lpstr>Custom Design</vt:lpstr>
      <vt:lpstr>Day 1 - Module 2: Introduction to JUnit   Framework and Its Usage in Selenium Script </vt:lpstr>
      <vt:lpstr>Day 1 - Agenda</vt:lpstr>
      <vt:lpstr>Adding JUnit library in Java project</vt:lpstr>
      <vt:lpstr>Adding JUnit library in Java project</vt:lpstr>
      <vt:lpstr>Adding JUnit library in Java project</vt:lpstr>
      <vt:lpstr>Adding JUnit library in Java project</vt:lpstr>
      <vt:lpstr>Adding JUnit library in Java project</vt:lpstr>
      <vt:lpstr>JUnit Annotations Used in Selenium scripts</vt:lpstr>
      <vt:lpstr>JUnit Annotations Used in Selenium scripts</vt:lpstr>
      <vt:lpstr>JUnit Annotations Used in Selenium scripts</vt:lpstr>
      <vt:lpstr>JUnit Annotations Used in Selenium scripts</vt:lpstr>
      <vt:lpstr>JUnit Annotations Used in Selenium scripts</vt:lpstr>
      <vt:lpstr>JUnit Annotations Used in Selenium scripts</vt:lpstr>
      <vt:lpstr>JUnit Annotations Used in Selenium scripts</vt:lpstr>
      <vt:lpstr>JUnit Annotations Used in Selenium scripts</vt:lpstr>
      <vt:lpstr>JUnit Assertions</vt:lpstr>
      <vt:lpstr>JUnit Assertions</vt:lpstr>
      <vt:lpstr>JUnit Assertions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Manish Correia</dc:creator>
  <cp:lastModifiedBy>Smita B Kumar</cp:lastModifiedBy>
  <cp:revision>543</cp:revision>
  <dcterms:created xsi:type="dcterms:W3CDTF">2006-08-16T00:00:00Z</dcterms:created>
  <dcterms:modified xsi:type="dcterms:W3CDTF">2017-06-07T06:25:35Z</dcterms:modified>
</cp:coreProperties>
</file>