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7274-1D52-4E82-A061-64661EBF3CCC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6EF9-BB5E-409C-951F-1FCCF89D4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7274-1D52-4E82-A061-64661EBF3CCC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6EF9-BB5E-409C-951F-1FCCF89D4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7274-1D52-4E82-A061-64661EBF3CCC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6EF9-BB5E-409C-951F-1FCCF89D4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7274-1D52-4E82-A061-64661EBF3CCC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6EF9-BB5E-409C-951F-1FCCF89D4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7274-1D52-4E82-A061-64661EBF3CCC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6EF9-BB5E-409C-951F-1FCCF89D4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7274-1D52-4E82-A061-64661EBF3CCC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6EF9-BB5E-409C-951F-1FCCF89D4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7274-1D52-4E82-A061-64661EBF3CCC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6EF9-BB5E-409C-951F-1FCCF89D4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7274-1D52-4E82-A061-64661EBF3CCC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6EF9-BB5E-409C-951F-1FCCF89D4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7274-1D52-4E82-A061-64661EBF3CCC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6EF9-BB5E-409C-951F-1FCCF89D4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7274-1D52-4E82-A061-64661EBF3CCC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6EF9-BB5E-409C-951F-1FCCF89D4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7274-1D52-4E82-A061-64661EBF3CCC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6EF9-BB5E-409C-951F-1FCCF89D4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E7274-1D52-4E82-A061-64661EBF3CCC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86EF9-BB5E-409C-951F-1FCCF89D48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Selenium </a:t>
            </a:r>
            <a:r>
              <a:rPr lang="en-IN" dirty="0" err="1" smtClean="0"/>
              <a:t>Rc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Selenium Remote Control</a:t>
            </a:r>
            <a:r>
              <a:rPr lang="en-US" dirty="0"/>
              <a:t> (RC) is a test tool that allows you to write automated web application UI tests in any programming language against any HTTP website using any mainstream JavaScript-enabled browser.</a:t>
            </a:r>
          </a:p>
          <a:p>
            <a:r>
              <a:rPr lang="en-US" dirty="0"/>
              <a:t>Selenium RC comes in two parts. </a:t>
            </a:r>
          </a:p>
          <a:p>
            <a:r>
              <a:rPr lang="en-US" dirty="0"/>
              <a:t>A server which automatically launches and kills browsers, and acts as a HTTP proxy for web requests from them.</a:t>
            </a:r>
          </a:p>
          <a:p>
            <a:r>
              <a:rPr lang="en-US" dirty="0"/>
              <a:t>Client libraries for your favorite computer language.</a:t>
            </a:r>
          </a:p>
          <a:p>
            <a:r>
              <a:rPr lang="en-US" dirty="0"/>
              <a:t>Here is a simplified architectural representation....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Selenium Remote Control is great for testing complex AJAX-based web user interfaces under a Continuous Integration system. It is also an ideal solution for users of Selenium IDE who want to write tests in a more expressive programming language than the </a:t>
            </a:r>
            <a:r>
              <a:rPr lang="en-US" dirty="0" err="1"/>
              <a:t>Selenese</a:t>
            </a:r>
            <a:r>
              <a:rPr lang="en-US" dirty="0"/>
              <a:t> HTML table format.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5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Selenium Rc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Rc</dc:title>
  <dc:creator>Smita B Kumar</dc:creator>
  <cp:lastModifiedBy>Smita B Kumar</cp:lastModifiedBy>
  <cp:revision>1</cp:revision>
  <dcterms:created xsi:type="dcterms:W3CDTF">2016-06-02T09:38:50Z</dcterms:created>
  <dcterms:modified xsi:type="dcterms:W3CDTF">2016-06-03T06:47:49Z</dcterms:modified>
</cp:coreProperties>
</file>