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89CA-C80A-0AD7-F80C-1BB06D75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085D-786C-04F8-5FEF-C888489B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3FF7-371E-8A81-BC94-ECCB675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11B5-10E2-E15A-C257-3648901B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09F8-41E8-FC02-5A19-4D58858D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7469-B20E-F457-E10C-CBA562C9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CB86C-44EB-3327-4E10-1A7AEB87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779F-F5EF-7493-18BE-EA6353B1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07C6-831C-40C1-7558-B4DFCE6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A0EE-0DD4-0494-5E53-81591E9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402E9-F400-9BB3-1574-D28B2529C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3513-36BC-9938-3232-ECE50987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8567-BCFC-6E7B-6D3D-48FD53BE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1B03-3CBF-97D8-B465-178C8590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03A1-FD8B-A3B3-82F3-F901A09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E491-0388-7BFA-773C-05E99FFF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7FF6-3E13-AEEE-9AD2-196A794F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58A4-0366-CBB7-3033-B3E75013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EE52-A02A-26C6-4E69-3032E1F6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2F90-EA9B-F0D8-1E52-7F633493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AEB3-576A-B933-B14C-E8BAE3E6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2C7F-2CC5-410F-92DD-136D4597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5DE5-0B59-000F-32B7-E2BB7D54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B42C-E723-281B-B474-595E9271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2375-8406-8A05-A967-41E5311A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2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97CA-EE9C-2055-065C-5C9F0613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1851-1D05-14DB-C038-923F44912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A6D5F-96EF-7544-687E-02FB8974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97F2-B233-7A6E-3D49-E0DDE4B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DCC8-693A-D0B3-FC25-BC2290C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860D-037F-74BC-536C-742A773B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BD58-6AAC-879A-C059-98B74E44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15FE-A1FD-4F64-38FC-25278FDC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75A97-CDDD-B5DD-6E25-2B18B794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3661-B24B-55F8-0C65-C8B28A2D6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AFB7-9523-D8AA-360D-575596F0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9FAF-7D75-1A71-D62C-B35399C2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CC53C-3E85-BFB1-38F8-9D80C6AB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A1F35-A2B9-7FF3-C245-4D4EF74A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5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884F-A15F-BEFB-B92B-0BF2D4FE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25C55-D1C9-E4E9-2612-316554B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7DE7-AF36-0F4C-CD29-B78FCA0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24EB-D1CA-171F-250A-3F5B65D3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0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917D9-6FCB-80E5-3800-2550A29A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0CA2-519B-0DF1-E2DB-21DEBC9A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C9BE-A4CF-3F59-96DF-FAE565BE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DA2-A4F8-1926-2B0A-B7338F51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4FB8-F2EB-A5AE-B3DC-0AF80C58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A221-96E5-C972-DC83-91CAA9C43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FFD0-CABC-5E80-044D-538D12FE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CFBD-9D94-C453-3D5F-AB3B4B58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4137-30E3-7392-BD19-0E455F3A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42C-D8D0-4099-6F1B-A5BDF6D2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A215E-637C-D702-D668-11ABB17D1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1625-D852-6635-CACE-2AFAAE99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C2127-3DFB-4E3D-3E5D-9F726D71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DA4E0-2C1D-7AD3-4A93-F62DADA7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C0459-414C-3ADD-34A3-52D3103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13C12-C467-9FE0-DEA2-65C2DAAA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455A-645E-1022-5697-96F52FDD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4868-96A0-0305-EBD5-22C5FD21F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0AD4-3365-4A4C-9C4A-519162D9895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4EDA-B0D4-4215-A433-129A81E4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7307-8B69-7B9B-29B3-C498F115E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C6E9-B6A4-4CA0-9F47-591DE78D4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662E-0F1E-0979-D8E7-9E2598CAF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Pizza_sales_analysis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8B999-810C-EE61-6E97-23E3F83AD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Name-Brijlal Nimore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99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608D-0546-4540-8947-5A674B9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 pizza types based on revenue.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4D225-061B-C5BD-46CD-2CE87612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23" y="1299128"/>
            <a:ext cx="6249272" cy="2972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6D240-ABEC-4AC1-0030-49BA831A1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45" y="4557018"/>
            <a:ext cx="299126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C966-4288-BE6D-78C6-620D8A27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contribution of each pizza type to total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FAAA5-9F7D-738F-F4E8-DDDF5847C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16366" cy="47289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56976-9E9C-0825-7F0C-F2D745A01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94" y="1027906"/>
            <a:ext cx="4058216" cy="5067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F4ECF-1EE5-7549-5ECE-5E3B1A6F4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32" y="6095476"/>
            <a:ext cx="3346111" cy="7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8DE-B287-106E-2A91-B3DE13E5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cumulative revenue generated over time.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0944F-AA5D-DED7-901F-D225DFD0D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42" y="1690688"/>
            <a:ext cx="7182852" cy="2010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7122E-144C-655F-6802-7E3032C4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97" y="1027906"/>
            <a:ext cx="2676899" cy="4656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CB8164-980D-5EAA-13EB-8CDA29F4D3E6}"/>
              </a:ext>
            </a:extLst>
          </p:cNvPr>
          <p:cNvSpPr/>
          <p:nvPr/>
        </p:nvSpPr>
        <p:spPr>
          <a:xfrm>
            <a:off x="8314897" y="5684363"/>
            <a:ext cx="2676899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 so on till 1015-12-31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F52D6-5AA4-AF66-2972-8AC3507E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29" y="5927986"/>
            <a:ext cx="248822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0DC4-9D1B-E3B8-E6E2-74B9A44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 for each pizza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19A29-BF32-EC4B-720B-5519C470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15" y="1596123"/>
            <a:ext cx="9364382" cy="2962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B7B88-E802-655B-9649-3F91F3D53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02" y="3573262"/>
            <a:ext cx="4620270" cy="29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1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299A-6B76-E20D-E748-B05F9A6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total number of orders placed.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5373-95A7-B77B-C157-EF37570C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01746" cy="2133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A03A1-F1AB-202C-FDAC-19ACC31DB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4" y="4068789"/>
            <a:ext cx="2002867" cy="18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BED4-DB56-5D34-64C1-998878A0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revenue generated from pizza sales.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582E5-4ED3-BDAD-C802-13332F7C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8" y="1845997"/>
            <a:ext cx="6872063" cy="2726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FCA94-BE68-884D-7EB3-D041B2E5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54" y="5002763"/>
            <a:ext cx="2244660" cy="1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3FA8-BEDD-7E7E-C091-E3CE0A5D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highest-priced pizza.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7BC34-9F9A-1357-8D1B-9A36F36A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10" y="1590875"/>
            <a:ext cx="7681892" cy="2707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9E0F8-8A3C-461A-BABD-47DB6A6E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80" y="4593643"/>
            <a:ext cx="4661469" cy="1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7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950-4B91-9A58-E4E2-C232B65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most common pizza size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451C0-AD7C-8571-1DB6-B0BC19B1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54" y="1690688"/>
            <a:ext cx="7807822" cy="2975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F1883-6D73-3103-D68B-4C6B55494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64" y="4736027"/>
            <a:ext cx="171473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CB8D-BC11-EE20-E78A-D094CD13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27513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the top 5 most ordered pizza types along with their quantities.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04694-B89B-4405-EBE2-991D7E28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86" y="1370775"/>
            <a:ext cx="8941046" cy="32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79C71-B9CC-5A8B-2D64-7DB6207F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78" y="4696539"/>
            <a:ext cx="312463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1A7-28C4-051C-79B8-0CD4C324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necessary tables to find the total quantity of each pizza category ordered.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2B4B8-A9AB-65C2-3335-35238B3F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8" y="4997241"/>
            <a:ext cx="2057687" cy="149563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A2216-2DF8-C414-0C02-9E817131D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071" y="1860759"/>
            <a:ext cx="6487430" cy="2695951"/>
          </a:xfrm>
        </p:spPr>
      </p:pic>
    </p:spTree>
    <p:extLst>
      <p:ext uri="{BB962C8B-B14F-4D97-AF65-F5344CB8AC3E}">
        <p14:creationId xmlns:p14="http://schemas.microsoft.com/office/powerpoint/2010/main" val="391259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E30-DE6E-B943-59E3-2A47CCCD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the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0D371-007D-0E17-12FB-451659484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15" y="1788057"/>
            <a:ext cx="6851040" cy="1709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36684-5D1E-0525-38C8-5B72570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29" y="3594713"/>
            <a:ext cx="2143424" cy="31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3F7-958F-10F7-F8D8-BD7356C1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relevant tables to find the category-wise distribution of pizzas.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2B8F2-666C-1AE8-BC0F-28655F78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214" y="4776154"/>
            <a:ext cx="2733873" cy="186344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13AA8-5DD9-D787-0EFA-338B4DE7B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7" y="1918788"/>
            <a:ext cx="4631447" cy="22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142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Pizza_sales_analysis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 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Determine the top 3 most ordered pizza types based on revenue. 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Brijlal Nimore</dc:creator>
  <cp:lastModifiedBy>Brijlal Nimore</cp:lastModifiedBy>
  <cp:revision>1</cp:revision>
  <dcterms:created xsi:type="dcterms:W3CDTF">2024-07-31T10:39:42Z</dcterms:created>
  <dcterms:modified xsi:type="dcterms:W3CDTF">2024-07-31T11:20:34Z</dcterms:modified>
</cp:coreProperties>
</file>