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A7A5-1B75-44DB-AF8E-0E7B0B91B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8F31A-6803-44DE-9419-276C96671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3A06-573A-4BBA-8634-3B9E2365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3403-0E67-4720-925A-1B3ED82DCE01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9931F-7DB9-4077-B8C0-5BD4FDF4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D8FBA-D6A3-4504-A57C-1DA645E5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B28E-2353-4201-8C5D-351CE004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FD55-D8E6-4B52-85E7-992B0CDF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61C83-D706-4AE5-A276-5650918CA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DCF8-727C-4B20-8B57-7D326D3E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3403-0E67-4720-925A-1B3ED82DCE01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7BD4E-791C-4D89-A27D-7978E89C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0E2E-8B7D-46C8-97A6-7391095D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B28E-2353-4201-8C5D-351CE004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6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EC0E2-0A6B-43BE-9B3A-48AEEFA0E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88FA0-2224-415F-955D-4D7A7F4E0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F47A-FE5B-4994-A5F8-9B1FEE53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3403-0E67-4720-925A-1B3ED82DCE01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5D2D-668C-43F8-84CD-2B30070A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7E6D-6F30-403B-9B88-A2B2D687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B28E-2353-4201-8C5D-351CE004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CE6C-74F3-4FA9-BB2A-AE6407F3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25A5-E6B4-4A2D-BC55-7A80915B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C22A-A199-4828-A9A8-C9E43F01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3403-0E67-4720-925A-1B3ED82DCE01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2D2F-A202-4006-87A0-51FB432B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A70E9-DF9A-42E9-A588-465AE6AC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B28E-2353-4201-8C5D-351CE004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F8C8-F789-419B-A919-210FD06B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29FFD-E09D-4263-8E9A-1EA96406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E4FB-6A9D-4401-B987-8013AA05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3403-0E67-4720-925A-1B3ED82DCE01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F891-9D5E-47D5-9479-E0F10EA8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2F50-4564-4B82-BCC5-8DD9D898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B28E-2353-4201-8C5D-351CE004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D19E-1CE6-4BF8-BF24-69CAEA62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B768-0DDB-49EE-B6AC-ECF888285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6F48A-DA9D-4FBD-AFB5-8AAF98198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DE26-9937-451F-B4F1-78E40DE2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3403-0E67-4720-925A-1B3ED82DCE01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6D5D6-17D0-4B65-AF07-0C874CE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5D6AB-AAEC-444C-846B-D44CB244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B28E-2353-4201-8C5D-351CE004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2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7C06-D43A-482D-B54B-8FDAC66A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2DB9-E2FB-4AF3-928A-B7410B313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166CA-7010-4623-8060-09475F28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A59CA-1FF9-43E5-8B3B-40039E23A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E81AF-D57A-4245-890E-87B9E7032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379B6-CFCC-4F1E-82ED-8B1C5D4C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3403-0E67-4720-925A-1B3ED82DCE01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9B38B-F46B-4910-B179-E28B0C78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7DE4F-5505-445D-9B28-1090E77D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B28E-2353-4201-8C5D-351CE004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0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4AF0-A63F-4D1D-A350-731E4609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DFF49-889E-41D8-8406-A3DF8ADE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3403-0E67-4720-925A-1B3ED82DCE01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CA4C7-4A00-4382-9B38-4A8EE1E3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B5818-4F52-4967-8B57-841FC152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B28E-2353-4201-8C5D-351CE004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83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5E7D2-1077-4466-A181-F694D505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3403-0E67-4720-925A-1B3ED82DCE01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6EB5-D729-425E-8952-9764BE22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68C4F-789D-43B5-9DA7-7F5912A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B28E-2353-4201-8C5D-351CE004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30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9F36-1EC4-46B9-B00D-D8634B70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B3E7-9F6F-4462-BB49-07261D79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1F69C-C952-4C63-98B6-6B1D619F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E7CB7-62CA-47D2-BDAA-1A21567A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3403-0E67-4720-925A-1B3ED82DCE01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1379-DF45-447A-A79D-0B3C3F7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4AD6-0A88-4519-9FD5-C3919383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B28E-2353-4201-8C5D-351CE004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3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4DB3-7B8C-4975-AEA9-C2F476B0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84225-2E5B-425D-93D8-693DEA0FC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FCC0E-7D37-4DA1-B047-7A95B32F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A931-3783-49F6-9794-B7E0D43E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3403-0E67-4720-925A-1B3ED82DCE01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E3A1-61AE-4472-AECC-773E0177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EE76B-2AEB-4BE7-B28B-471E8963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B28E-2353-4201-8C5D-351CE004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15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3C3F3-EEC9-4802-AD49-0A1B5087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4E6D2-8AA5-477D-9B63-58FF5E960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60618-3A4D-4B3E-AAD6-62185348B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3403-0E67-4720-925A-1B3ED82DCE01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92A8-5ED5-4E8E-8F74-DB37FC41D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53CA-DD7A-482A-8380-BFB831715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B28E-2353-4201-8C5D-351CE0045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B470C-53F5-42B6-84BA-EB9646EA0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6" t="6297" r="6000" b="7328"/>
          <a:stretch/>
        </p:blipFill>
        <p:spPr>
          <a:xfrm>
            <a:off x="0" y="-25400"/>
            <a:ext cx="12191999" cy="6908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6064B95-0245-4413-B190-77AABD484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342" t="8208" r="13080" b="11907"/>
          <a:stretch/>
        </p:blipFill>
        <p:spPr>
          <a:xfrm>
            <a:off x="2828218" y="-50800"/>
            <a:ext cx="6484764" cy="693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1948C-DBF8-4948-84F2-691A5A091425}"/>
              </a:ext>
            </a:extLst>
          </p:cNvPr>
          <p:cNvSpPr txBox="1"/>
          <p:nvPr/>
        </p:nvSpPr>
        <p:spPr>
          <a:xfrm rot="21088515">
            <a:off x="4572000" y="2275704"/>
            <a:ext cx="307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SURPRISE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3645D-42A4-4B81-8463-0306FBF7340D}"/>
              </a:ext>
            </a:extLst>
          </p:cNvPr>
          <p:cNvSpPr txBox="1"/>
          <p:nvPr/>
        </p:nvSpPr>
        <p:spPr>
          <a:xfrm rot="20928455">
            <a:off x="5845011" y="3575505"/>
            <a:ext cx="147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PowerPoint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9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 Gokul</dc:creator>
  <cp:lastModifiedBy>Saran Gokul</cp:lastModifiedBy>
  <cp:revision>6</cp:revision>
  <dcterms:created xsi:type="dcterms:W3CDTF">2021-06-16T08:29:34Z</dcterms:created>
  <dcterms:modified xsi:type="dcterms:W3CDTF">2021-06-16T08:32:51Z</dcterms:modified>
</cp:coreProperties>
</file>