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3.xml" ContentType="application/vnd.openxmlformats-officedocument.theme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4"/>
    <p:sldMasterId id="2147483741" r:id="rId5"/>
    <p:sldMasterId id="2147483793" r:id="rId6"/>
    <p:sldMasterId id="2147483831" r:id="rId7"/>
  </p:sldMasterIdLst>
  <p:notesMasterIdLst>
    <p:notesMasterId r:id="rId13"/>
  </p:notesMasterIdLst>
  <p:sldIdLst>
    <p:sldId id="451" r:id="rId8"/>
    <p:sldId id="455" r:id="rId9"/>
    <p:sldId id="456" r:id="rId10"/>
    <p:sldId id="457" r:id="rId11"/>
    <p:sldId id="459" r:id="rId12"/>
  </p:sldIdLst>
  <p:sldSz cx="12436475" cy="6994525"/>
  <p:notesSz cx="7010400" cy="9296400"/>
  <p:defaultTextStyle>
    <a:defPPr>
      <a:defRPr lang="en-US"/>
    </a:defPPr>
    <a:lvl1pPr marL="0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1pPr>
    <a:lvl2pPr marL="466344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2pPr>
    <a:lvl3pPr marL="932688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3pPr>
    <a:lvl4pPr marL="1399032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4pPr>
    <a:lvl5pPr marL="1865376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5pPr>
    <a:lvl6pPr marL="2331720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6pPr>
    <a:lvl7pPr marL="2798064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7pPr>
    <a:lvl8pPr marL="3264408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8pPr>
    <a:lvl9pPr marL="3730752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6077" userDrawn="1">
          <p15:clr>
            <a:srgbClr val="A4A3A4"/>
          </p15:clr>
        </p15:guide>
        <p15:guide id="3" orient="horz" pos="187" userDrawn="1">
          <p15:clr>
            <a:srgbClr val="A4A3A4"/>
          </p15:clr>
        </p15:guide>
        <p15:guide id="4" orient="horz" pos="1339" userDrawn="1">
          <p15:clr>
            <a:srgbClr val="A4A3A4"/>
          </p15:clr>
        </p15:guide>
        <p15:guide id="5" orient="horz" pos="1915" userDrawn="1">
          <p15:clr>
            <a:srgbClr val="A4A3A4"/>
          </p15:clr>
        </p15:guide>
        <p15:guide id="8" orient="horz" pos="2491" userDrawn="1">
          <p15:clr>
            <a:srgbClr val="A4A3A4"/>
          </p15:clr>
        </p15:guide>
        <p15:guide id="10" orient="horz" pos="3067" userDrawn="1">
          <p15:clr>
            <a:srgbClr val="A4A3A4"/>
          </p15:clr>
        </p15:guide>
        <p15:guide id="11" orient="horz" pos="3931">
          <p15:clr>
            <a:srgbClr val="A4A3A4"/>
          </p15:clr>
        </p15:guide>
        <p15:guide id="12" pos="461" userDrawn="1">
          <p15:clr>
            <a:srgbClr val="A4A3A4"/>
          </p15:clr>
        </p15:guide>
        <p15:guide id="13" pos="2333" userDrawn="1">
          <p15:clr>
            <a:srgbClr val="A4A3A4"/>
          </p15:clr>
        </p15:guide>
        <p15:guide id="17" pos="4205">
          <p15:clr>
            <a:srgbClr val="A4A3A4"/>
          </p15:clr>
        </p15:guide>
        <p15:guide id="18" orient="horz" pos="763" userDrawn="1">
          <p15:clr>
            <a:srgbClr val="A4A3A4"/>
          </p15:clr>
        </p15:guide>
        <p15:guide id="19" orient="horz" pos="3643" userDrawn="1">
          <p15:clr>
            <a:srgbClr val="A4A3A4"/>
          </p15:clr>
        </p15:guide>
        <p15:guide id="20" orient="horz" pos="4219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elanie Riddick" initials="MR" lastIdx="61" clrIdx="0">
    <p:extLst/>
  </p:cmAuthor>
  <p:cmAuthor id="2" name="Michael Tejedor" initials="MT" lastIdx="1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008C"/>
    <a:srgbClr val="15D7CC"/>
    <a:srgbClr val="002050"/>
    <a:srgbClr val="7FBA00"/>
    <a:srgbClr val="00188F"/>
    <a:srgbClr val="A52D00"/>
    <a:srgbClr val="DC3C00"/>
    <a:srgbClr val="FF8C00"/>
    <a:srgbClr val="D2D2D2"/>
    <a:srgbClr val="F050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42" autoAdjust="0"/>
    <p:restoredTop sz="66075" autoAdjust="0"/>
  </p:normalViewPr>
  <p:slideViewPr>
    <p:cSldViewPr snapToGrid="0" showGuides="1">
      <p:cViewPr>
        <p:scale>
          <a:sx n="60" d="100"/>
          <a:sy n="60" d="100"/>
        </p:scale>
        <p:origin x="1810" y="586"/>
      </p:cViewPr>
      <p:guideLst>
        <p:guide pos="6077"/>
        <p:guide orient="horz" pos="187"/>
        <p:guide orient="horz" pos="1339"/>
        <p:guide orient="horz" pos="1915"/>
        <p:guide orient="horz" pos="2491"/>
        <p:guide orient="horz" pos="3067"/>
        <p:guide orient="horz" pos="3931"/>
        <p:guide pos="461"/>
        <p:guide pos="2333"/>
        <p:guide pos="4205"/>
        <p:guide orient="horz" pos="763"/>
        <p:guide orient="horz" pos="3643"/>
        <p:guide orient="horz" pos="421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2.xml"/><Relationship Id="rId15" Type="http://schemas.openxmlformats.org/officeDocument/2006/relationships/presProps" Target="presProps.xml"/><Relationship Id="rId10" Type="http://schemas.openxmlformats.org/officeDocument/2006/relationships/slide" Target="slides/slide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020BD536-E057-4FE7-8597-DFC6A9B83039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5963" y="1162050"/>
            <a:ext cx="5578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3BCC380E-B6E6-4400-A57F-835CA92E9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712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1pPr>
    <a:lvl2pPr marL="466344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2pPr>
    <a:lvl3pPr marL="932688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3pPr>
    <a:lvl4pPr marL="1399032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4pPr>
    <a:lvl5pPr marL="1865376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5pPr>
    <a:lvl6pPr marL="2331720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6pPr>
    <a:lvl7pPr marL="2798064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7pPr>
    <a:lvl8pPr marL="3264408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8pPr>
    <a:lvl9pPr marL="3730752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C380E-B6E6-4400-A57F-835CA92E9EA4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31594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C380E-B6E6-4400-A57F-835CA92E9EA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255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74320" y="292082"/>
            <a:ext cx="11887200" cy="946413"/>
          </a:xfrm>
          <a:prstGeom prst="rect">
            <a:avLst/>
          </a:prstGeom>
        </p:spPr>
        <p:txBody>
          <a:bodyPr lIns="146304" tIns="91440" rIns="146304" bIns="91440"/>
          <a:lstStyle>
            <a:lvl1pPr algn="l">
              <a:defRPr>
                <a:gradFill>
                  <a:gsLst>
                    <a:gs pos="2917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itle"/>
          <p:cNvSpPr>
            <a:spLocks noGrp="1"/>
          </p:cNvSpPr>
          <p:nvPr>
            <p:ph type="body" sz="quarter" idx="10" hasCustomPrompt="1"/>
          </p:nvPr>
        </p:nvSpPr>
        <p:spPr>
          <a:xfrm>
            <a:off x="274638" y="2125663"/>
            <a:ext cx="10058400" cy="1828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600">
                <a:gradFill>
                  <a:gsLst>
                    <a:gs pos="2917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Demo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67938" y="3449833"/>
            <a:ext cx="607500" cy="60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298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694068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5360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6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5360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6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420606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11449848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4047829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64842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0268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40316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Accent Color 3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11607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18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424224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4631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Only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74320" y="292082"/>
            <a:ext cx="11887200" cy="946413"/>
          </a:xfrm>
          <a:prstGeom prst="rect">
            <a:avLst/>
          </a:prstGeom>
        </p:spPr>
        <p:txBody>
          <a:bodyPr lIns="146304" tIns="91440" rIns="146304" bIns="91440"/>
          <a:lstStyle>
            <a:lvl1pPr algn="l">
              <a:defRPr>
                <a:gradFill>
                  <a:gsLst>
                    <a:gs pos="2917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itle"/>
          <p:cNvSpPr>
            <a:spLocks noGrp="1"/>
          </p:cNvSpPr>
          <p:nvPr>
            <p:ph type="body" sz="quarter" idx="10" hasCustomPrompt="1"/>
          </p:nvPr>
        </p:nvSpPr>
        <p:spPr>
          <a:xfrm>
            <a:off x="274638" y="2125663"/>
            <a:ext cx="10058400" cy="1828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600">
                <a:gradFill>
                  <a:gsLst>
                    <a:gs pos="2917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Demo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67938" y="3449833"/>
            <a:ext cx="607500" cy="60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756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Title Only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292082"/>
            <a:ext cx="11887200" cy="946413"/>
          </a:xfrm>
        </p:spPr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11595101" y="6565392"/>
            <a:ext cx="566737" cy="1371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</a:pPr>
            <a:fld id="{1BC86A1F-E589-44B2-A543-2EC98F5547A7}" type="slidenum">
              <a:rPr>
                <a:gradFill>
                  <a:gsLst>
                    <a:gs pos="0">
                      <a:srgbClr val="EFEFEF"/>
                    </a:gs>
                    <a:gs pos="100000">
                      <a:srgbClr val="EFEFEF"/>
                    </a:gs>
                  </a:gsLst>
                  <a:lin ang="5400000" scaled="0"/>
                </a:gradFill>
              </a:rPr>
              <a:pPr>
                <a:lnSpc>
                  <a:spcPct val="90000"/>
                </a:lnSpc>
              </a:pPr>
              <a:t>‹#›</a:t>
            </a:fld>
            <a:endParaRPr dirty="0">
              <a:gradFill>
                <a:gsLst>
                  <a:gs pos="0">
                    <a:srgbClr val="EFEFEF"/>
                  </a:gs>
                  <a:gs pos="100000">
                    <a:srgbClr val="EFEFE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6622449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5974" y="6270350"/>
            <a:ext cx="1022920" cy="293719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6540" y="3954457"/>
            <a:ext cx="6399213" cy="1830388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3" y="2117165"/>
            <a:ext cx="10058336" cy="1837298"/>
          </a:xfrm>
          <a:noFill/>
        </p:spPr>
        <p:txBody>
          <a:bodyPr lIns="146304" tIns="91440" rIns="146304" bIns="91440" anchor="t" anchorCtr="0"/>
          <a:lstStyle>
            <a:lvl1pPr>
              <a:defRPr sz="6000" spc="-100" baseline="0">
                <a:gradFill>
                  <a:gsLst>
                    <a:gs pos="3333">
                      <a:schemeClr val="tx2"/>
                    </a:gs>
                    <a:gs pos="3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74703" y="455595"/>
            <a:ext cx="3657560" cy="5724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defTabSz="932742">
              <a:lnSpc>
                <a:spcPct val="90000"/>
              </a:lnSpc>
            </a:pPr>
            <a:r>
              <a:rPr lang="en-US" sz="2000" dirty="0">
                <a:gradFill>
                  <a:gsLst>
                    <a:gs pos="2917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</a:rPr>
              <a:t>Server &amp; Tools Business</a:t>
            </a:r>
          </a:p>
        </p:txBody>
      </p:sp>
    </p:spTree>
    <p:extLst>
      <p:ext uri="{BB962C8B-B14F-4D97-AF65-F5344CB8AC3E}">
        <p14:creationId xmlns:p14="http://schemas.microsoft.com/office/powerpoint/2010/main" val="2243032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6540" y="3954457"/>
            <a:ext cx="6399213" cy="1830388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3" y="2117165"/>
            <a:ext cx="10058336" cy="1837298"/>
          </a:xfrm>
          <a:noFill/>
        </p:spPr>
        <p:txBody>
          <a:bodyPr lIns="146304" tIns="91440" rIns="146304" bIns="91440" anchor="t" anchorCtr="0"/>
          <a:lstStyle>
            <a:lvl1pPr>
              <a:defRPr sz="6000" spc="-100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274703" y="455595"/>
            <a:ext cx="3657560" cy="5724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defTabSz="932742">
              <a:lnSpc>
                <a:spcPct val="90000"/>
              </a:lnSpc>
            </a:pPr>
            <a:r>
              <a:rPr lang="en-US" sz="2000" dirty="0">
                <a:gradFill>
                  <a:gsLst>
                    <a:gs pos="2917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Server &amp; Tools Business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10973054" y="6319672"/>
            <a:ext cx="1005840" cy="195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953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6540" y="3954457"/>
            <a:ext cx="6399213" cy="1830388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3" y="2117165"/>
            <a:ext cx="10058336" cy="1837298"/>
          </a:xfrm>
          <a:noFill/>
        </p:spPr>
        <p:txBody>
          <a:bodyPr lIns="146304" tIns="91440" rIns="146304" bIns="91440" anchor="t" anchorCtr="0"/>
          <a:lstStyle>
            <a:lvl1pPr>
              <a:defRPr sz="6000" spc="-1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274703" y="455595"/>
            <a:ext cx="3657560" cy="5724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defTabSz="932742">
              <a:lnSpc>
                <a:spcPct val="90000"/>
              </a:lnSpc>
            </a:pPr>
            <a:r>
              <a:rPr lang="en-US" sz="2000" dirty="0">
                <a:gradFill>
                  <a:gsLst>
                    <a:gs pos="2917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Server &amp; Tools Business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10973054" y="6319672"/>
            <a:ext cx="1005840" cy="195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3323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 3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6540" y="3954457"/>
            <a:ext cx="6399213" cy="1830388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3" y="2117165"/>
            <a:ext cx="10058336" cy="1837298"/>
          </a:xfrm>
          <a:noFill/>
        </p:spPr>
        <p:txBody>
          <a:bodyPr lIns="146304" tIns="91440" rIns="146304" bIns="91440" anchor="t" anchorCtr="0"/>
          <a:lstStyle>
            <a:lvl1pPr>
              <a:defRPr sz="6000" spc="-1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274703" y="455595"/>
            <a:ext cx="3657560" cy="5724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defTabSz="932742">
              <a:lnSpc>
                <a:spcPct val="90000"/>
              </a:lnSpc>
            </a:pPr>
            <a:r>
              <a:rPr lang="en-US" sz="2000" dirty="0">
                <a:gradFill>
                  <a:gsLst>
                    <a:gs pos="2917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Server &amp; Tools Business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10973054" y="6319672"/>
            <a:ext cx="1005840" cy="195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8243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6540" y="3954457"/>
            <a:ext cx="6399213" cy="1830388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3" y="2117165"/>
            <a:ext cx="10058336" cy="1837298"/>
          </a:xfrm>
          <a:noFill/>
        </p:spPr>
        <p:txBody>
          <a:bodyPr lIns="146304" tIns="91440" rIns="146304" bIns="91440" anchor="t" anchorCtr="0"/>
          <a:lstStyle>
            <a:lvl1pPr>
              <a:defRPr sz="6000" spc="-1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274703" y="455595"/>
            <a:ext cx="3657560" cy="5724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defTabSz="932742">
              <a:lnSpc>
                <a:spcPct val="90000"/>
              </a:lnSpc>
            </a:pPr>
            <a:r>
              <a:rPr lang="en-US" sz="2000" dirty="0">
                <a:gradFill>
                  <a:gsLst>
                    <a:gs pos="2917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Server &amp; Tools Business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10973054" y="6319672"/>
            <a:ext cx="1005840" cy="195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0506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ltGray">
          <a:xfrm>
            <a:off x="274702" y="1211287"/>
            <a:ext cx="10058336" cy="2743176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639" y="1209973"/>
            <a:ext cx="10056812" cy="2751698"/>
          </a:xfrm>
          <a:noFill/>
        </p:spPr>
        <p:txBody>
          <a:bodyPr tIns="91440" bIns="91440" anchor="t" anchorCtr="0"/>
          <a:lstStyle>
            <a:lvl1pPr>
              <a:defRPr sz="7200" spc="-100" baseline="0">
                <a:gradFill>
                  <a:gsLst>
                    <a:gs pos="5833">
                      <a:srgbClr val="FFFFFF"/>
                    </a:gs>
                    <a:gs pos="18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1829593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435068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ltGray">
          <a:xfrm>
            <a:off x="274702" y="1211287"/>
            <a:ext cx="10058336" cy="2743176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505050">
                      <a:lumMod val="50000"/>
                    </a:srgbClr>
                  </a:gs>
                  <a:gs pos="100000">
                    <a:srgbClr val="505050">
                      <a:lumMod val="50000"/>
                    </a:srgbClr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639" y="1209973"/>
            <a:ext cx="10056812" cy="2751698"/>
          </a:xfrm>
          <a:noFill/>
        </p:spPr>
        <p:txBody>
          <a:bodyPr tIns="91440" bIns="91440" anchor="t" anchorCtr="0"/>
          <a:lstStyle>
            <a:lvl1pPr>
              <a:defRPr sz="7200" spc="-100" baseline="0">
                <a:gradFill>
                  <a:gsLst>
                    <a:gs pos="5833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1829593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085871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ltGray">
          <a:xfrm>
            <a:off x="274702" y="1211287"/>
            <a:ext cx="10058336" cy="2743176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505050">
                      <a:lumMod val="50000"/>
                    </a:srgbClr>
                  </a:gs>
                  <a:gs pos="100000">
                    <a:srgbClr val="505050">
                      <a:lumMod val="50000"/>
                    </a:srgbClr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639" y="1209973"/>
            <a:ext cx="10056812" cy="2751698"/>
          </a:xfrm>
          <a:noFill/>
        </p:spPr>
        <p:txBody>
          <a:bodyPr tIns="91440" bIns="91440" anchor="t" anchorCtr="0"/>
          <a:lstStyle>
            <a:lvl1pPr>
              <a:defRPr sz="7200" spc="-100" baseline="0">
                <a:gradFill>
                  <a:gsLst>
                    <a:gs pos="5833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1829593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487051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ltGray">
          <a:xfrm>
            <a:off x="274702" y="1211287"/>
            <a:ext cx="10058336" cy="2743176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505050">
                      <a:lumMod val="50000"/>
                    </a:srgbClr>
                  </a:gs>
                  <a:gs pos="100000">
                    <a:srgbClr val="505050">
                      <a:lumMod val="50000"/>
                    </a:srgbClr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639" y="1209973"/>
            <a:ext cx="10056812" cy="2751698"/>
          </a:xfrm>
          <a:noFill/>
        </p:spPr>
        <p:txBody>
          <a:bodyPr tIns="91440" bIns="91440" anchor="t" anchorCtr="0"/>
          <a:lstStyle>
            <a:lvl1pPr>
              <a:defRPr sz="7200" spc="-100" baseline="0">
                <a:gradFill>
                  <a:gsLst>
                    <a:gs pos="5833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1829593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4229565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ata Insights Titl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74638" y="2071453"/>
            <a:ext cx="10463986" cy="1720381"/>
          </a:xfrm>
          <a:prstGeom prst="rect">
            <a:avLst/>
          </a:prstGeom>
        </p:spPr>
        <p:txBody>
          <a:bodyPr lIns="146304" tIns="91440" rIns="146304" bIns="91440"/>
          <a:lstStyle>
            <a:lvl1pPr algn="l">
              <a:defRPr sz="60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Data insights headline</a:t>
            </a:r>
          </a:p>
        </p:txBody>
      </p:sp>
    </p:spTree>
    <p:extLst>
      <p:ext uri="{BB962C8B-B14F-4D97-AF65-F5344CB8AC3E}">
        <p14:creationId xmlns:p14="http://schemas.microsoft.com/office/powerpoint/2010/main" val="3821798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ltGray">
          <a:xfrm>
            <a:off x="274702" y="1211287"/>
            <a:ext cx="10058336" cy="2743176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505050">
                      <a:lumMod val="50000"/>
                    </a:srgbClr>
                  </a:gs>
                  <a:gs pos="100000">
                    <a:srgbClr val="505050">
                      <a:lumMod val="50000"/>
                    </a:srgbClr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2751698"/>
          </a:xfrm>
          <a:noFill/>
        </p:spPr>
        <p:txBody>
          <a:bodyPr tIns="91440" bIns="91440" anchor="t" anchorCtr="0"/>
          <a:lstStyle>
            <a:lvl1pPr>
              <a:defRPr sz="7200" spc="-100" baseline="0">
                <a:gradFill>
                  <a:gsLst>
                    <a:gs pos="5833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1829593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0718147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mo slide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ltGray">
          <a:xfrm>
            <a:off x="274702" y="1211287"/>
            <a:ext cx="10058336" cy="2743176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505050">
                      <a:lumMod val="50000"/>
                    </a:srgbClr>
                  </a:gs>
                  <a:gs pos="100000">
                    <a:srgbClr val="505050">
                      <a:lumMod val="50000"/>
                    </a:srgbClr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2751698"/>
          </a:xfrm>
          <a:noFill/>
        </p:spPr>
        <p:txBody>
          <a:bodyPr tIns="91440" bIns="91440" anchor="t" anchorCtr="0"/>
          <a:lstStyle>
            <a:lvl1pPr>
              <a:defRPr sz="7200" spc="-100" baseline="0">
                <a:gradFill>
                  <a:gsLst>
                    <a:gs pos="5833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1829593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gradFill>
                  <a:gsLst>
                    <a:gs pos="5833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6250708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mo slide 2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ltGray">
          <a:xfrm>
            <a:off x="274702" y="1211287"/>
            <a:ext cx="10058336" cy="2743176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505050">
                      <a:lumMod val="50000"/>
                    </a:srgbClr>
                  </a:gs>
                  <a:gs pos="100000">
                    <a:srgbClr val="505050">
                      <a:lumMod val="50000"/>
                    </a:srgbClr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2751698"/>
          </a:xfrm>
          <a:noFill/>
        </p:spPr>
        <p:txBody>
          <a:bodyPr tIns="91440" bIns="91440" anchor="t" anchorCtr="0"/>
          <a:lstStyle>
            <a:lvl1pPr>
              <a:defRPr sz="7200" spc="-100" baseline="0">
                <a:gradFill>
                  <a:gsLst>
                    <a:gs pos="5833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1829593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gradFill>
                  <a:gsLst>
                    <a:gs pos="5833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0266159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emo slide 2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ltGray">
          <a:xfrm>
            <a:off x="274702" y="1211287"/>
            <a:ext cx="10058336" cy="2743176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2751698"/>
          </a:xfrm>
          <a:noFill/>
        </p:spPr>
        <p:txBody>
          <a:bodyPr tIns="91440" bIns="91440" anchor="t" anchorCtr="0"/>
          <a:lstStyle>
            <a:lvl1pPr>
              <a:defRPr sz="7200" spc="-100" baseline="0">
                <a:gradFill>
                  <a:gsLst>
                    <a:gs pos="5833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1829593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2430592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ltGray">
          <a:xfrm>
            <a:off x="274702" y="1211287"/>
            <a:ext cx="10058336" cy="2743176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2751698"/>
          </a:xfrm>
          <a:noFill/>
        </p:spPr>
        <p:txBody>
          <a:bodyPr tIns="91440" bIns="91440" anchor="t" anchorCtr="0"/>
          <a:lstStyle>
            <a:lvl1pPr>
              <a:defRPr sz="7200" spc="-100" baseline="0">
                <a:gradFill>
                  <a:gsLst>
                    <a:gs pos="5833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365738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ide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ltGray">
          <a:xfrm>
            <a:off x="274702" y="1211287"/>
            <a:ext cx="10058336" cy="2743176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2751698"/>
          </a:xfrm>
          <a:noFill/>
        </p:spPr>
        <p:txBody>
          <a:bodyPr tIns="91440" bIns="91440" anchor="t" anchorCtr="0"/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5833">
                      <a:schemeClr val="bg1"/>
                    </a:gs>
                    <a:gs pos="99000">
                      <a:schemeClr val="bg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2827493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Vide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ltGray">
          <a:xfrm>
            <a:off x="274702" y="1211287"/>
            <a:ext cx="10058336" cy="2743176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2751698"/>
          </a:xfrm>
          <a:noFill/>
        </p:spPr>
        <p:txBody>
          <a:bodyPr tIns="91440" bIns="91440" anchor="t" anchorCtr="0"/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5833">
                      <a:schemeClr val="bg1"/>
                    </a:gs>
                    <a:gs pos="99000">
                      <a:schemeClr val="bg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3288548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Vide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ltGray">
          <a:xfrm>
            <a:off x="274702" y="1211287"/>
            <a:ext cx="10058336" cy="2743176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2751698"/>
          </a:xfrm>
          <a:noFill/>
        </p:spPr>
        <p:txBody>
          <a:bodyPr tIns="91440" bIns="91440" anchor="t" anchorCtr="0"/>
          <a:lstStyle>
            <a:lvl1pPr>
              <a:defRPr sz="7200" spc="-100" baseline="0">
                <a:gradFill>
                  <a:gsLst>
                    <a:gs pos="5833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415914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ltGray">
          <a:xfrm>
            <a:off x="274702" y="1211287"/>
            <a:ext cx="10058336" cy="2743176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2751698"/>
          </a:xfrm>
          <a:noFill/>
        </p:spPr>
        <p:txBody>
          <a:bodyPr tIns="91440" bIns="91440" anchor="t" anchorCtr="0"/>
          <a:lstStyle>
            <a:lvl1pPr>
              <a:defRPr sz="7200" spc="-100" baseline="0">
                <a:gradFill>
                  <a:gsLst>
                    <a:gs pos="5833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8931355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ideo slid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ltGray">
          <a:xfrm>
            <a:off x="274702" y="1211287"/>
            <a:ext cx="10058336" cy="2743176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2751698"/>
          </a:xfrm>
        </p:spPr>
        <p:txBody>
          <a:bodyPr tIns="91440" bIns="91440" anchor="t" anchorCtr="0"/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5833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26209906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ata Insights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436475" cy="69945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091800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Video slid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ltGray">
          <a:xfrm>
            <a:off x="274702" y="1211287"/>
            <a:ext cx="10058336" cy="2743176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2751698"/>
          </a:xfrm>
          <a:noFill/>
        </p:spPr>
        <p:txBody>
          <a:bodyPr tIns="91440" bIns="91440" anchor="t" anchorCtr="0"/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5833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7251066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Video slide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ltGray">
          <a:xfrm>
            <a:off x="274702" y="1211287"/>
            <a:ext cx="10058336" cy="2743176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2751698"/>
          </a:xfrm>
          <a:noFill/>
        </p:spPr>
        <p:txBody>
          <a:bodyPr tIns="91440" bIns="91440" anchor="t" anchorCtr="0"/>
          <a:lstStyle>
            <a:lvl1pPr>
              <a:defRPr sz="7200" spc="-100" baseline="0">
                <a:gradFill>
                  <a:gsLst>
                    <a:gs pos="5833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8856029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831975"/>
          </a:xfrm>
          <a:noFill/>
        </p:spPr>
        <p:txBody>
          <a:bodyPr tIns="91440" bIns="91440" anchor="t" anchorCtr="0"/>
          <a:lstStyle>
            <a:lvl1pPr>
              <a:defRPr sz="88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1876518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831975"/>
          </a:xfrm>
          <a:noFill/>
        </p:spPr>
        <p:txBody>
          <a:bodyPr tIns="91440" bIns="91440" anchor="t" anchorCtr="0"/>
          <a:lstStyle>
            <a:lvl1pPr>
              <a:defRPr sz="88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8569957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831975"/>
          </a:xfrm>
          <a:noFill/>
        </p:spPr>
        <p:txBody>
          <a:bodyPr tIns="91440" bIns="91440" anchor="t" anchorCtr="0"/>
          <a:lstStyle>
            <a:lvl1pPr>
              <a:defRPr sz="88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723499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 Accent Color 3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831975"/>
          </a:xfrm>
          <a:noFill/>
        </p:spPr>
        <p:txBody>
          <a:bodyPr tIns="91440" bIns="91440" anchor="t" anchorCtr="0"/>
          <a:lstStyle>
            <a:lvl1pPr>
              <a:defRPr sz="88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2042970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246503"/>
      </p:ext>
    </p:extLst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7671014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45691"/>
      </p:ext>
    </p:extLst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5360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6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5360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6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943495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74320" y="292082"/>
            <a:ext cx="11887200" cy="946413"/>
          </a:xfrm>
          <a:prstGeom prst="rect">
            <a:avLst/>
          </a:prstGeom>
        </p:spPr>
        <p:txBody>
          <a:bodyPr lIns="146304" tIns="91440" rIns="146304" bIns="91440"/>
          <a:lstStyle>
            <a:lvl1pPr algn="l">
              <a:defRPr sz="5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35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43793065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0352414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51706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76669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3613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Accent Color 3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05668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18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00581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628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Soli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74638" y="2142636"/>
            <a:ext cx="11228387" cy="897427"/>
          </a:xfrm>
        </p:spPr>
        <p:txBody>
          <a:bodyPr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Headline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74702" y="4440119"/>
            <a:ext cx="8705850" cy="1055382"/>
          </a:xfrm>
        </p:spPr>
        <p:txBody>
          <a:bodyPr/>
          <a:lstStyle>
            <a:lvl1pPr marL="0" indent="0" algn="l">
              <a:lnSpc>
                <a:spcPts val="2700"/>
              </a:lnSpc>
              <a:buNone/>
              <a:defRPr sz="2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Speaker Name</a:t>
            </a:r>
            <a:br>
              <a:rPr lang="en-US"/>
            </a:br>
            <a:r>
              <a:rPr lang="en-US"/>
              <a:t>Date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324" y="479775"/>
            <a:ext cx="1304123" cy="285764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2962689"/>
            <a:ext cx="11272837" cy="1377194"/>
          </a:xfrm>
        </p:spPr>
        <p:txBody>
          <a:bodyPr/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3500" b="0">
                <a:solidFill>
                  <a:schemeClr val="bg1"/>
                </a:solidFill>
                <a:latin typeface="+mj-lt"/>
              </a:defRPr>
            </a:lvl2pPr>
            <a:lvl3pPr marL="0" indent="0">
              <a:buNone/>
              <a:defRPr sz="3500" b="0">
                <a:solidFill>
                  <a:schemeClr val="bg1"/>
                </a:solidFill>
                <a:latin typeface="+mj-lt"/>
              </a:defRPr>
            </a:lvl3pPr>
            <a:lvl4pPr marL="0" indent="0">
              <a:buNone/>
              <a:defRPr sz="3500" b="0">
                <a:solidFill>
                  <a:schemeClr val="bg1"/>
                </a:solidFill>
                <a:latin typeface="+mj-lt"/>
              </a:defRPr>
            </a:lvl4pPr>
            <a:lvl5pPr marL="0" indent="0">
              <a:buNone/>
              <a:defRPr sz="3500" b="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40317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0pt 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296863"/>
            <a:ext cx="10972800" cy="1130493"/>
          </a:xfrm>
          <a:prstGeom prst="rect">
            <a:avLst/>
          </a:prstGeom>
        </p:spPr>
        <p:txBody>
          <a:bodyPr lIns="146304" tIns="91440" rIns="146304" bIns="91440">
            <a:no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spcAft>
                <a:spcPts val="2400"/>
              </a:spcAft>
              <a:buFontTx/>
              <a:buNone/>
              <a:defRPr lang="en-US" sz="7000" b="0" i="0" kern="1200" spc="0" baseline="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400"/>
              </a:spcAft>
              <a:buClrTx/>
              <a:buSzPct val="90000"/>
              <a:buFontTx/>
              <a:buNone/>
              <a:tabLst/>
            </a:pPr>
            <a:r>
              <a:rPr lang="en-US" dirty="0"/>
              <a:t>Click to edit Master text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dirty="0">
                <a:solidFill>
                  <a:srgbClr val="505050"/>
                </a:solidFill>
              </a:rPr>
              <a:t>Microsoft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258FFF-F925-446B-8502-81C933981705}" type="slidenum">
              <a:rPr smtClean="0">
                <a:solidFill>
                  <a:srgbClr val="505050"/>
                </a:solidFill>
              </a:rPr>
              <a:pPr/>
              <a:t>‹#›</a:t>
            </a:fld>
            <a:endParaRPr dirty="0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01585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74320" y="292082"/>
            <a:ext cx="11887200" cy="946413"/>
          </a:xfrm>
          <a:prstGeom prst="rect">
            <a:avLst/>
          </a:prstGeom>
        </p:spPr>
        <p:txBody>
          <a:bodyPr lIns="146304" tIns="91440" rIns="146304" bIns="91440"/>
          <a:lstStyle>
            <a:lvl1pPr algn="l">
              <a:defRPr sz="5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10075994" y="6494976"/>
            <a:ext cx="2085526" cy="378637"/>
            <a:chOff x="10075994" y="6523798"/>
            <a:chExt cx="2085526" cy="378637"/>
          </a:xfrm>
        </p:grpSpPr>
        <p:sp>
          <p:nvSpPr>
            <p:cNvPr id="5" name="icon BULB"/>
            <p:cNvSpPr>
              <a:spLocks noEditPoints="1"/>
            </p:cNvSpPr>
            <p:nvPr/>
          </p:nvSpPr>
          <p:spPr bwMode="auto">
            <a:xfrm>
              <a:off x="10981759" y="6523798"/>
              <a:ext cx="217746" cy="348394"/>
            </a:xfrm>
            <a:custGeom>
              <a:avLst/>
              <a:gdLst>
                <a:gd name="T0" fmla="*/ 74 w 149"/>
                <a:gd name="T1" fmla="*/ 0 h 241"/>
                <a:gd name="T2" fmla="*/ 74 w 149"/>
                <a:gd name="T3" fmla="*/ 0 h 241"/>
                <a:gd name="T4" fmla="*/ 0 w 149"/>
                <a:gd name="T5" fmla="*/ 70 h 241"/>
                <a:gd name="T6" fmla="*/ 27 w 149"/>
                <a:gd name="T7" fmla="*/ 127 h 241"/>
                <a:gd name="T8" fmla="*/ 33 w 149"/>
                <a:gd name="T9" fmla="*/ 140 h 241"/>
                <a:gd name="T10" fmla="*/ 35 w 149"/>
                <a:gd name="T11" fmla="*/ 154 h 241"/>
                <a:gd name="T12" fmla="*/ 44 w 149"/>
                <a:gd name="T13" fmla="*/ 176 h 241"/>
                <a:gd name="T14" fmla="*/ 107 w 149"/>
                <a:gd name="T15" fmla="*/ 176 h 241"/>
                <a:gd name="T16" fmla="*/ 115 w 149"/>
                <a:gd name="T17" fmla="*/ 154 h 241"/>
                <a:gd name="T18" fmla="*/ 124 w 149"/>
                <a:gd name="T19" fmla="*/ 127 h 241"/>
                <a:gd name="T20" fmla="*/ 137 w 149"/>
                <a:gd name="T21" fmla="*/ 105 h 241"/>
                <a:gd name="T22" fmla="*/ 149 w 149"/>
                <a:gd name="T23" fmla="*/ 70 h 241"/>
                <a:gd name="T24" fmla="*/ 74 w 149"/>
                <a:gd name="T25" fmla="*/ 0 h 241"/>
                <a:gd name="T26" fmla="*/ 58 w 149"/>
                <a:gd name="T27" fmla="*/ 234 h 241"/>
                <a:gd name="T28" fmla="*/ 67 w 149"/>
                <a:gd name="T29" fmla="*/ 241 h 241"/>
                <a:gd name="T30" fmla="*/ 86 w 149"/>
                <a:gd name="T31" fmla="*/ 241 h 241"/>
                <a:gd name="T32" fmla="*/ 94 w 149"/>
                <a:gd name="T33" fmla="*/ 234 h 241"/>
                <a:gd name="T34" fmla="*/ 58 w 149"/>
                <a:gd name="T35" fmla="*/ 234 h 241"/>
                <a:gd name="T36" fmla="*/ 97 w 149"/>
                <a:gd name="T37" fmla="*/ 209 h 241"/>
                <a:gd name="T38" fmla="*/ 55 w 149"/>
                <a:gd name="T39" fmla="*/ 209 h 241"/>
                <a:gd name="T40" fmla="*/ 45 w 149"/>
                <a:gd name="T41" fmla="*/ 217 h 241"/>
                <a:gd name="T42" fmla="*/ 56 w 149"/>
                <a:gd name="T43" fmla="*/ 226 h 241"/>
                <a:gd name="T44" fmla="*/ 97 w 149"/>
                <a:gd name="T45" fmla="*/ 226 h 241"/>
                <a:gd name="T46" fmla="*/ 107 w 149"/>
                <a:gd name="T47" fmla="*/ 217 h 241"/>
                <a:gd name="T48" fmla="*/ 97 w 149"/>
                <a:gd name="T49" fmla="*/ 209 h 241"/>
                <a:gd name="T50" fmla="*/ 99 w 149"/>
                <a:gd name="T51" fmla="*/ 184 h 241"/>
                <a:gd name="T52" fmla="*/ 52 w 149"/>
                <a:gd name="T53" fmla="*/ 184 h 241"/>
                <a:gd name="T54" fmla="*/ 43 w 149"/>
                <a:gd name="T55" fmla="*/ 192 h 241"/>
                <a:gd name="T56" fmla="*/ 53 w 149"/>
                <a:gd name="T57" fmla="*/ 201 h 241"/>
                <a:gd name="T58" fmla="*/ 99 w 149"/>
                <a:gd name="T59" fmla="*/ 201 h 241"/>
                <a:gd name="T60" fmla="*/ 110 w 149"/>
                <a:gd name="T61" fmla="*/ 192 h 241"/>
                <a:gd name="T62" fmla="*/ 99 w 149"/>
                <a:gd name="T63" fmla="*/ 184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49" h="241">
                  <a:moveTo>
                    <a:pt x="74" y="0"/>
                  </a:moveTo>
                  <a:cubicBezTo>
                    <a:pt x="74" y="0"/>
                    <a:pt x="74" y="0"/>
                    <a:pt x="74" y="0"/>
                  </a:cubicBezTo>
                  <a:cubicBezTo>
                    <a:pt x="33" y="0"/>
                    <a:pt x="0" y="31"/>
                    <a:pt x="0" y="70"/>
                  </a:cubicBezTo>
                  <a:cubicBezTo>
                    <a:pt x="0" y="92"/>
                    <a:pt x="18" y="107"/>
                    <a:pt x="27" y="127"/>
                  </a:cubicBezTo>
                  <a:cubicBezTo>
                    <a:pt x="30" y="132"/>
                    <a:pt x="31" y="136"/>
                    <a:pt x="33" y="140"/>
                  </a:cubicBezTo>
                  <a:cubicBezTo>
                    <a:pt x="34" y="146"/>
                    <a:pt x="34" y="150"/>
                    <a:pt x="35" y="154"/>
                  </a:cubicBezTo>
                  <a:cubicBezTo>
                    <a:pt x="36" y="162"/>
                    <a:pt x="38" y="170"/>
                    <a:pt x="44" y="176"/>
                  </a:cubicBezTo>
                  <a:cubicBezTo>
                    <a:pt x="107" y="176"/>
                    <a:pt x="107" y="176"/>
                    <a:pt x="107" y="176"/>
                  </a:cubicBezTo>
                  <a:cubicBezTo>
                    <a:pt x="114" y="170"/>
                    <a:pt x="115" y="162"/>
                    <a:pt x="115" y="154"/>
                  </a:cubicBezTo>
                  <a:cubicBezTo>
                    <a:pt x="117" y="146"/>
                    <a:pt x="118" y="138"/>
                    <a:pt x="124" y="127"/>
                  </a:cubicBezTo>
                  <a:cubicBezTo>
                    <a:pt x="127" y="119"/>
                    <a:pt x="132" y="112"/>
                    <a:pt x="137" y="105"/>
                  </a:cubicBezTo>
                  <a:cubicBezTo>
                    <a:pt x="143" y="94"/>
                    <a:pt x="149" y="83"/>
                    <a:pt x="149" y="70"/>
                  </a:cubicBezTo>
                  <a:cubicBezTo>
                    <a:pt x="149" y="31"/>
                    <a:pt x="115" y="0"/>
                    <a:pt x="74" y="0"/>
                  </a:cubicBezTo>
                  <a:moveTo>
                    <a:pt x="58" y="234"/>
                  </a:moveTo>
                  <a:cubicBezTo>
                    <a:pt x="58" y="234"/>
                    <a:pt x="59" y="241"/>
                    <a:pt x="67" y="241"/>
                  </a:cubicBezTo>
                  <a:cubicBezTo>
                    <a:pt x="86" y="241"/>
                    <a:pt x="86" y="241"/>
                    <a:pt x="86" y="241"/>
                  </a:cubicBezTo>
                  <a:cubicBezTo>
                    <a:pt x="93" y="241"/>
                    <a:pt x="94" y="234"/>
                    <a:pt x="94" y="234"/>
                  </a:cubicBezTo>
                  <a:lnTo>
                    <a:pt x="58" y="234"/>
                  </a:lnTo>
                  <a:close/>
                  <a:moveTo>
                    <a:pt x="97" y="209"/>
                  </a:moveTo>
                  <a:cubicBezTo>
                    <a:pt x="55" y="209"/>
                    <a:pt x="55" y="209"/>
                    <a:pt x="55" y="209"/>
                  </a:cubicBezTo>
                  <a:cubicBezTo>
                    <a:pt x="50" y="209"/>
                    <a:pt x="45" y="213"/>
                    <a:pt x="45" y="217"/>
                  </a:cubicBezTo>
                  <a:cubicBezTo>
                    <a:pt x="45" y="223"/>
                    <a:pt x="50" y="226"/>
                    <a:pt x="56" y="226"/>
                  </a:cubicBezTo>
                  <a:cubicBezTo>
                    <a:pt x="97" y="226"/>
                    <a:pt x="97" y="226"/>
                    <a:pt x="97" y="226"/>
                  </a:cubicBezTo>
                  <a:cubicBezTo>
                    <a:pt x="103" y="226"/>
                    <a:pt x="107" y="223"/>
                    <a:pt x="107" y="217"/>
                  </a:cubicBezTo>
                  <a:cubicBezTo>
                    <a:pt x="107" y="213"/>
                    <a:pt x="103" y="209"/>
                    <a:pt x="97" y="209"/>
                  </a:cubicBezTo>
                  <a:moveTo>
                    <a:pt x="99" y="184"/>
                  </a:moveTo>
                  <a:cubicBezTo>
                    <a:pt x="52" y="184"/>
                    <a:pt x="52" y="184"/>
                    <a:pt x="52" y="184"/>
                  </a:cubicBezTo>
                  <a:cubicBezTo>
                    <a:pt x="47" y="184"/>
                    <a:pt x="43" y="187"/>
                    <a:pt x="43" y="192"/>
                  </a:cubicBezTo>
                  <a:cubicBezTo>
                    <a:pt x="43" y="197"/>
                    <a:pt x="47" y="201"/>
                    <a:pt x="53" y="201"/>
                  </a:cubicBezTo>
                  <a:cubicBezTo>
                    <a:pt x="99" y="201"/>
                    <a:pt x="99" y="201"/>
                    <a:pt x="99" y="201"/>
                  </a:cubicBezTo>
                  <a:cubicBezTo>
                    <a:pt x="105" y="201"/>
                    <a:pt x="110" y="197"/>
                    <a:pt x="110" y="192"/>
                  </a:cubicBezTo>
                  <a:cubicBezTo>
                    <a:pt x="110" y="187"/>
                    <a:pt x="105" y="184"/>
                    <a:pt x="99" y="184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32742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" name="icon  BINARY"/>
            <p:cNvSpPr>
              <a:spLocks noEditPoints="1"/>
            </p:cNvSpPr>
            <p:nvPr/>
          </p:nvSpPr>
          <p:spPr bwMode="auto">
            <a:xfrm>
              <a:off x="10075994" y="6534685"/>
              <a:ext cx="397992" cy="326620"/>
            </a:xfrm>
            <a:custGeom>
              <a:avLst/>
              <a:gdLst>
                <a:gd name="T0" fmla="*/ 64 w 275"/>
                <a:gd name="T1" fmla="*/ 55 h 226"/>
                <a:gd name="T2" fmla="*/ 65 w 275"/>
                <a:gd name="T3" fmla="*/ 0 h 226"/>
                <a:gd name="T4" fmla="*/ 64 w 275"/>
                <a:gd name="T5" fmla="*/ 9 h 226"/>
                <a:gd name="T6" fmla="*/ 72 w 275"/>
                <a:gd name="T7" fmla="*/ 28 h 226"/>
                <a:gd name="T8" fmla="*/ 96 w 275"/>
                <a:gd name="T9" fmla="*/ 45 h 226"/>
                <a:gd name="T10" fmla="*/ 96 w 275"/>
                <a:gd name="T11" fmla="*/ 15 h 226"/>
                <a:gd name="T12" fmla="*/ 119 w 275"/>
                <a:gd name="T13" fmla="*/ 45 h 226"/>
                <a:gd name="T14" fmla="*/ 178 w 275"/>
                <a:gd name="T15" fmla="*/ 54 h 226"/>
                <a:gd name="T16" fmla="*/ 155 w 275"/>
                <a:gd name="T17" fmla="*/ 45 h 226"/>
                <a:gd name="T18" fmla="*/ 144 w 275"/>
                <a:gd name="T19" fmla="*/ 5 h 226"/>
                <a:gd name="T20" fmla="*/ 178 w 275"/>
                <a:gd name="T21" fmla="*/ 45 h 226"/>
                <a:gd name="T22" fmla="*/ 222 w 275"/>
                <a:gd name="T23" fmla="*/ 48 h 226"/>
                <a:gd name="T24" fmla="*/ 194 w 275"/>
                <a:gd name="T25" fmla="*/ 7 h 226"/>
                <a:gd name="T26" fmla="*/ 215 w 275"/>
                <a:gd name="T27" fmla="*/ 28 h 226"/>
                <a:gd name="T28" fmla="*/ 208 w 275"/>
                <a:gd name="T29" fmla="*/ 46 h 226"/>
                <a:gd name="T30" fmla="*/ 269 w 275"/>
                <a:gd name="T31" fmla="*/ 48 h 226"/>
                <a:gd name="T32" fmla="*/ 242 w 275"/>
                <a:gd name="T33" fmla="*/ 7 h 226"/>
                <a:gd name="T34" fmla="*/ 263 w 275"/>
                <a:gd name="T35" fmla="*/ 28 h 226"/>
                <a:gd name="T36" fmla="*/ 256 w 275"/>
                <a:gd name="T37" fmla="*/ 46 h 226"/>
                <a:gd name="T38" fmla="*/ 0 w 275"/>
                <a:gd name="T39" fmla="*/ 140 h 226"/>
                <a:gd name="T40" fmla="*/ 11 w 275"/>
                <a:gd name="T41" fmla="*/ 98 h 226"/>
                <a:gd name="T42" fmla="*/ 23 w 275"/>
                <a:gd name="T43" fmla="*/ 85 h 226"/>
                <a:gd name="T44" fmla="*/ 34 w 275"/>
                <a:gd name="T45" fmla="*/ 140 h 226"/>
                <a:gd name="T46" fmla="*/ 64 w 275"/>
                <a:gd name="T47" fmla="*/ 141 h 226"/>
                <a:gd name="T48" fmla="*/ 65 w 275"/>
                <a:gd name="T49" fmla="*/ 85 h 226"/>
                <a:gd name="T50" fmla="*/ 64 w 275"/>
                <a:gd name="T51" fmla="*/ 94 h 226"/>
                <a:gd name="T52" fmla="*/ 71 w 275"/>
                <a:gd name="T53" fmla="*/ 113 h 226"/>
                <a:gd name="T54" fmla="*/ 111 w 275"/>
                <a:gd name="T55" fmla="*/ 141 h 226"/>
                <a:gd name="T56" fmla="*/ 112 w 275"/>
                <a:gd name="T57" fmla="*/ 85 h 226"/>
                <a:gd name="T58" fmla="*/ 112 w 275"/>
                <a:gd name="T59" fmla="*/ 94 h 226"/>
                <a:gd name="T60" fmla="*/ 119 w 275"/>
                <a:gd name="T61" fmla="*/ 113 h 226"/>
                <a:gd name="T62" fmla="*/ 145 w 275"/>
                <a:gd name="T63" fmla="*/ 130 h 226"/>
                <a:gd name="T64" fmla="*/ 144 w 275"/>
                <a:gd name="T65" fmla="*/ 100 h 226"/>
                <a:gd name="T66" fmla="*/ 167 w 275"/>
                <a:gd name="T67" fmla="*/ 130 h 226"/>
                <a:gd name="T68" fmla="*/ 227 w 275"/>
                <a:gd name="T69" fmla="*/ 113 h 226"/>
                <a:gd name="T70" fmla="*/ 188 w 275"/>
                <a:gd name="T71" fmla="*/ 115 h 226"/>
                <a:gd name="T72" fmla="*/ 227 w 275"/>
                <a:gd name="T73" fmla="*/ 113 h 226"/>
                <a:gd name="T74" fmla="*/ 200 w 275"/>
                <a:gd name="T75" fmla="*/ 113 h 226"/>
                <a:gd name="T76" fmla="*/ 83 w 275"/>
                <a:gd name="T77" fmla="*/ 199 h 226"/>
                <a:gd name="T78" fmla="*/ 45 w 275"/>
                <a:gd name="T79" fmla="*/ 200 h 226"/>
                <a:gd name="T80" fmla="*/ 83 w 275"/>
                <a:gd name="T81" fmla="*/ 199 h 226"/>
                <a:gd name="T82" fmla="*/ 56 w 275"/>
                <a:gd name="T83" fmla="*/ 200 h 226"/>
                <a:gd name="T84" fmla="*/ 132 w 275"/>
                <a:gd name="T85" fmla="*/ 199 h 226"/>
                <a:gd name="T86" fmla="*/ 93 w 275"/>
                <a:gd name="T87" fmla="*/ 200 h 226"/>
                <a:gd name="T88" fmla="*/ 132 w 275"/>
                <a:gd name="T89" fmla="*/ 199 h 226"/>
                <a:gd name="T90" fmla="*/ 105 w 275"/>
                <a:gd name="T91" fmla="*/ 200 h 226"/>
                <a:gd name="T92" fmla="*/ 178 w 275"/>
                <a:gd name="T93" fmla="*/ 225 h 226"/>
                <a:gd name="T94" fmla="*/ 155 w 275"/>
                <a:gd name="T95" fmla="*/ 216 h 226"/>
                <a:gd name="T96" fmla="*/ 144 w 275"/>
                <a:gd name="T97" fmla="*/ 176 h 226"/>
                <a:gd name="T98" fmla="*/ 178 w 275"/>
                <a:gd name="T99" fmla="*/ 216 h 226"/>
                <a:gd name="T100" fmla="*/ 222 w 275"/>
                <a:gd name="T101" fmla="*/ 220 h 226"/>
                <a:gd name="T102" fmla="*/ 194 w 275"/>
                <a:gd name="T103" fmla="*/ 178 h 226"/>
                <a:gd name="T104" fmla="*/ 215 w 275"/>
                <a:gd name="T105" fmla="*/ 199 h 226"/>
                <a:gd name="T106" fmla="*/ 208 w 275"/>
                <a:gd name="T107" fmla="*/ 218 h 226"/>
                <a:gd name="T108" fmla="*/ 240 w 275"/>
                <a:gd name="T109" fmla="*/ 225 h 226"/>
                <a:gd name="T110" fmla="*/ 252 w 275"/>
                <a:gd name="T111" fmla="*/ 183 h 226"/>
                <a:gd name="T112" fmla="*/ 263 w 275"/>
                <a:gd name="T113" fmla="*/ 172 h 226"/>
                <a:gd name="T114" fmla="*/ 274 w 275"/>
                <a:gd name="T115" fmla="*/ 225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75" h="226">
                  <a:moveTo>
                    <a:pt x="83" y="27"/>
                  </a:moveTo>
                  <a:cubicBezTo>
                    <a:pt x="83" y="36"/>
                    <a:pt x="82" y="44"/>
                    <a:pt x="78" y="48"/>
                  </a:cubicBezTo>
                  <a:cubicBezTo>
                    <a:pt x="75" y="53"/>
                    <a:pt x="70" y="55"/>
                    <a:pt x="64" y="55"/>
                  </a:cubicBezTo>
                  <a:cubicBezTo>
                    <a:pt x="51" y="55"/>
                    <a:pt x="45" y="46"/>
                    <a:pt x="45" y="28"/>
                  </a:cubicBezTo>
                  <a:cubicBezTo>
                    <a:pt x="45" y="19"/>
                    <a:pt x="46" y="13"/>
                    <a:pt x="51" y="7"/>
                  </a:cubicBezTo>
                  <a:cubicBezTo>
                    <a:pt x="54" y="3"/>
                    <a:pt x="58" y="0"/>
                    <a:pt x="65" y="0"/>
                  </a:cubicBezTo>
                  <a:cubicBezTo>
                    <a:pt x="77" y="0"/>
                    <a:pt x="83" y="9"/>
                    <a:pt x="83" y="27"/>
                  </a:cubicBezTo>
                  <a:moveTo>
                    <a:pt x="72" y="28"/>
                  </a:moveTo>
                  <a:cubicBezTo>
                    <a:pt x="72" y="16"/>
                    <a:pt x="68" y="9"/>
                    <a:pt x="64" y="9"/>
                  </a:cubicBezTo>
                  <a:cubicBezTo>
                    <a:pt x="60" y="9"/>
                    <a:pt x="56" y="16"/>
                    <a:pt x="56" y="28"/>
                  </a:cubicBezTo>
                  <a:cubicBezTo>
                    <a:pt x="56" y="41"/>
                    <a:pt x="60" y="46"/>
                    <a:pt x="64" y="46"/>
                  </a:cubicBezTo>
                  <a:cubicBezTo>
                    <a:pt x="68" y="46"/>
                    <a:pt x="72" y="41"/>
                    <a:pt x="72" y="28"/>
                  </a:cubicBezTo>
                  <a:moveTo>
                    <a:pt x="129" y="54"/>
                  </a:moveTo>
                  <a:cubicBezTo>
                    <a:pt x="96" y="54"/>
                    <a:pt x="96" y="54"/>
                    <a:pt x="96" y="54"/>
                  </a:cubicBezTo>
                  <a:cubicBezTo>
                    <a:pt x="96" y="45"/>
                    <a:pt x="96" y="45"/>
                    <a:pt x="96" y="45"/>
                  </a:cubicBezTo>
                  <a:cubicBezTo>
                    <a:pt x="107" y="45"/>
                    <a:pt x="107" y="45"/>
                    <a:pt x="107" y="45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96" y="15"/>
                    <a:pt x="96" y="15"/>
                    <a:pt x="96" y="15"/>
                  </a:cubicBezTo>
                  <a:cubicBezTo>
                    <a:pt x="96" y="5"/>
                    <a:pt x="96" y="5"/>
                    <a:pt x="96" y="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45"/>
                    <a:pt x="119" y="45"/>
                    <a:pt x="119" y="45"/>
                  </a:cubicBezTo>
                  <a:cubicBezTo>
                    <a:pt x="129" y="45"/>
                    <a:pt x="129" y="45"/>
                    <a:pt x="129" y="45"/>
                  </a:cubicBezTo>
                  <a:lnTo>
                    <a:pt x="129" y="54"/>
                  </a:lnTo>
                  <a:close/>
                  <a:moveTo>
                    <a:pt x="178" y="54"/>
                  </a:moveTo>
                  <a:cubicBezTo>
                    <a:pt x="144" y="54"/>
                    <a:pt x="144" y="54"/>
                    <a:pt x="144" y="54"/>
                  </a:cubicBezTo>
                  <a:cubicBezTo>
                    <a:pt x="144" y="45"/>
                    <a:pt x="144" y="45"/>
                    <a:pt x="144" y="45"/>
                  </a:cubicBezTo>
                  <a:cubicBezTo>
                    <a:pt x="155" y="45"/>
                    <a:pt x="155" y="45"/>
                    <a:pt x="155" y="45"/>
                  </a:cubicBezTo>
                  <a:cubicBezTo>
                    <a:pt x="155" y="11"/>
                    <a:pt x="155" y="11"/>
                    <a:pt x="155" y="11"/>
                  </a:cubicBezTo>
                  <a:cubicBezTo>
                    <a:pt x="144" y="15"/>
                    <a:pt x="144" y="15"/>
                    <a:pt x="144" y="15"/>
                  </a:cubicBezTo>
                  <a:cubicBezTo>
                    <a:pt x="144" y="5"/>
                    <a:pt x="144" y="5"/>
                    <a:pt x="144" y="5"/>
                  </a:cubicBezTo>
                  <a:cubicBezTo>
                    <a:pt x="167" y="0"/>
                    <a:pt x="167" y="0"/>
                    <a:pt x="167" y="0"/>
                  </a:cubicBezTo>
                  <a:cubicBezTo>
                    <a:pt x="167" y="45"/>
                    <a:pt x="167" y="45"/>
                    <a:pt x="167" y="45"/>
                  </a:cubicBezTo>
                  <a:cubicBezTo>
                    <a:pt x="178" y="45"/>
                    <a:pt x="178" y="45"/>
                    <a:pt x="178" y="45"/>
                  </a:cubicBezTo>
                  <a:lnTo>
                    <a:pt x="178" y="54"/>
                  </a:lnTo>
                  <a:close/>
                  <a:moveTo>
                    <a:pt x="227" y="27"/>
                  </a:moveTo>
                  <a:cubicBezTo>
                    <a:pt x="227" y="36"/>
                    <a:pt x="225" y="44"/>
                    <a:pt x="222" y="48"/>
                  </a:cubicBezTo>
                  <a:cubicBezTo>
                    <a:pt x="218" y="53"/>
                    <a:pt x="214" y="55"/>
                    <a:pt x="207" y="55"/>
                  </a:cubicBezTo>
                  <a:cubicBezTo>
                    <a:pt x="195" y="55"/>
                    <a:pt x="188" y="46"/>
                    <a:pt x="188" y="28"/>
                  </a:cubicBezTo>
                  <a:cubicBezTo>
                    <a:pt x="188" y="19"/>
                    <a:pt x="191" y="13"/>
                    <a:pt x="194" y="7"/>
                  </a:cubicBezTo>
                  <a:cubicBezTo>
                    <a:pt x="197" y="3"/>
                    <a:pt x="203" y="0"/>
                    <a:pt x="208" y="0"/>
                  </a:cubicBezTo>
                  <a:cubicBezTo>
                    <a:pt x="220" y="0"/>
                    <a:pt x="227" y="9"/>
                    <a:pt x="227" y="27"/>
                  </a:cubicBezTo>
                  <a:moveTo>
                    <a:pt x="215" y="28"/>
                  </a:moveTo>
                  <a:cubicBezTo>
                    <a:pt x="215" y="16"/>
                    <a:pt x="213" y="9"/>
                    <a:pt x="208" y="9"/>
                  </a:cubicBezTo>
                  <a:cubicBezTo>
                    <a:pt x="203" y="9"/>
                    <a:pt x="200" y="16"/>
                    <a:pt x="200" y="28"/>
                  </a:cubicBezTo>
                  <a:cubicBezTo>
                    <a:pt x="200" y="41"/>
                    <a:pt x="203" y="46"/>
                    <a:pt x="208" y="46"/>
                  </a:cubicBezTo>
                  <a:cubicBezTo>
                    <a:pt x="213" y="46"/>
                    <a:pt x="215" y="41"/>
                    <a:pt x="215" y="28"/>
                  </a:cubicBezTo>
                  <a:moveTo>
                    <a:pt x="275" y="27"/>
                  </a:moveTo>
                  <a:cubicBezTo>
                    <a:pt x="275" y="36"/>
                    <a:pt x="274" y="44"/>
                    <a:pt x="269" y="48"/>
                  </a:cubicBezTo>
                  <a:cubicBezTo>
                    <a:pt x="266" y="53"/>
                    <a:pt x="262" y="55"/>
                    <a:pt x="256" y="55"/>
                  </a:cubicBezTo>
                  <a:cubicBezTo>
                    <a:pt x="243" y="55"/>
                    <a:pt x="236" y="46"/>
                    <a:pt x="236" y="28"/>
                  </a:cubicBezTo>
                  <a:cubicBezTo>
                    <a:pt x="236" y="19"/>
                    <a:pt x="238" y="13"/>
                    <a:pt x="242" y="7"/>
                  </a:cubicBezTo>
                  <a:cubicBezTo>
                    <a:pt x="245" y="3"/>
                    <a:pt x="250" y="0"/>
                    <a:pt x="256" y="0"/>
                  </a:cubicBezTo>
                  <a:cubicBezTo>
                    <a:pt x="269" y="0"/>
                    <a:pt x="275" y="9"/>
                    <a:pt x="275" y="27"/>
                  </a:cubicBezTo>
                  <a:moveTo>
                    <a:pt x="263" y="28"/>
                  </a:moveTo>
                  <a:cubicBezTo>
                    <a:pt x="263" y="16"/>
                    <a:pt x="260" y="9"/>
                    <a:pt x="256" y="9"/>
                  </a:cubicBezTo>
                  <a:cubicBezTo>
                    <a:pt x="250" y="9"/>
                    <a:pt x="248" y="16"/>
                    <a:pt x="248" y="28"/>
                  </a:cubicBezTo>
                  <a:cubicBezTo>
                    <a:pt x="248" y="41"/>
                    <a:pt x="250" y="46"/>
                    <a:pt x="256" y="46"/>
                  </a:cubicBezTo>
                  <a:cubicBezTo>
                    <a:pt x="260" y="46"/>
                    <a:pt x="263" y="41"/>
                    <a:pt x="263" y="28"/>
                  </a:cubicBezTo>
                  <a:moveTo>
                    <a:pt x="34" y="140"/>
                  </a:moveTo>
                  <a:cubicBezTo>
                    <a:pt x="0" y="140"/>
                    <a:pt x="0" y="140"/>
                    <a:pt x="0" y="14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11" y="130"/>
                    <a:pt x="11" y="130"/>
                    <a:pt x="11" y="130"/>
                  </a:cubicBezTo>
                  <a:cubicBezTo>
                    <a:pt x="11" y="98"/>
                    <a:pt x="11" y="98"/>
                    <a:pt x="11" y="98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23" y="130"/>
                    <a:pt x="23" y="130"/>
                    <a:pt x="23" y="130"/>
                  </a:cubicBezTo>
                  <a:cubicBezTo>
                    <a:pt x="34" y="130"/>
                    <a:pt x="34" y="130"/>
                    <a:pt x="34" y="130"/>
                  </a:cubicBezTo>
                  <a:lnTo>
                    <a:pt x="34" y="140"/>
                  </a:lnTo>
                  <a:close/>
                  <a:moveTo>
                    <a:pt x="84" y="113"/>
                  </a:moveTo>
                  <a:cubicBezTo>
                    <a:pt x="84" y="122"/>
                    <a:pt x="81" y="129"/>
                    <a:pt x="78" y="134"/>
                  </a:cubicBezTo>
                  <a:cubicBezTo>
                    <a:pt x="75" y="139"/>
                    <a:pt x="70" y="141"/>
                    <a:pt x="64" y="141"/>
                  </a:cubicBezTo>
                  <a:cubicBezTo>
                    <a:pt x="51" y="141"/>
                    <a:pt x="45" y="132"/>
                    <a:pt x="45" y="115"/>
                  </a:cubicBezTo>
                  <a:cubicBezTo>
                    <a:pt x="45" y="104"/>
                    <a:pt x="47" y="98"/>
                    <a:pt x="50" y="93"/>
                  </a:cubicBezTo>
                  <a:cubicBezTo>
                    <a:pt x="54" y="88"/>
                    <a:pt x="58" y="85"/>
                    <a:pt x="65" y="85"/>
                  </a:cubicBezTo>
                  <a:cubicBezTo>
                    <a:pt x="77" y="85"/>
                    <a:pt x="84" y="94"/>
                    <a:pt x="84" y="113"/>
                  </a:cubicBezTo>
                  <a:moveTo>
                    <a:pt x="71" y="113"/>
                  </a:moveTo>
                  <a:cubicBezTo>
                    <a:pt x="71" y="101"/>
                    <a:pt x="69" y="94"/>
                    <a:pt x="64" y="94"/>
                  </a:cubicBezTo>
                  <a:cubicBezTo>
                    <a:pt x="59" y="94"/>
                    <a:pt x="57" y="101"/>
                    <a:pt x="57" y="113"/>
                  </a:cubicBezTo>
                  <a:cubicBezTo>
                    <a:pt x="57" y="126"/>
                    <a:pt x="59" y="132"/>
                    <a:pt x="64" y="132"/>
                  </a:cubicBezTo>
                  <a:cubicBezTo>
                    <a:pt x="69" y="132"/>
                    <a:pt x="71" y="126"/>
                    <a:pt x="71" y="113"/>
                  </a:cubicBezTo>
                  <a:moveTo>
                    <a:pt x="131" y="113"/>
                  </a:moveTo>
                  <a:cubicBezTo>
                    <a:pt x="131" y="122"/>
                    <a:pt x="129" y="129"/>
                    <a:pt x="126" y="134"/>
                  </a:cubicBezTo>
                  <a:cubicBezTo>
                    <a:pt x="122" y="139"/>
                    <a:pt x="118" y="141"/>
                    <a:pt x="111" y="141"/>
                  </a:cubicBezTo>
                  <a:cubicBezTo>
                    <a:pt x="99" y="141"/>
                    <a:pt x="92" y="132"/>
                    <a:pt x="92" y="115"/>
                  </a:cubicBezTo>
                  <a:cubicBezTo>
                    <a:pt x="92" y="104"/>
                    <a:pt x="95" y="98"/>
                    <a:pt x="98" y="93"/>
                  </a:cubicBezTo>
                  <a:cubicBezTo>
                    <a:pt x="101" y="88"/>
                    <a:pt x="106" y="85"/>
                    <a:pt x="112" y="85"/>
                  </a:cubicBezTo>
                  <a:cubicBezTo>
                    <a:pt x="125" y="85"/>
                    <a:pt x="131" y="94"/>
                    <a:pt x="131" y="113"/>
                  </a:cubicBezTo>
                  <a:moveTo>
                    <a:pt x="119" y="113"/>
                  </a:moveTo>
                  <a:cubicBezTo>
                    <a:pt x="119" y="101"/>
                    <a:pt x="117" y="94"/>
                    <a:pt x="112" y="94"/>
                  </a:cubicBezTo>
                  <a:cubicBezTo>
                    <a:pt x="107" y="94"/>
                    <a:pt x="105" y="101"/>
                    <a:pt x="105" y="113"/>
                  </a:cubicBezTo>
                  <a:cubicBezTo>
                    <a:pt x="105" y="126"/>
                    <a:pt x="107" y="132"/>
                    <a:pt x="111" y="132"/>
                  </a:cubicBezTo>
                  <a:cubicBezTo>
                    <a:pt x="117" y="132"/>
                    <a:pt x="119" y="126"/>
                    <a:pt x="119" y="113"/>
                  </a:cubicBezTo>
                  <a:moveTo>
                    <a:pt x="178" y="140"/>
                  </a:moveTo>
                  <a:cubicBezTo>
                    <a:pt x="145" y="140"/>
                    <a:pt x="145" y="140"/>
                    <a:pt x="145" y="140"/>
                  </a:cubicBezTo>
                  <a:cubicBezTo>
                    <a:pt x="145" y="130"/>
                    <a:pt x="145" y="130"/>
                    <a:pt x="145" y="130"/>
                  </a:cubicBezTo>
                  <a:cubicBezTo>
                    <a:pt x="156" y="130"/>
                    <a:pt x="156" y="130"/>
                    <a:pt x="156" y="130"/>
                  </a:cubicBezTo>
                  <a:cubicBezTo>
                    <a:pt x="156" y="98"/>
                    <a:pt x="156" y="98"/>
                    <a:pt x="156" y="98"/>
                  </a:cubicBezTo>
                  <a:cubicBezTo>
                    <a:pt x="144" y="100"/>
                    <a:pt x="144" y="100"/>
                    <a:pt x="144" y="100"/>
                  </a:cubicBezTo>
                  <a:cubicBezTo>
                    <a:pt x="144" y="90"/>
                    <a:pt x="144" y="90"/>
                    <a:pt x="144" y="90"/>
                  </a:cubicBezTo>
                  <a:cubicBezTo>
                    <a:pt x="167" y="85"/>
                    <a:pt x="167" y="85"/>
                    <a:pt x="167" y="85"/>
                  </a:cubicBezTo>
                  <a:cubicBezTo>
                    <a:pt x="167" y="130"/>
                    <a:pt x="167" y="130"/>
                    <a:pt x="167" y="130"/>
                  </a:cubicBezTo>
                  <a:cubicBezTo>
                    <a:pt x="178" y="130"/>
                    <a:pt x="178" y="130"/>
                    <a:pt x="178" y="130"/>
                  </a:cubicBezTo>
                  <a:lnTo>
                    <a:pt x="178" y="140"/>
                  </a:lnTo>
                  <a:close/>
                  <a:moveTo>
                    <a:pt x="227" y="113"/>
                  </a:moveTo>
                  <a:cubicBezTo>
                    <a:pt x="227" y="122"/>
                    <a:pt x="226" y="129"/>
                    <a:pt x="221" y="134"/>
                  </a:cubicBezTo>
                  <a:cubicBezTo>
                    <a:pt x="218" y="139"/>
                    <a:pt x="213" y="141"/>
                    <a:pt x="208" y="141"/>
                  </a:cubicBezTo>
                  <a:cubicBezTo>
                    <a:pt x="195" y="141"/>
                    <a:pt x="188" y="132"/>
                    <a:pt x="188" y="115"/>
                  </a:cubicBezTo>
                  <a:cubicBezTo>
                    <a:pt x="188" y="104"/>
                    <a:pt x="190" y="98"/>
                    <a:pt x="193" y="93"/>
                  </a:cubicBezTo>
                  <a:cubicBezTo>
                    <a:pt x="197" y="88"/>
                    <a:pt x="202" y="85"/>
                    <a:pt x="208" y="85"/>
                  </a:cubicBezTo>
                  <a:cubicBezTo>
                    <a:pt x="221" y="85"/>
                    <a:pt x="227" y="94"/>
                    <a:pt x="227" y="113"/>
                  </a:cubicBezTo>
                  <a:moveTo>
                    <a:pt x="215" y="113"/>
                  </a:moveTo>
                  <a:cubicBezTo>
                    <a:pt x="215" y="101"/>
                    <a:pt x="212" y="94"/>
                    <a:pt x="208" y="94"/>
                  </a:cubicBezTo>
                  <a:cubicBezTo>
                    <a:pt x="202" y="94"/>
                    <a:pt x="200" y="101"/>
                    <a:pt x="200" y="113"/>
                  </a:cubicBezTo>
                  <a:cubicBezTo>
                    <a:pt x="200" y="126"/>
                    <a:pt x="202" y="132"/>
                    <a:pt x="208" y="132"/>
                  </a:cubicBezTo>
                  <a:cubicBezTo>
                    <a:pt x="212" y="132"/>
                    <a:pt x="215" y="126"/>
                    <a:pt x="215" y="113"/>
                  </a:cubicBezTo>
                  <a:moveTo>
                    <a:pt x="83" y="199"/>
                  </a:moveTo>
                  <a:cubicBezTo>
                    <a:pt x="83" y="207"/>
                    <a:pt x="82" y="214"/>
                    <a:pt x="78" y="220"/>
                  </a:cubicBezTo>
                  <a:cubicBezTo>
                    <a:pt x="75" y="224"/>
                    <a:pt x="70" y="226"/>
                    <a:pt x="64" y="226"/>
                  </a:cubicBezTo>
                  <a:cubicBezTo>
                    <a:pt x="51" y="226"/>
                    <a:pt x="45" y="218"/>
                    <a:pt x="45" y="200"/>
                  </a:cubicBezTo>
                  <a:cubicBezTo>
                    <a:pt x="45" y="191"/>
                    <a:pt x="46" y="183"/>
                    <a:pt x="51" y="178"/>
                  </a:cubicBezTo>
                  <a:cubicBezTo>
                    <a:pt x="54" y="174"/>
                    <a:pt x="58" y="172"/>
                    <a:pt x="65" y="172"/>
                  </a:cubicBezTo>
                  <a:cubicBezTo>
                    <a:pt x="77" y="172"/>
                    <a:pt x="83" y="181"/>
                    <a:pt x="83" y="199"/>
                  </a:cubicBezTo>
                  <a:moveTo>
                    <a:pt x="72" y="199"/>
                  </a:moveTo>
                  <a:cubicBezTo>
                    <a:pt x="72" y="186"/>
                    <a:pt x="68" y="181"/>
                    <a:pt x="64" y="181"/>
                  </a:cubicBezTo>
                  <a:cubicBezTo>
                    <a:pt x="60" y="181"/>
                    <a:pt x="56" y="186"/>
                    <a:pt x="56" y="200"/>
                  </a:cubicBezTo>
                  <a:cubicBezTo>
                    <a:pt x="56" y="211"/>
                    <a:pt x="60" y="218"/>
                    <a:pt x="64" y="218"/>
                  </a:cubicBezTo>
                  <a:cubicBezTo>
                    <a:pt x="68" y="218"/>
                    <a:pt x="72" y="211"/>
                    <a:pt x="72" y="199"/>
                  </a:cubicBezTo>
                  <a:moveTo>
                    <a:pt x="132" y="199"/>
                  </a:moveTo>
                  <a:cubicBezTo>
                    <a:pt x="132" y="207"/>
                    <a:pt x="129" y="214"/>
                    <a:pt x="126" y="220"/>
                  </a:cubicBezTo>
                  <a:cubicBezTo>
                    <a:pt x="123" y="224"/>
                    <a:pt x="118" y="226"/>
                    <a:pt x="112" y="226"/>
                  </a:cubicBezTo>
                  <a:cubicBezTo>
                    <a:pt x="99" y="226"/>
                    <a:pt x="93" y="218"/>
                    <a:pt x="93" y="200"/>
                  </a:cubicBezTo>
                  <a:cubicBezTo>
                    <a:pt x="93" y="191"/>
                    <a:pt x="95" y="183"/>
                    <a:pt x="98" y="178"/>
                  </a:cubicBezTo>
                  <a:cubicBezTo>
                    <a:pt x="102" y="174"/>
                    <a:pt x="106" y="172"/>
                    <a:pt x="113" y="172"/>
                  </a:cubicBezTo>
                  <a:cubicBezTo>
                    <a:pt x="125" y="172"/>
                    <a:pt x="132" y="181"/>
                    <a:pt x="132" y="199"/>
                  </a:cubicBezTo>
                  <a:moveTo>
                    <a:pt x="119" y="199"/>
                  </a:moveTo>
                  <a:cubicBezTo>
                    <a:pt x="119" y="186"/>
                    <a:pt x="117" y="181"/>
                    <a:pt x="112" y="181"/>
                  </a:cubicBezTo>
                  <a:cubicBezTo>
                    <a:pt x="107" y="181"/>
                    <a:pt x="105" y="186"/>
                    <a:pt x="105" y="200"/>
                  </a:cubicBezTo>
                  <a:cubicBezTo>
                    <a:pt x="105" y="211"/>
                    <a:pt x="107" y="218"/>
                    <a:pt x="112" y="218"/>
                  </a:cubicBezTo>
                  <a:cubicBezTo>
                    <a:pt x="117" y="218"/>
                    <a:pt x="119" y="211"/>
                    <a:pt x="119" y="199"/>
                  </a:cubicBezTo>
                  <a:moveTo>
                    <a:pt x="178" y="225"/>
                  </a:moveTo>
                  <a:cubicBezTo>
                    <a:pt x="144" y="225"/>
                    <a:pt x="144" y="225"/>
                    <a:pt x="144" y="225"/>
                  </a:cubicBezTo>
                  <a:cubicBezTo>
                    <a:pt x="144" y="216"/>
                    <a:pt x="144" y="216"/>
                    <a:pt x="144" y="216"/>
                  </a:cubicBezTo>
                  <a:cubicBezTo>
                    <a:pt x="155" y="216"/>
                    <a:pt x="155" y="216"/>
                    <a:pt x="155" y="216"/>
                  </a:cubicBezTo>
                  <a:cubicBezTo>
                    <a:pt x="155" y="183"/>
                    <a:pt x="155" y="183"/>
                    <a:pt x="155" y="183"/>
                  </a:cubicBezTo>
                  <a:cubicBezTo>
                    <a:pt x="144" y="185"/>
                    <a:pt x="144" y="185"/>
                    <a:pt x="144" y="185"/>
                  </a:cubicBezTo>
                  <a:cubicBezTo>
                    <a:pt x="144" y="176"/>
                    <a:pt x="144" y="176"/>
                    <a:pt x="144" y="176"/>
                  </a:cubicBezTo>
                  <a:cubicBezTo>
                    <a:pt x="167" y="172"/>
                    <a:pt x="167" y="172"/>
                    <a:pt x="167" y="172"/>
                  </a:cubicBezTo>
                  <a:cubicBezTo>
                    <a:pt x="167" y="216"/>
                    <a:pt x="167" y="216"/>
                    <a:pt x="167" y="216"/>
                  </a:cubicBezTo>
                  <a:cubicBezTo>
                    <a:pt x="178" y="216"/>
                    <a:pt x="178" y="216"/>
                    <a:pt x="178" y="216"/>
                  </a:cubicBezTo>
                  <a:lnTo>
                    <a:pt x="178" y="225"/>
                  </a:lnTo>
                  <a:close/>
                  <a:moveTo>
                    <a:pt x="227" y="199"/>
                  </a:moveTo>
                  <a:cubicBezTo>
                    <a:pt x="227" y="207"/>
                    <a:pt x="225" y="214"/>
                    <a:pt x="222" y="220"/>
                  </a:cubicBezTo>
                  <a:cubicBezTo>
                    <a:pt x="218" y="224"/>
                    <a:pt x="214" y="226"/>
                    <a:pt x="207" y="226"/>
                  </a:cubicBezTo>
                  <a:cubicBezTo>
                    <a:pt x="195" y="226"/>
                    <a:pt x="188" y="218"/>
                    <a:pt x="188" y="200"/>
                  </a:cubicBezTo>
                  <a:cubicBezTo>
                    <a:pt x="188" y="191"/>
                    <a:pt x="191" y="183"/>
                    <a:pt x="194" y="178"/>
                  </a:cubicBezTo>
                  <a:cubicBezTo>
                    <a:pt x="197" y="174"/>
                    <a:pt x="203" y="172"/>
                    <a:pt x="208" y="172"/>
                  </a:cubicBezTo>
                  <a:cubicBezTo>
                    <a:pt x="220" y="172"/>
                    <a:pt x="227" y="181"/>
                    <a:pt x="227" y="199"/>
                  </a:cubicBezTo>
                  <a:moveTo>
                    <a:pt x="215" y="199"/>
                  </a:moveTo>
                  <a:cubicBezTo>
                    <a:pt x="215" y="186"/>
                    <a:pt x="213" y="181"/>
                    <a:pt x="208" y="181"/>
                  </a:cubicBezTo>
                  <a:cubicBezTo>
                    <a:pt x="203" y="181"/>
                    <a:pt x="200" y="186"/>
                    <a:pt x="200" y="200"/>
                  </a:cubicBezTo>
                  <a:cubicBezTo>
                    <a:pt x="200" y="211"/>
                    <a:pt x="203" y="218"/>
                    <a:pt x="208" y="218"/>
                  </a:cubicBezTo>
                  <a:cubicBezTo>
                    <a:pt x="213" y="218"/>
                    <a:pt x="215" y="211"/>
                    <a:pt x="215" y="199"/>
                  </a:cubicBezTo>
                  <a:moveTo>
                    <a:pt x="274" y="225"/>
                  </a:moveTo>
                  <a:cubicBezTo>
                    <a:pt x="240" y="225"/>
                    <a:pt x="240" y="225"/>
                    <a:pt x="240" y="225"/>
                  </a:cubicBezTo>
                  <a:cubicBezTo>
                    <a:pt x="240" y="216"/>
                    <a:pt x="240" y="216"/>
                    <a:pt x="240" y="216"/>
                  </a:cubicBezTo>
                  <a:cubicBezTo>
                    <a:pt x="252" y="216"/>
                    <a:pt x="252" y="216"/>
                    <a:pt x="252" y="216"/>
                  </a:cubicBezTo>
                  <a:cubicBezTo>
                    <a:pt x="252" y="183"/>
                    <a:pt x="252" y="183"/>
                    <a:pt x="252" y="183"/>
                  </a:cubicBezTo>
                  <a:cubicBezTo>
                    <a:pt x="240" y="185"/>
                    <a:pt x="240" y="185"/>
                    <a:pt x="240" y="185"/>
                  </a:cubicBezTo>
                  <a:cubicBezTo>
                    <a:pt x="240" y="176"/>
                    <a:pt x="240" y="176"/>
                    <a:pt x="240" y="176"/>
                  </a:cubicBezTo>
                  <a:cubicBezTo>
                    <a:pt x="263" y="172"/>
                    <a:pt x="263" y="172"/>
                    <a:pt x="263" y="172"/>
                  </a:cubicBezTo>
                  <a:cubicBezTo>
                    <a:pt x="263" y="216"/>
                    <a:pt x="263" y="216"/>
                    <a:pt x="263" y="216"/>
                  </a:cubicBezTo>
                  <a:cubicBezTo>
                    <a:pt x="274" y="216"/>
                    <a:pt x="274" y="216"/>
                    <a:pt x="274" y="216"/>
                  </a:cubicBezTo>
                  <a:lnTo>
                    <a:pt x="274" y="22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32742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" name="icon GEARS"/>
            <p:cNvSpPr>
              <a:spLocks noEditPoints="1"/>
            </p:cNvSpPr>
            <p:nvPr/>
          </p:nvSpPr>
          <p:spPr bwMode="auto">
            <a:xfrm>
              <a:off x="11707277" y="6523798"/>
              <a:ext cx="454243" cy="378637"/>
            </a:xfrm>
            <a:custGeom>
              <a:avLst/>
              <a:gdLst>
                <a:gd name="T0" fmla="*/ 114 w 315"/>
                <a:gd name="T1" fmla="*/ 169 h 262"/>
                <a:gd name="T2" fmla="*/ 114 w 315"/>
                <a:gd name="T3" fmla="*/ 132 h 262"/>
                <a:gd name="T4" fmla="*/ 227 w 315"/>
                <a:gd name="T5" fmla="*/ 139 h 262"/>
                <a:gd name="T6" fmla="*/ 195 w 315"/>
                <a:gd name="T7" fmla="*/ 159 h 262"/>
                <a:gd name="T8" fmla="*/ 216 w 315"/>
                <a:gd name="T9" fmla="*/ 187 h 262"/>
                <a:gd name="T10" fmla="*/ 208 w 315"/>
                <a:gd name="T11" fmla="*/ 214 h 262"/>
                <a:gd name="T12" fmla="*/ 170 w 315"/>
                <a:gd name="T13" fmla="*/ 209 h 262"/>
                <a:gd name="T14" fmla="*/ 172 w 315"/>
                <a:gd name="T15" fmla="*/ 242 h 262"/>
                <a:gd name="T16" fmla="*/ 149 w 315"/>
                <a:gd name="T17" fmla="*/ 258 h 262"/>
                <a:gd name="T18" fmla="*/ 123 w 315"/>
                <a:gd name="T19" fmla="*/ 231 h 262"/>
                <a:gd name="T20" fmla="*/ 113 w 315"/>
                <a:gd name="T21" fmla="*/ 232 h 262"/>
                <a:gd name="T22" fmla="*/ 90 w 315"/>
                <a:gd name="T23" fmla="*/ 261 h 262"/>
                <a:gd name="T24" fmla="*/ 65 w 315"/>
                <a:gd name="T25" fmla="*/ 247 h 262"/>
                <a:gd name="T26" fmla="*/ 60 w 315"/>
                <a:gd name="T27" fmla="*/ 212 h 262"/>
                <a:gd name="T28" fmla="*/ 23 w 315"/>
                <a:gd name="T29" fmla="*/ 219 h 262"/>
                <a:gd name="T30" fmla="*/ 14 w 315"/>
                <a:gd name="T31" fmla="*/ 192 h 262"/>
                <a:gd name="T32" fmla="*/ 33 w 315"/>
                <a:gd name="T33" fmla="*/ 159 h 262"/>
                <a:gd name="T34" fmla="*/ 1 w 315"/>
                <a:gd name="T35" fmla="*/ 140 h 262"/>
                <a:gd name="T36" fmla="*/ 12 w 315"/>
                <a:gd name="T37" fmla="*/ 113 h 262"/>
                <a:gd name="T38" fmla="*/ 45 w 315"/>
                <a:gd name="T39" fmla="*/ 106 h 262"/>
                <a:gd name="T40" fmla="*/ 33 w 315"/>
                <a:gd name="T41" fmla="*/ 70 h 262"/>
                <a:gd name="T42" fmla="*/ 58 w 315"/>
                <a:gd name="T43" fmla="*/ 57 h 262"/>
                <a:gd name="T44" fmla="*/ 90 w 315"/>
                <a:gd name="T45" fmla="*/ 72 h 262"/>
                <a:gd name="T46" fmla="*/ 103 w 315"/>
                <a:gd name="T47" fmla="*/ 37 h 262"/>
                <a:gd name="T48" fmla="*/ 131 w 315"/>
                <a:gd name="T49" fmla="*/ 43 h 262"/>
                <a:gd name="T50" fmla="*/ 146 w 315"/>
                <a:gd name="T51" fmla="*/ 75 h 262"/>
                <a:gd name="T52" fmla="*/ 179 w 315"/>
                <a:gd name="T53" fmla="*/ 57 h 262"/>
                <a:gd name="T54" fmla="*/ 196 w 315"/>
                <a:gd name="T55" fmla="*/ 80 h 262"/>
                <a:gd name="T56" fmla="*/ 186 w 315"/>
                <a:gd name="T57" fmla="*/ 113 h 262"/>
                <a:gd name="T58" fmla="*/ 223 w 315"/>
                <a:gd name="T59" fmla="*/ 120 h 262"/>
                <a:gd name="T60" fmla="*/ 157 w 315"/>
                <a:gd name="T61" fmla="*/ 150 h 262"/>
                <a:gd name="T62" fmla="*/ 70 w 315"/>
                <a:gd name="T63" fmla="*/ 150 h 262"/>
                <a:gd name="T64" fmla="*/ 157 w 315"/>
                <a:gd name="T65" fmla="*/ 150 h 262"/>
                <a:gd name="T66" fmla="*/ 312 w 315"/>
                <a:gd name="T67" fmla="*/ 93 h 262"/>
                <a:gd name="T68" fmla="*/ 300 w 315"/>
                <a:gd name="T69" fmla="*/ 98 h 262"/>
                <a:gd name="T70" fmla="*/ 273 w 315"/>
                <a:gd name="T71" fmla="*/ 102 h 262"/>
                <a:gd name="T72" fmla="*/ 263 w 315"/>
                <a:gd name="T73" fmla="*/ 120 h 262"/>
                <a:gd name="T74" fmla="*/ 252 w 315"/>
                <a:gd name="T75" fmla="*/ 114 h 262"/>
                <a:gd name="T76" fmla="*/ 233 w 315"/>
                <a:gd name="T77" fmla="*/ 93 h 262"/>
                <a:gd name="T78" fmla="*/ 213 w 315"/>
                <a:gd name="T79" fmla="*/ 96 h 262"/>
                <a:gd name="T80" fmla="*/ 211 w 315"/>
                <a:gd name="T81" fmla="*/ 83 h 262"/>
                <a:gd name="T82" fmla="*/ 218 w 315"/>
                <a:gd name="T83" fmla="*/ 61 h 262"/>
                <a:gd name="T84" fmla="*/ 220 w 315"/>
                <a:gd name="T85" fmla="*/ 48 h 262"/>
                <a:gd name="T86" fmla="*/ 210 w 315"/>
                <a:gd name="T87" fmla="*/ 29 h 262"/>
                <a:gd name="T88" fmla="*/ 221 w 315"/>
                <a:gd name="T89" fmla="*/ 23 h 262"/>
                <a:gd name="T90" fmla="*/ 233 w 315"/>
                <a:gd name="T91" fmla="*/ 28 h 262"/>
                <a:gd name="T92" fmla="*/ 252 w 315"/>
                <a:gd name="T93" fmla="*/ 7 h 262"/>
                <a:gd name="T94" fmla="*/ 263 w 315"/>
                <a:gd name="T95" fmla="*/ 0 h 262"/>
                <a:gd name="T96" fmla="*/ 273 w 315"/>
                <a:gd name="T97" fmla="*/ 19 h 262"/>
                <a:gd name="T98" fmla="*/ 301 w 315"/>
                <a:gd name="T99" fmla="*/ 23 h 262"/>
                <a:gd name="T100" fmla="*/ 313 w 315"/>
                <a:gd name="T101" fmla="*/ 29 h 262"/>
                <a:gd name="T102" fmla="*/ 303 w 315"/>
                <a:gd name="T103" fmla="*/ 48 h 262"/>
                <a:gd name="T104" fmla="*/ 302 w 315"/>
                <a:gd name="T105" fmla="*/ 74 h 262"/>
                <a:gd name="T106" fmla="*/ 276 w 315"/>
                <a:gd name="T107" fmla="*/ 61 h 262"/>
                <a:gd name="T108" fmla="*/ 246 w 315"/>
                <a:gd name="T109" fmla="*/ 61 h 262"/>
                <a:gd name="T110" fmla="*/ 276 w 315"/>
                <a:gd name="T111" fmla="*/ 61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15" h="262">
                  <a:moveTo>
                    <a:pt x="132" y="150"/>
                  </a:moveTo>
                  <a:cubicBezTo>
                    <a:pt x="132" y="160"/>
                    <a:pt x="124" y="169"/>
                    <a:pt x="114" y="169"/>
                  </a:cubicBezTo>
                  <a:cubicBezTo>
                    <a:pt x="103" y="169"/>
                    <a:pt x="95" y="160"/>
                    <a:pt x="95" y="150"/>
                  </a:cubicBezTo>
                  <a:cubicBezTo>
                    <a:pt x="95" y="140"/>
                    <a:pt x="103" y="132"/>
                    <a:pt x="114" y="132"/>
                  </a:cubicBezTo>
                  <a:cubicBezTo>
                    <a:pt x="124" y="132"/>
                    <a:pt x="132" y="140"/>
                    <a:pt x="132" y="150"/>
                  </a:cubicBezTo>
                  <a:close/>
                  <a:moveTo>
                    <a:pt x="227" y="139"/>
                  </a:moveTo>
                  <a:cubicBezTo>
                    <a:pt x="227" y="143"/>
                    <a:pt x="225" y="147"/>
                    <a:pt x="222" y="148"/>
                  </a:cubicBezTo>
                  <a:cubicBezTo>
                    <a:pt x="195" y="159"/>
                    <a:pt x="195" y="159"/>
                    <a:pt x="195" y="159"/>
                  </a:cubicBezTo>
                  <a:cubicBezTo>
                    <a:pt x="194" y="162"/>
                    <a:pt x="194" y="165"/>
                    <a:pt x="193" y="168"/>
                  </a:cubicBezTo>
                  <a:cubicBezTo>
                    <a:pt x="216" y="187"/>
                    <a:pt x="216" y="187"/>
                    <a:pt x="216" y="187"/>
                  </a:cubicBezTo>
                  <a:cubicBezTo>
                    <a:pt x="218" y="189"/>
                    <a:pt x="219" y="193"/>
                    <a:pt x="217" y="196"/>
                  </a:cubicBezTo>
                  <a:cubicBezTo>
                    <a:pt x="208" y="214"/>
                    <a:pt x="208" y="214"/>
                    <a:pt x="208" y="214"/>
                  </a:cubicBezTo>
                  <a:cubicBezTo>
                    <a:pt x="206" y="217"/>
                    <a:pt x="202" y="219"/>
                    <a:pt x="198" y="218"/>
                  </a:cubicBezTo>
                  <a:cubicBezTo>
                    <a:pt x="170" y="209"/>
                    <a:pt x="170" y="209"/>
                    <a:pt x="170" y="209"/>
                  </a:cubicBezTo>
                  <a:cubicBezTo>
                    <a:pt x="169" y="210"/>
                    <a:pt x="168" y="211"/>
                    <a:pt x="166" y="213"/>
                  </a:cubicBezTo>
                  <a:cubicBezTo>
                    <a:pt x="172" y="242"/>
                    <a:pt x="172" y="242"/>
                    <a:pt x="172" y="242"/>
                  </a:cubicBezTo>
                  <a:cubicBezTo>
                    <a:pt x="173" y="245"/>
                    <a:pt x="171" y="249"/>
                    <a:pt x="168" y="250"/>
                  </a:cubicBezTo>
                  <a:cubicBezTo>
                    <a:pt x="149" y="258"/>
                    <a:pt x="149" y="258"/>
                    <a:pt x="149" y="258"/>
                  </a:cubicBezTo>
                  <a:cubicBezTo>
                    <a:pt x="146" y="260"/>
                    <a:pt x="142" y="258"/>
                    <a:pt x="140" y="256"/>
                  </a:cubicBezTo>
                  <a:cubicBezTo>
                    <a:pt x="123" y="231"/>
                    <a:pt x="123" y="231"/>
                    <a:pt x="123" y="231"/>
                  </a:cubicBezTo>
                  <a:cubicBezTo>
                    <a:pt x="120" y="232"/>
                    <a:pt x="117" y="232"/>
                    <a:pt x="114" y="232"/>
                  </a:cubicBezTo>
                  <a:cubicBezTo>
                    <a:pt x="113" y="232"/>
                    <a:pt x="113" y="232"/>
                    <a:pt x="113" y="232"/>
                  </a:cubicBezTo>
                  <a:cubicBezTo>
                    <a:pt x="99" y="258"/>
                    <a:pt x="99" y="258"/>
                    <a:pt x="99" y="258"/>
                  </a:cubicBezTo>
                  <a:cubicBezTo>
                    <a:pt x="97" y="261"/>
                    <a:pt x="93" y="262"/>
                    <a:pt x="90" y="261"/>
                  </a:cubicBezTo>
                  <a:cubicBezTo>
                    <a:pt x="70" y="255"/>
                    <a:pt x="70" y="255"/>
                    <a:pt x="70" y="255"/>
                  </a:cubicBezTo>
                  <a:cubicBezTo>
                    <a:pt x="67" y="254"/>
                    <a:pt x="65" y="251"/>
                    <a:pt x="65" y="247"/>
                  </a:cubicBezTo>
                  <a:cubicBezTo>
                    <a:pt x="68" y="218"/>
                    <a:pt x="68" y="218"/>
                    <a:pt x="68" y="218"/>
                  </a:cubicBezTo>
                  <a:cubicBezTo>
                    <a:pt x="65" y="216"/>
                    <a:pt x="63" y="214"/>
                    <a:pt x="60" y="212"/>
                  </a:cubicBezTo>
                  <a:cubicBezTo>
                    <a:pt x="32" y="222"/>
                    <a:pt x="32" y="222"/>
                    <a:pt x="32" y="222"/>
                  </a:cubicBezTo>
                  <a:cubicBezTo>
                    <a:pt x="29" y="223"/>
                    <a:pt x="25" y="222"/>
                    <a:pt x="23" y="219"/>
                  </a:cubicBezTo>
                  <a:cubicBezTo>
                    <a:pt x="12" y="202"/>
                    <a:pt x="12" y="202"/>
                    <a:pt x="12" y="202"/>
                  </a:cubicBezTo>
                  <a:cubicBezTo>
                    <a:pt x="11" y="199"/>
                    <a:pt x="11" y="195"/>
                    <a:pt x="14" y="192"/>
                  </a:cubicBezTo>
                  <a:cubicBezTo>
                    <a:pt x="35" y="172"/>
                    <a:pt x="35" y="172"/>
                    <a:pt x="35" y="172"/>
                  </a:cubicBezTo>
                  <a:cubicBezTo>
                    <a:pt x="34" y="168"/>
                    <a:pt x="33" y="163"/>
                    <a:pt x="33" y="159"/>
                  </a:cubicBezTo>
                  <a:cubicBezTo>
                    <a:pt x="5" y="148"/>
                    <a:pt x="5" y="148"/>
                    <a:pt x="5" y="148"/>
                  </a:cubicBezTo>
                  <a:cubicBezTo>
                    <a:pt x="2" y="147"/>
                    <a:pt x="0" y="143"/>
                    <a:pt x="1" y="140"/>
                  </a:cubicBezTo>
                  <a:cubicBezTo>
                    <a:pt x="4" y="120"/>
                    <a:pt x="4" y="120"/>
                    <a:pt x="4" y="120"/>
                  </a:cubicBezTo>
                  <a:cubicBezTo>
                    <a:pt x="5" y="116"/>
                    <a:pt x="8" y="113"/>
                    <a:pt x="12" y="113"/>
                  </a:cubicBezTo>
                  <a:cubicBezTo>
                    <a:pt x="41" y="113"/>
                    <a:pt x="41" y="113"/>
                    <a:pt x="41" y="113"/>
                  </a:cubicBezTo>
                  <a:cubicBezTo>
                    <a:pt x="42" y="110"/>
                    <a:pt x="44" y="108"/>
                    <a:pt x="45" y="106"/>
                  </a:cubicBezTo>
                  <a:cubicBezTo>
                    <a:pt x="31" y="80"/>
                    <a:pt x="31" y="80"/>
                    <a:pt x="31" y="80"/>
                  </a:cubicBezTo>
                  <a:cubicBezTo>
                    <a:pt x="29" y="77"/>
                    <a:pt x="30" y="73"/>
                    <a:pt x="33" y="70"/>
                  </a:cubicBezTo>
                  <a:cubicBezTo>
                    <a:pt x="48" y="57"/>
                    <a:pt x="48" y="57"/>
                    <a:pt x="48" y="57"/>
                  </a:cubicBezTo>
                  <a:cubicBezTo>
                    <a:pt x="51" y="55"/>
                    <a:pt x="55" y="55"/>
                    <a:pt x="58" y="57"/>
                  </a:cubicBezTo>
                  <a:cubicBezTo>
                    <a:pt x="81" y="75"/>
                    <a:pt x="81" y="75"/>
                    <a:pt x="81" y="75"/>
                  </a:cubicBezTo>
                  <a:cubicBezTo>
                    <a:pt x="84" y="74"/>
                    <a:pt x="87" y="73"/>
                    <a:pt x="90" y="72"/>
                  </a:cubicBezTo>
                  <a:cubicBezTo>
                    <a:pt x="96" y="43"/>
                    <a:pt x="96" y="43"/>
                    <a:pt x="96" y="43"/>
                  </a:cubicBezTo>
                  <a:cubicBezTo>
                    <a:pt x="97" y="40"/>
                    <a:pt x="100" y="37"/>
                    <a:pt x="103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7" y="37"/>
                    <a:pt x="131" y="40"/>
                    <a:pt x="131" y="43"/>
                  </a:cubicBezTo>
                  <a:cubicBezTo>
                    <a:pt x="137" y="72"/>
                    <a:pt x="137" y="72"/>
                    <a:pt x="137" y="72"/>
                  </a:cubicBezTo>
                  <a:cubicBezTo>
                    <a:pt x="140" y="73"/>
                    <a:pt x="143" y="74"/>
                    <a:pt x="146" y="75"/>
                  </a:cubicBezTo>
                  <a:cubicBezTo>
                    <a:pt x="169" y="57"/>
                    <a:pt x="169" y="57"/>
                    <a:pt x="169" y="57"/>
                  </a:cubicBezTo>
                  <a:cubicBezTo>
                    <a:pt x="171" y="55"/>
                    <a:pt x="176" y="55"/>
                    <a:pt x="179" y="57"/>
                  </a:cubicBezTo>
                  <a:cubicBezTo>
                    <a:pt x="194" y="70"/>
                    <a:pt x="194" y="70"/>
                    <a:pt x="194" y="70"/>
                  </a:cubicBezTo>
                  <a:cubicBezTo>
                    <a:pt x="197" y="72"/>
                    <a:pt x="198" y="77"/>
                    <a:pt x="196" y="80"/>
                  </a:cubicBezTo>
                  <a:cubicBezTo>
                    <a:pt x="182" y="106"/>
                    <a:pt x="182" y="106"/>
                    <a:pt x="182" y="106"/>
                  </a:cubicBezTo>
                  <a:cubicBezTo>
                    <a:pt x="183" y="108"/>
                    <a:pt x="185" y="110"/>
                    <a:pt x="186" y="113"/>
                  </a:cubicBezTo>
                  <a:cubicBezTo>
                    <a:pt x="216" y="113"/>
                    <a:pt x="216" y="113"/>
                    <a:pt x="216" y="113"/>
                  </a:cubicBezTo>
                  <a:cubicBezTo>
                    <a:pt x="219" y="113"/>
                    <a:pt x="222" y="116"/>
                    <a:pt x="223" y="120"/>
                  </a:cubicBezTo>
                  <a:lnTo>
                    <a:pt x="227" y="139"/>
                  </a:lnTo>
                  <a:close/>
                  <a:moveTo>
                    <a:pt x="157" y="150"/>
                  </a:moveTo>
                  <a:cubicBezTo>
                    <a:pt x="157" y="126"/>
                    <a:pt x="137" y="107"/>
                    <a:pt x="114" y="107"/>
                  </a:cubicBezTo>
                  <a:cubicBezTo>
                    <a:pt x="90" y="107"/>
                    <a:pt x="70" y="126"/>
                    <a:pt x="70" y="150"/>
                  </a:cubicBezTo>
                  <a:cubicBezTo>
                    <a:pt x="70" y="174"/>
                    <a:pt x="90" y="193"/>
                    <a:pt x="114" y="193"/>
                  </a:cubicBezTo>
                  <a:cubicBezTo>
                    <a:pt x="137" y="193"/>
                    <a:pt x="157" y="174"/>
                    <a:pt x="157" y="150"/>
                  </a:cubicBezTo>
                  <a:close/>
                  <a:moveTo>
                    <a:pt x="311" y="83"/>
                  </a:moveTo>
                  <a:cubicBezTo>
                    <a:pt x="313" y="85"/>
                    <a:pt x="314" y="90"/>
                    <a:pt x="312" y="93"/>
                  </a:cubicBezTo>
                  <a:cubicBezTo>
                    <a:pt x="310" y="96"/>
                    <a:pt x="310" y="96"/>
                    <a:pt x="310" y="96"/>
                  </a:cubicBezTo>
                  <a:cubicBezTo>
                    <a:pt x="308" y="99"/>
                    <a:pt x="304" y="100"/>
                    <a:pt x="300" y="98"/>
                  </a:cubicBezTo>
                  <a:cubicBezTo>
                    <a:pt x="289" y="93"/>
                    <a:pt x="289" y="93"/>
                    <a:pt x="289" y="93"/>
                  </a:cubicBezTo>
                  <a:cubicBezTo>
                    <a:pt x="285" y="97"/>
                    <a:pt x="279" y="100"/>
                    <a:pt x="273" y="102"/>
                  </a:cubicBezTo>
                  <a:cubicBezTo>
                    <a:pt x="271" y="114"/>
                    <a:pt x="271" y="114"/>
                    <a:pt x="271" y="114"/>
                  </a:cubicBezTo>
                  <a:cubicBezTo>
                    <a:pt x="270" y="118"/>
                    <a:pt x="267" y="120"/>
                    <a:pt x="263" y="120"/>
                  </a:cubicBezTo>
                  <a:cubicBezTo>
                    <a:pt x="259" y="120"/>
                    <a:pt x="259" y="120"/>
                    <a:pt x="259" y="120"/>
                  </a:cubicBezTo>
                  <a:cubicBezTo>
                    <a:pt x="256" y="120"/>
                    <a:pt x="253" y="118"/>
                    <a:pt x="252" y="114"/>
                  </a:cubicBezTo>
                  <a:cubicBezTo>
                    <a:pt x="250" y="102"/>
                    <a:pt x="250" y="102"/>
                    <a:pt x="250" y="102"/>
                  </a:cubicBezTo>
                  <a:cubicBezTo>
                    <a:pt x="244" y="100"/>
                    <a:pt x="238" y="97"/>
                    <a:pt x="233" y="93"/>
                  </a:cubicBezTo>
                  <a:cubicBezTo>
                    <a:pt x="222" y="98"/>
                    <a:pt x="222" y="98"/>
                    <a:pt x="222" y="98"/>
                  </a:cubicBezTo>
                  <a:cubicBezTo>
                    <a:pt x="219" y="100"/>
                    <a:pt x="215" y="99"/>
                    <a:pt x="213" y="96"/>
                  </a:cubicBezTo>
                  <a:cubicBezTo>
                    <a:pt x="210" y="93"/>
                    <a:pt x="210" y="93"/>
                    <a:pt x="210" y="93"/>
                  </a:cubicBezTo>
                  <a:cubicBezTo>
                    <a:pt x="208" y="90"/>
                    <a:pt x="209" y="85"/>
                    <a:pt x="211" y="83"/>
                  </a:cubicBezTo>
                  <a:cubicBezTo>
                    <a:pt x="220" y="74"/>
                    <a:pt x="220" y="74"/>
                    <a:pt x="220" y="74"/>
                  </a:cubicBezTo>
                  <a:cubicBezTo>
                    <a:pt x="219" y="70"/>
                    <a:pt x="218" y="65"/>
                    <a:pt x="218" y="61"/>
                  </a:cubicBezTo>
                  <a:cubicBezTo>
                    <a:pt x="218" y="56"/>
                    <a:pt x="219" y="52"/>
                    <a:pt x="220" y="48"/>
                  </a:cubicBezTo>
                  <a:cubicBezTo>
                    <a:pt x="220" y="48"/>
                    <a:pt x="220" y="48"/>
                    <a:pt x="220" y="48"/>
                  </a:cubicBezTo>
                  <a:cubicBezTo>
                    <a:pt x="211" y="39"/>
                    <a:pt x="211" y="39"/>
                    <a:pt x="211" y="39"/>
                  </a:cubicBezTo>
                  <a:cubicBezTo>
                    <a:pt x="208" y="37"/>
                    <a:pt x="208" y="32"/>
                    <a:pt x="210" y="29"/>
                  </a:cubicBezTo>
                  <a:cubicBezTo>
                    <a:pt x="212" y="26"/>
                    <a:pt x="212" y="26"/>
                    <a:pt x="212" y="26"/>
                  </a:cubicBezTo>
                  <a:cubicBezTo>
                    <a:pt x="214" y="23"/>
                    <a:pt x="218" y="22"/>
                    <a:pt x="221" y="23"/>
                  </a:cubicBezTo>
                  <a:cubicBezTo>
                    <a:pt x="233" y="28"/>
                    <a:pt x="233" y="28"/>
                    <a:pt x="233" y="28"/>
                  </a:cubicBezTo>
                  <a:cubicBezTo>
                    <a:pt x="233" y="28"/>
                    <a:pt x="233" y="28"/>
                    <a:pt x="233" y="28"/>
                  </a:cubicBezTo>
                  <a:cubicBezTo>
                    <a:pt x="238" y="24"/>
                    <a:pt x="243" y="21"/>
                    <a:pt x="249" y="19"/>
                  </a:cubicBezTo>
                  <a:cubicBezTo>
                    <a:pt x="252" y="7"/>
                    <a:pt x="252" y="7"/>
                    <a:pt x="252" y="7"/>
                  </a:cubicBezTo>
                  <a:cubicBezTo>
                    <a:pt x="253" y="3"/>
                    <a:pt x="256" y="0"/>
                    <a:pt x="259" y="0"/>
                  </a:cubicBezTo>
                  <a:cubicBezTo>
                    <a:pt x="263" y="0"/>
                    <a:pt x="263" y="0"/>
                    <a:pt x="263" y="0"/>
                  </a:cubicBezTo>
                  <a:cubicBezTo>
                    <a:pt x="267" y="0"/>
                    <a:pt x="270" y="3"/>
                    <a:pt x="271" y="7"/>
                  </a:cubicBezTo>
                  <a:cubicBezTo>
                    <a:pt x="273" y="19"/>
                    <a:pt x="273" y="19"/>
                    <a:pt x="273" y="19"/>
                  </a:cubicBezTo>
                  <a:cubicBezTo>
                    <a:pt x="279" y="21"/>
                    <a:pt x="285" y="24"/>
                    <a:pt x="290" y="28"/>
                  </a:cubicBezTo>
                  <a:cubicBezTo>
                    <a:pt x="301" y="23"/>
                    <a:pt x="301" y="23"/>
                    <a:pt x="301" y="23"/>
                  </a:cubicBezTo>
                  <a:cubicBezTo>
                    <a:pt x="305" y="22"/>
                    <a:pt x="309" y="23"/>
                    <a:pt x="311" y="26"/>
                  </a:cubicBezTo>
                  <a:cubicBezTo>
                    <a:pt x="313" y="29"/>
                    <a:pt x="313" y="29"/>
                    <a:pt x="313" y="29"/>
                  </a:cubicBezTo>
                  <a:cubicBezTo>
                    <a:pt x="315" y="32"/>
                    <a:pt x="314" y="37"/>
                    <a:pt x="312" y="39"/>
                  </a:cubicBezTo>
                  <a:cubicBezTo>
                    <a:pt x="303" y="48"/>
                    <a:pt x="303" y="48"/>
                    <a:pt x="303" y="48"/>
                  </a:cubicBezTo>
                  <a:cubicBezTo>
                    <a:pt x="304" y="52"/>
                    <a:pt x="304" y="56"/>
                    <a:pt x="304" y="61"/>
                  </a:cubicBezTo>
                  <a:cubicBezTo>
                    <a:pt x="304" y="65"/>
                    <a:pt x="304" y="70"/>
                    <a:pt x="302" y="74"/>
                  </a:cubicBezTo>
                  <a:lnTo>
                    <a:pt x="311" y="83"/>
                  </a:lnTo>
                  <a:close/>
                  <a:moveTo>
                    <a:pt x="276" y="61"/>
                  </a:moveTo>
                  <a:cubicBezTo>
                    <a:pt x="276" y="52"/>
                    <a:pt x="269" y="46"/>
                    <a:pt x="261" y="46"/>
                  </a:cubicBezTo>
                  <a:cubicBezTo>
                    <a:pt x="253" y="46"/>
                    <a:pt x="246" y="52"/>
                    <a:pt x="246" y="61"/>
                  </a:cubicBezTo>
                  <a:cubicBezTo>
                    <a:pt x="246" y="69"/>
                    <a:pt x="253" y="75"/>
                    <a:pt x="261" y="75"/>
                  </a:cubicBezTo>
                  <a:cubicBezTo>
                    <a:pt x="269" y="75"/>
                    <a:pt x="276" y="69"/>
                    <a:pt x="276" y="6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32742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" name="Freeform 72"/>
            <p:cNvSpPr>
              <a:spLocks noEditPoints="1"/>
            </p:cNvSpPr>
            <p:nvPr/>
          </p:nvSpPr>
          <p:spPr bwMode="auto">
            <a:xfrm>
              <a:off x="10649888" y="6630565"/>
              <a:ext cx="155969" cy="155969"/>
            </a:xfrm>
            <a:custGeom>
              <a:avLst/>
              <a:gdLst>
                <a:gd name="T0" fmla="*/ 78 w 155"/>
                <a:gd name="T1" fmla="*/ 0 h 155"/>
                <a:gd name="T2" fmla="*/ 0 w 155"/>
                <a:gd name="T3" fmla="*/ 78 h 155"/>
                <a:gd name="T4" fmla="*/ 78 w 155"/>
                <a:gd name="T5" fmla="*/ 155 h 155"/>
                <a:gd name="T6" fmla="*/ 155 w 155"/>
                <a:gd name="T7" fmla="*/ 78 h 155"/>
                <a:gd name="T8" fmla="*/ 78 w 155"/>
                <a:gd name="T9" fmla="*/ 0 h 155"/>
                <a:gd name="T10" fmla="*/ 86 w 155"/>
                <a:gd name="T11" fmla="*/ 120 h 155"/>
                <a:gd name="T12" fmla="*/ 58 w 155"/>
                <a:gd name="T13" fmla="*/ 120 h 155"/>
                <a:gd name="T14" fmla="*/ 90 w 155"/>
                <a:gd name="T15" fmla="*/ 88 h 155"/>
                <a:gd name="T16" fmla="*/ 27 w 155"/>
                <a:gd name="T17" fmla="*/ 88 h 155"/>
                <a:gd name="T18" fmla="*/ 27 w 155"/>
                <a:gd name="T19" fmla="*/ 67 h 155"/>
                <a:gd name="T20" fmla="*/ 90 w 155"/>
                <a:gd name="T21" fmla="*/ 67 h 155"/>
                <a:gd name="T22" fmla="*/ 58 w 155"/>
                <a:gd name="T23" fmla="*/ 36 h 155"/>
                <a:gd name="T24" fmla="*/ 86 w 155"/>
                <a:gd name="T25" fmla="*/ 36 h 155"/>
                <a:gd name="T26" fmla="*/ 128 w 155"/>
                <a:gd name="T27" fmla="*/ 78 h 155"/>
                <a:gd name="T28" fmla="*/ 86 w 155"/>
                <a:gd name="T29" fmla="*/ 12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5" h="155">
                  <a:moveTo>
                    <a:pt x="78" y="0"/>
                  </a:moveTo>
                  <a:cubicBezTo>
                    <a:pt x="35" y="0"/>
                    <a:pt x="0" y="35"/>
                    <a:pt x="0" y="78"/>
                  </a:cubicBezTo>
                  <a:cubicBezTo>
                    <a:pt x="0" y="121"/>
                    <a:pt x="35" y="155"/>
                    <a:pt x="78" y="155"/>
                  </a:cubicBezTo>
                  <a:cubicBezTo>
                    <a:pt x="121" y="155"/>
                    <a:pt x="155" y="121"/>
                    <a:pt x="155" y="78"/>
                  </a:cubicBezTo>
                  <a:cubicBezTo>
                    <a:pt x="155" y="35"/>
                    <a:pt x="121" y="0"/>
                    <a:pt x="78" y="0"/>
                  </a:cubicBezTo>
                  <a:close/>
                  <a:moveTo>
                    <a:pt x="86" y="120"/>
                  </a:moveTo>
                  <a:cubicBezTo>
                    <a:pt x="58" y="120"/>
                    <a:pt x="58" y="120"/>
                    <a:pt x="58" y="120"/>
                  </a:cubicBezTo>
                  <a:cubicBezTo>
                    <a:pt x="90" y="88"/>
                    <a:pt x="90" y="88"/>
                    <a:pt x="90" y="88"/>
                  </a:cubicBezTo>
                  <a:cubicBezTo>
                    <a:pt x="27" y="88"/>
                    <a:pt x="27" y="88"/>
                    <a:pt x="27" y="88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90" y="67"/>
                    <a:pt x="90" y="67"/>
                    <a:pt x="90" y="67"/>
                  </a:cubicBezTo>
                  <a:cubicBezTo>
                    <a:pt x="58" y="36"/>
                    <a:pt x="58" y="36"/>
                    <a:pt x="58" y="36"/>
                  </a:cubicBezTo>
                  <a:cubicBezTo>
                    <a:pt x="86" y="36"/>
                    <a:pt x="86" y="36"/>
                    <a:pt x="86" y="36"/>
                  </a:cubicBezTo>
                  <a:cubicBezTo>
                    <a:pt x="128" y="78"/>
                    <a:pt x="128" y="78"/>
                    <a:pt x="128" y="78"/>
                  </a:cubicBezTo>
                  <a:lnTo>
                    <a:pt x="86" y="120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184"/>
              <a:endParaRPr lang="en-US" sz="1700">
                <a:solidFill>
                  <a:srgbClr val="000000"/>
                </a:solidFill>
              </a:endParaRPr>
            </a:p>
          </p:txBody>
        </p:sp>
        <p:sp>
          <p:nvSpPr>
            <p:cNvPr id="9" name="Freeform 72"/>
            <p:cNvSpPr>
              <a:spLocks noEditPoints="1"/>
            </p:cNvSpPr>
            <p:nvPr/>
          </p:nvSpPr>
          <p:spPr bwMode="auto">
            <a:xfrm>
              <a:off x="11375407" y="6630565"/>
              <a:ext cx="155969" cy="155969"/>
            </a:xfrm>
            <a:custGeom>
              <a:avLst/>
              <a:gdLst>
                <a:gd name="T0" fmla="*/ 78 w 155"/>
                <a:gd name="T1" fmla="*/ 0 h 155"/>
                <a:gd name="T2" fmla="*/ 0 w 155"/>
                <a:gd name="T3" fmla="*/ 78 h 155"/>
                <a:gd name="T4" fmla="*/ 78 w 155"/>
                <a:gd name="T5" fmla="*/ 155 h 155"/>
                <a:gd name="T6" fmla="*/ 155 w 155"/>
                <a:gd name="T7" fmla="*/ 78 h 155"/>
                <a:gd name="T8" fmla="*/ 78 w 155"/>
                <a:gd name="T9" fmla="*/ 0 h 155"/>
                <a:gd name="T10" fmla="*/ 86 w 155"/>
                <a:gd name="T11" fmla="*/ 120 h 155"/>
                <a:gd name="T12" fmla="*/ 58 w 155"/>
                <a:gd name="T13" fmla="*/ 120 h 155"/>
                <a:gd name="T14" fmla="*/ 90 w 155"/>
                <a:gd name="T15" fmla="*/ 88 h 155"/>
                <a:gd name="T16" fmla="*/ 27 w 155"/>
                <a:gd name="T17" fmla="*/ 88 h 155"/>
                <a:gd name="T18" fmla="*/ 27 w 155"/>
                <a:gd name="T19" fmla="*/ 67 h 155"/>
                <a:gd name="T20" fmla="*/ 90 w 155"/>
                <a:gd name="T21" fmla="*/ 67 h 155"/>
                <a:gd name="T22" fmla="*/ 58 w 155"/>
                <a:gd name="T23" fmla="*/ 36 h 155"/>
                <a:gd name="T24" fmla="*/ 86 w 155"/>
                <a:gd name="T25" fmla="*/ 36 h 155"/>
                <a:gd name="T26" fmla="*/ 128 w 155"/>
                <a:gd name="T27" fmla="*/ 78 h 155"/>
                <a:gd name="T28" fmla="*/ 86 w 155"/>
                <a:gd name="T29" fmla="*/ 12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5" h="155">
                  <a:moveTo>
                    <a:pt x="78" y="0"/>
                  </a:moveTo>
                  <a:cubicBezTo>
                    <a:pt x="35" y="0"/>
                    <a:pt x="0" y="35"/>
                    <a:pt x="0" y="78"/>
                  </a:cubicBezTo>
                  <a:cubicBezTo>
                    <a:pt x="0" y="121"/>
                    <a:pt x="35" y="155"/>
                    <a:pt x="78" y="155"/>
                  </a:cubicBezTo>
                  <a:cubicBezTo>
                    <a:pt x="121" y="155"/>
                    <a:pt x="155" y="121"/>
                    <a:pt x="155" y="78"/>
                  </a:cubicBezTo>
                  <a:cubicBezTo>
                    <a:pt x="155" y="35"/>
                    <a:pt x="121" y="0"/>
                    <a:pt x="78" y="0"/>
                  </a:cubicBezTo>
                  <a:close/>
                  <a:moveTo>
                    <a:pt x="86" y="120"/>
                  </a:moveTo>
                  <a:cubicBezTo>
                    <a:pt x="58" y="120"/>
                    <a:pt x="58" y="120"/>
                    <a:pt x="58" y="120"/>
                  </a:cubicBezTo>
                  <a:cubicBezTo>
                    <a:pt x="90" y="88"/>
                    <a:pt x="90" y="88"/>
                    <a:pt x="90" y="88"/>
                  </a:cubicBezTo>
                  <a:cubicBezTo>
                    <a:pt x="27" y="88"/>
                    <a:pt x="27" y="88"/>
                    <a:pt x="27" y="88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90" y="67"/>
                    <a:pt x="90" y="67"/>
                    <a:pt x="90" y="67"/>
                  </a:cubicBezTo>
                  <a:cubicBezTo>
                    <a:pt x="58" y="36"/>
                    <a:pt x="58" y="36"/>
                    <a:pt x="58" y="36"/>
                  </a:cubicBezTo>
                  <a:cubicBezTo>
                    <a:pt x="86" y="36"/>
                    <a:pt x="86" y="36"/>
                    <a:pt x="86" y="36"/>
                  </a:cubicBezTo>
                  <a:cubicBezTo>
                    <a:pt x="128" y="78"/>
                    <a:pt x="128" y="78"/>
                    <a:pt x="128" y="78"/>
                  </a:cubicBezTo>
                  <a:lnTo>
                    <a:pt x="86" y="120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184"/>
              <a:endParaRPr lang="en-US" sz="170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83342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3pt 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dirty="0">
                <a:solidFill>
                  <a:srgbClr val="505050"/>
                </a:solidFill>
              </a:rPr>
              <a:t>Microsoft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258FFF-F925-446B-8502-81C933981705}" type="slidenum">
              <a:rPr smtClean="0">
                <a:solidFill>
                  <a:srgbClr val="505050"/>
                </a:solidFill>
              </a:rPr>
              <a:pPr/>
              <a:t>‹#›</a:t>
            </a:fld>
            <a:endParaRPr dirty="0">
              <a:solidFill>
                <a:srgbClr val="505050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74638" y="369116"/>
            <a:ext cx="10972800" cy="1024684"/>
          </a:xfrm>
          <a:prstGeom prst="rect">
            <a:avLst/>
          </a:prstGeom>
        </p:spPr>
        <p:txBody>
          <a:bodyPr lIns="146304" tIns="91440" rIns="146304" bIns="91440">
            <a:no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spcAft>
                <a:spcPts val="2400"/>
              </a:spcAft>
              <a:buFontTx/>
              <a:buNone/>
              <a:defRPr lang="en-US" sz="6300" b="0" i="0" kern="1200" spc="0" baseline="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400"/>
              </a:spcAft>
              <a:buClrTx/>
              <a:buSzPct val="90000"/>
              <a:buFontTx/>
              <a:buNone/>
              <a:tabLst/>
            </a:pPr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36435543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3pt Title + Sub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dirty="0">
                <a:solidFill>
                  <a:srgbClr val="505050"/>
                </a:solidFill>
              </a:rPr>
              <a:t>Microsoft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258FFF-F925-446B-8502-81C933981705}" type="slidenum">
              <a:rPr smtClean="0">
                <a:solidFill>
                  <a:srgbClr val="505050"/>
                </a:solidFill>
              </a:rPr>
              <a:pPr/>
              <a:t>‹#›</a:t>
            </a:fld>
            <a:endParaRPr dirty="0">
              <a:solidFill>
                <a:srgbClr val="505050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74638" y="369116"/>
            <a:ext cx="10972800" cy="1024684"/>
          </a:xfrm>
          <a:prstGeom prst="rect">
            <a:avLst/>
          </a:prstGeom>
        </p:spPr>
        <p:txBody>
          <a:bodyPr lIns="146304" tIns="91440" rIns="146304" bIns="91440">
            <a:no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spcAft>
                <a:spcPts val="2400"/>
              </a:spcAft>
              <a:buFontTx/>
              <a:buNone/>
              <a:defRPr lang="en-US" sz="6300" b="0" i="0" kern="1200" spc="0" baseline="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400"/>
              </a:spcAft>
              <a:buClrTx/>
              <a:buSzPct val="90000"/>
              <a:buFontTx/>
              <a:buNone/>
              <a:tabLst/>
            </a:pPr>
            <a:r>
              <a:rPr lang="en-US" dirty="0"/>
              <a:t>Click to edit Master text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74638" y="1139825"/>
            <a:ext cx="11033125" cy="819150"/>
          </a:xfrm>
          <a:prstGeom prst="rect">
            <a:avLst/>
          </a:prstGeom>
        </p:spPr>
        <p:txBody>
          <a:bodyPr lIns="192024" anchor="ctr"/>
          <a:lstStyle>
            <a:lvl1pPr marL="0" indent="0">
              <a:buNone/>
              <a:defRPr lang="en-US" sz="3170" kern="120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indent="0">
              <a:buNone/>
              <a:defRPr lang="en-US" sz="3170" kern="120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0" indent="0">
              <a:buNone/>
              <a:defRPr lang="en-US" sz="3170" kern="120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0" indent="0">
              <a:buNone/>
              <a:defRPr lang="en-US" sz="3170" kern="120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0" indent="0">
              <a:buNone/>
              <a:defRPr lang="en-US" sz="317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330753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3pt Title w/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-1" y="0"/>
            <a:ext cx="12436475" cy="6994525"/>
          </a:xfrm>
        </p:spPr>
        <p:txBody>
          <a:bodyPr anchor="ctr"/>
          <a:lstStyle>
            <a:lvl1pPr marL="0" indent="0">
              <a:buNone/>
              <a:defRPr baseline="0"/>
            </a:lvl1pPr>
          </a:lstStyle>
          <a:p>
            <a:r>
              <a:rPr lang="en-US" dirty="0"/>
              <a:t>click icon to insert photo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74638" y="296863"/>
            <a:ext cx="10972800" cy="1130493"/>
          </a:xfrm>
          <a:prstGeom prst="rect">
            <a:avLst/>
          </a:prstGeom>
        </p:spPr>
        <p:txBody>
          <a:bodyPr lIns="146304" tIns="91440" rIns="146304" bIns="91440">
            <a:noAutofit/>
          </a:bodyPr>
          <a:lstStyle>
            <a:lvl1pPr marL="0" indent="0">
              <a:lnSpc>
                <a:spcPts val="65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US" sz="6300" b="0" i="0" kern="1200" spc="0" baseline="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400"/>
              </a:spcAft>
              <a:buClrTx/>
              <a:buSzPct val="90000"/>
              <a:buFontTx/>
              <a:buNone/>
              <a:tabLst/>
            </a:pPr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366700357"/>
      </p:ext>
    </p:extLst>
  </p:cSld>
  <p:clrMapOvr>
    <a:masterClrMapping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0pt Title w/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-1" y="0"/>
            <a:ext cx="12436475" cy="6994525"/>
          </a:xfrm>
        </p:spPr>
        <p:txBody>
          <a:bodyPr anchor="ctr"/>
          <a:lstStyle>
            <a:lvl1pPr marL="0" indent="0">
              <a:buNone/>
              <a:defRPr baseline="0"/>
            </a:lvl1pPr>
          </a:lstStyle>
          <a:p>
            <a:r>
              <a:rPr lang="en-US" dirty="0"/>
              <a:t>click icon to insert photo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74638" y="296863"/>
            <a:ext cx="10972800" cy="1130493"/>
          </a:xfrm>
          <a:prstGeom prst="rect">
            <a:avLst/>
          </a:prstGeom>
        </p:spPr>
        <p:txBody>
          <a:bodyPr lIns="146304" tIns="91440" rIns="146304" bIns="91440">
            <a:no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spcAft>
                <a:spcPts val="2400"/>
              </a:spcAft>
              <a:buFontTx/>
              <a:buNone/>
              <a:defRPr lang="en-US" sz="7000" b="0" i="0" kern="1200" spc="0" baseline="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400"/>
              </a:spcAft>
              <a:buClrTx/>
              <a:buSzPct val="90000"/>
              <a:buFontTx/>
              <a:buNone/>
              <a:tabLst/>
            </a:pPr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619402840"/>
      </p:ext>
    </p:extLst>
  </p:cSld>
  <p:clrMapOvr>
    <a:masterClrMapping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dirty="0">
                <a:solidFill>
                  <a:srgbClr val="000000"/>
                </a:solidFill>
              </a:rPr>
              <a:t>Microsoft Confidential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7258FFF-F925-446B-8502-81C933981705}" type="slidenum">
              <a:rPr smtClean="0">
                <a:solidFill>
                  <a:srgbClr val="000000"/>
                </a:solidFill>
              </a:rPr>
              <a:pPr/>
              <a:t>‹#›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60632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86514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 Solid">
    <p:bg>
      <p:bgPr>
        <a:solidFill>
          <a:srgbClr val="B4009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74638" y="1230131"/>
            <a:ext cx="10972801" cy="897427"/>
          </a:xfrm>
        </p:spPr>
        <p:txBody>
          <a:bodyPr lIns="182880" tIns="146304" rIns="182880" bIns="146304"/>
          <a:lstStyle>
            <a:lvl1pPr>
              <a:defRPr sz="6000">
                <a:gradFill>
                  <a:gsLst>
                    <a:gs pos="96350">
                      <a:schemeClr val="tx1"/>
                    </a:gs>
                    <a:gs pos="87591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Headline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8780" y="3964212"/>
            <a:ext cx="10958658" cy="987963"/>
          </a:xfrm>
        </p:spPr>
        <p:txBody>
          <a:bodyPr lIns="182880" tIns="146304" rIns="182880" bIns="146304"/>
          <a:lstStyle>
            <a:lvl1pPr marL="0" indent="0" algn="l">
              <a:lnSpc>
                <a:spcPts val="2700"/>
              </a:lnSpc>
              <a:buNone/>
              <a:defRPr sz="2200">
                <a:gradFill>
                  <a:gsLst>
                    <a:gs pos="96350">
                      <a:schemeClr val="tx1"/>
                    </a:gs>
                    <a:gs pos="87591">
                      <a:schemeClr val="tx1"/>
                    </a:gs>
                  </a:gsLst>
                </a:gra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4424766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4C60E-8F8C-41D8-9BFF-6DF338C2FC78}" type="slidenum">
              <a:rPr lang="en-US" smtClean="0">
                <a:solidFill>
                  <a:srgbClr val="505050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0505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8327754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292082"/>
            <a:ext cx="11887200" cy="946413"/>
          </a:xfrm>
          <a:prstGeom prst="rect">
            <a:avLst/>
          </a:prstGeom>
        </p:spPr>
        <p:txBody>
          <a:bodyPr/>
          <a:lstStyle>
            <a:lvl1pPr algn="l">
              <a:defRPr sz="5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fld id="{1BC86A1F-E589-44B2-A543-2EC98F5547A7}" type="slidenum">
              <a:rPr>
                <a:gradFill>
                  <a:gsLst>
                    <a:gs pos="0">
                      <a:srgbClr val="EFEFEF"/>
                    </a:gs>
                    <a:gs pos="100000">
                      <a:srgbClr val="EFEFEF"/>
                    </a:gs>
                  </a:gsLst>
                  <a:lin ang="5400000" scaled="0"/>
                </a:gradFill>
              </a:rPr>
              <a:pPr>
                <a:lnSpc>
                  <a:spcPct val="90000"/>
                </a:lnSpc>
              </a:pPr>
              <a:t>‹#›</a:t>
            </a:fld>
            <a:endParaRPr dirty="0">
              <a:gradFill>
                <a:gsLst>
                  <a:gs pos="0">
                    <a:srgbClr val="EFEFEF"/>
                  </a:gs>
                  <a:gs pos="100000">
                    <a:srgbClr val="EFEFE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3084988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552580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2507772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slideLayout" Target="../slideLayouts/slideLayout33.xml"/><Relationship Id="rId18" Type="http://schemas.openxmlformats.org/officeDocument/2006/relationships/slideLayout" Target="../slideLayouts/slideLayout38.xml"/><Relationship Id="rId26" Type="http://schemas.openxmlformats.org/officeDocument/2006/relationships/slideLayout" Target="../slideLayouts/slideLayout46.xml"/><Relationship Id="rId3" Type="http://schemas.openxmlformats.org/officeDocument/2006/relationships/slideLayout" Target="../slideLayouts/slideLayout23.xml"/><Relationship Id="rId21" Type="http://schemas.openxmlformats.org/officeDocument/2006/relationships/slideLayout" Target="../slideLayouts/slideLayout41.xml"/><Relationship Id="rId34" Type="http://schemas.openxmlformats.org/officeDocument/2006/relationships/slideLayout" Target="../slideLayouts/slideLayout54.xml"/><Relationship Id="rId7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32.xml"/><Relationship Id="rId17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45.xml"/><Relationship Id="rId33" Type="http://schemas.openxmlformats.org/officeDocument/2006/relationships/slideLayout" Target="../slideLayouts/slideLayout53.xml"/><Relationship Id="rId38" Type="http://schemas.openxmlformats.org/officeDocument/2006/relationships/theme" Target="../theme/theme3.xml"/><Relationship Id="rId2" Type="http://schemas.openxmlformats.org/officeDocument/2006/relationships/slideLayout" Target="../slideLayouts/slideLayout22.xml"/><Relationship Id="rId16" Type="http://schemas.openxmlformats.org/officeDocument/2006/relationships/slideLayout" Target="../slideLayouts/slideLayout36.xml"/><Relationship Id="rId20" Type="http://schemas.openxmlformats.org/officeDocument/2006/relationships/slideLayout" Target="../slideLayouts/slideLayout40.xml"/><Relationship Id="rId29" Type="http://schemas.openxmlformats.org/officeDocument/2006/relationships/slideLayout" Target="../slideLayouts/slideLayout49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24" Type="http://schemas.openxmlformats.org/officeDocument/2006/relationships/slideLayout" Target="../slideLayouts/slideLayout44.xml"/><Relationship Id="rId32" Type="http://schemas.openxmlformats.org/officeDocument/2006/relationships/slideLayout" Target="../slideLayouts/slideLayout52.xml"/><Relationship Id="rId37" Type="http://schemas.openxmlformats.org/officeDocument/2006/relationships/slideLayout" Target="../slideLayouts/slideLayout57.xml"/><Relationship Id="rId5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43.xml"/><Relationship Id="rId28" Type="http://schemas.openxmlformats.org/officeDocument/2006/relationships/slideLayout" Target="../slideLayouts/slideLayout48.xml"/><Relationship Id="rId36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30.xml"/><Relationship Id="rId19" Type="http://schemas.openxmlformats.org/officeDocument/2006/relationships/slideLayout" Target="../slideLayouts/slideLayout39.xml"/><Relationship Id="rId31" Type="http://schemas.openxmlformats.org/officeDocument/2006/relationships/slideLayout" Target="../slideLayouts/slideLayout51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4" Type="http://schemas.openxmlformats.org/officeDocument/2006/relationships/slideLayout" Target="../slideLayouts/slideLayout34.xml"/><Relationship Id="rId22" Type="http://schemas.openxmlformats.org/officeDocument/2006/relationships/slideLayout" Target="../slideLayouts/slideLayout42.xml"/><Relationship Id="rId27" Type="http://schemas.openxmlformats.org/officeDocument/2006/relationships/slideLayout" Target="../slideLayouts/slideLayout47.xml"/><Relationship Id="rId30" Type="http://schemas.openxmlformats.org/officeDocument/2006/relationships/slideLayout" Target="../slideLayouts/slideLayout50.xml"/><Relationship Id="rId35" Type="http://schemas.openxmlformats.org/officeDocument/2006/relationships/slideLayout" Target="../slideLayouts/slideLayout5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5.xml"/><Relationship Id="rId3" Type="http://schemas.openxmlformats.org/officeDocument/2006/relationships/slideLayout" Target="../slideLayouts/slideLayout60.xml"/><Relationship Id="rId7" Type="http://schemas.openxmlformats.org/officeDocument/2006/relationships/slideLayout" Target="../slideLayouts/slideLayout64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59.xml"/><Relationship Id="rId1" Type="http://schemas.openxmlformats.org/officeDocument/2006/relationships/slideLayout" Target="../slideLayouts/slideLayout58.xml"/><Relationship Id="rId6" Type="http://schemas.openxmlformats.org/officeDocument/2006/relationships/slideLayout" Target="../slideLayouts/slideLayout63.xml"/><Relationship Id="rId11" Type="http://schemas.openxmlformats.org/officeDocument/2006/relationships/theme" Target="../theme/theme4.xml"/><Relationship Id="rId5" Type="http://schemas.openxmlformats.org/officeDocument/2006/relationships/slideLayout" Target="../slideLayouts/slideLayout62.xml"/><Relationship Id="rId10" Type="http://schemas.openxmlformats.org/officeDocument/2006/relationships/slideLayout" Target="../slideLayouts/slideLayout67.xml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565392"/>
            <a:ext cx="3937000" cy="13716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marL="0" algn="l" defTabSz="932742" rtl="0" eaLnBrk="1" latinLnBrk="0" hangingPunct="1">
              <a:defRPr lang="en-US"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>
                <a:solidFill>
                  <a:srgbClr val="FFFFFF"/>
                </a:solidFill>
              </a:rPr>
              <a:t>Microsoft Confidential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595101" y="6565392"/>
            <a:ext cx="566737" cy="137160"/>
          </a:xfrm>
          <a:prstGeom prst="rect">
            <a:avLst/>
          </a:prstGeom>
        </p:spPr>
        <p:txBody>
          <a:bodyPr vert="horz" lIns="91440" tIns="0" rIns="0" bIns="0" rtlCol="0" anchor="ctr"/>
          <a:lstStyle>
            <a:lvl1pPr algn="r">
              <a:defRPr lang="en-US" sz="900" b="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932742"/>
            <a:fld id="{27258FFF-F925-446B-8502-81C933981705}" type="slidenum">
              <a:rPr>
                <a:solidFill>
                  <a:srgbClr val="FFFFFF"/>
                </a:solidFill>
              </a:rPr>
              <a:pPr defTabSz="932742"/>
              <a:t>‹#›</a:t>
            </a:fld>
            <a:endParaRPr>
              <a:solidFill>
                <a:srgbClr val="FFFFFF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532394" y="1944335"/>
            <a:ext cx="4298019" cy="409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940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06" r:id="rId3"/>
    <p:sldLayoutId id="2147483709" r:id="rId4"/>
    <p:sldLayoutId id="2147483710" r:id="rId5"/>
    <p:sldLayoutId id="2147483711" r:id="rId6"/>
    <p:sldLayoutId id="2147483740" r:id="rId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73">
          <p15:clr>
            <a:srgbClr val="547EBF"/>
          </p15:clr>
        </p15:guide>
        <p15:guide id="2" orient="horz" pos="187">
          <p15:clr>
            <a:srgbClr val="547EBF"/>
          </p15:clr>
        </p15:guide>
        <p15:guide id="3" orient="horz" pos="4219">
          <p15:clr>
            <a:srgbClr val="547EBF"/>
          </p15:clr>
        </p15:guide>
        <p15:guide id="4" pos="7661">
          <p15:clr>
            <a:srgbClr val="547EBF"/>
          </p15:clr>
        </p15:guide>
        <p15:guide id="5" orient="horz" pos="763">
          <p15:clr>
            <a:srgbClr val="A4A3A4"/>
          </p15:clr>
        </p15:guide>
        <p15:guide id="6" orient="horz" pos="1339">
          <p15:clr>
            <a:srgbClr val="A4A3A4"/>
          </p15:clr>
        </p15:guide>
        <p15:guide id="7" orient="horz" pos="1915">
          <p15:clr>
            <a:srgbClr val="A4A3A4"/>
          </p15:clr>
        </p15:guide>
        <p15:guide id="8" orient="horz" pos="2491">
          <p15:clr>
            <a:srgbClr val="A4A3A4"/>
          </p15:clr>
        </p15:guide>
        <p15:guide id="9" orient="horz" pos="3067">
          <p15:clr>
            <a:srgbClr val="A4A3A4"/>
          </p15:clr>
        </p15:guide>
        <p15:guide id="10" orient="horz" pos="3643">
          <p15:clr>
            <a:srgbClr val="A4A3A4"/>
          </p15:clr>
        </p15:guide>
        <p15:guide id="11" pos="749">
          <p15:clr>
            <a:srgbClr val="A4A3A4"/>
          </p15:clr>
        </p15:guide>
        <p15:guide id="12" pos="1325">
          <p15:clr>
            <a:srgbClr val="A4A3A4"/>
          </p15:clr>
        </p15:guide>
        <p15:guide id="13" pos="1901">
          <p15:clr>
            <a:srgbClr val="A4A3A4"/>
          </p15:clr>
        </p15:guide>
        <p15:guide id="14" pos="2477">
          <p15:clr>
            <a:srgbClr val="A4A3A4"/>
          </p15:clr>
        </p15:guide>
        <p15:guide id="15" pos="3053">
          <p15:clr>
            <a:srgbClr val="A4A3A4"/>
          </p15:clr>
        </p15:guide>
        <p15:guide id="16" pos="3629">
          <p15:clr>
            <a:srgbClr val="A4A3A4"/>
          </p15:clr>
        </p15:guide>
        <p15:guide id="17" pos="4205">
          <p15:clr>
            <a:srgbClr val="A4A3A4"/>
          </p15:clr>
        </p15:guide>
        <p15:guide id="18" pos="4781">
          <p15:clr>
            <a:srgbClr val="A4A3A4"/>
          </p15:clr>
        </p15:guide>
        <p15:guide id="19" pos="5357">
          <p15:clr>
            <a:srgbClr val="A4A3A4"/>
          </p15:clr>
        </p15:guide>
        <p15:guide id="20" pos="5933">
          <p15:clr>
            <a:srgbClr val="A4A3A4"/>
          </p15:clr>
        </p15:guide>
        <p15:guide id="21" pos="6509">
          <p15:clr>
            <a:srgbClr val="A4A3A4"/>
          </p15:clr>
        </p15:guide>
        <p15:guide id="22" pos="7085">
          <p15:clr>
            <a:srgbClr val="A4A3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650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  <p:sldLayoutId id="2147483759" r:id="rId13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54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885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  <p:sldLayoutId id="2147483805" r:id="rId12"/>
    <p:sldLayoutId id="2147483806" r:id="rId13"/>
    <p:sldLayoutId id="2147483807" r:id="rId14"/>
    <p:sldLayoutId id="2147483808" r:id="rId15"/>
    <p:sldLayoutId id="2147483809" r:id="rId16"/>
    <p:sldLayoutId id="2147483810" r:id="rId17"/>
    <p:sldLayoutId id="2147483811" r:id="rId18"/>
    <p:sldLayoutId id="2147483812" r:id="rId19"/>
    <p:sldLayoutId id="2147483813" r:id="rId20"/>
    <p:sldLayoutId id="2147483814" r:id="rId21"/>
    <p:sldLayoutId id="2147483815" r:id="rId22"/>
    <p:sldLayoutId id="2147483816" r:id="rId23"/>
    <p:sldLayoutId id="2147483817" r:id="rId24"/>
    <p:sldLayoutId id="2147483818" r:id="rId25"/>
    <p:sldLayoutId id="2147483819" r:id="rId26"/>
    <p:sldLayoutId id="2147483820" r:id="rId27"/>
    <p:sldLayoutId id="2147483821" r:id="rId28"/>
    <p:sldLayoutId id="2147483822" r:id="rId29"/>
    <p:sldLayoutId id="2147483823" r:id="rId30"/>
    <p:sldLayoutId id="2147483824" r:id="rId31"/>
    <p:sldLayoutId id="2147483825" r:id="rId32"/>
    <p:sldLayoutId id="2147483826" r:id="rId33"/>
    <p:sldLayoutId id="2147483827" r:id="rId34"/>
    <p:sldLayoutId id="2147483828" r:id="rId35"/>
    <p:sldLayoutId id="2147483829" r:id="rId36"/>
    <p:sldLayoutId id="2147483830" r:id="rId37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54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82880" tIns="146304" rIns="182880" bIns="146304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565392"/>
            <a:ext cx="3937000" cy="13716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marL="0" algn="l" defTabSz="932742" rtl="0" eaLnBrk="1" latinLnBrk="0" hangingPunct="1">
              <a:defRPr lang="en-US"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dirty="0">
                <a:solidFill>
                  <a:srgbClr val="505050"/>
                </a:solidFill>
              </a:rPr>
              <a:t>Microsoft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595101" y="6565392"/>
            <a:ext cx="566737" cy="137160"/>
          </a:xfrm>
          <a:prstGeom prst="rect">
            <a:avLst/>
          </a:prstGeom>
        </p:spPr>
        <p:txBody>
          <a:bodyPr vert="horz" lIns="91440" tIns="0" rIns="0" bIns="0" rtlCol="0" anchor="ctr"/>
          <a:lstStyle>
            <a:lvl1pPr algn="r">
              <a:defRPr lang="en-US" sz="900" b="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932742"/>
            <a:fld id="{27258FFF-F925-446B-8502-81C933981705}" type="slidenum">
              <a:rPr>
                <a:solidFill>
                  <a:srgbClr val="505050"/>
                </a:solidFill>
              </a:rPr>
              <a:pPr defTabSz="932742"/>
              <a:t>‹#›</a:t>
            </a:fld>
            <a:endParaRPr dirty="0">
              <a:solidFill>
                <a:srgbClr val="50505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532394" y="1944335"/>
            <a:ext cx="4298019" cy="409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212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9" r:id="rId2"/>
    <p:sldLayoutId id="2147483840" r:id="rId3"/>
    <p:sldLayoutId id="2147483841" r:id="rId4"/>
    <p:sldLayoutId id="2147483842" r:id="rId5"/>
    <p:sldLayoutId id="2147483843" r:id="rId6"/>
    <p:sldLayoutId id="2147483844" r:id="rId7"/>
    <p:sldLayoutId id="2147483845" r:id="rId8"/>
    <p:sldLayoutId id="2147483846" r:id="rId9"/>
    <p:sldLayoutId id="2147483847" r:id="rId10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5400" b="0" kern="1200" cap="none" spc="-102" baseline="0" dirty="0" smtClean="0">
          <a:ln w="3175">
            <a:noFill/>
          </a:ln>
          <a:solidFill>
            <a:schemeClr val="tx2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solidFill>
            <a:schemeClr val="tx2"/>
          </a:soli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solidFill>
            <a:schemeClr val="tx2"/>
          </a:soli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solidFill>
            <a:schemeClr val="tx2"/>
          </a:soli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solidFill>
            <a:schemeClr val="tx2"/>
          </a:soli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solidFill>
            <a:schemeClr val="tx2"/>
          </a:soli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D7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/>
          <p:cNvSpPr txBox="1">
            <a:spLocks/>
          </p:cNvSpPr>
          <p:nvPr/>
        </p:nvSpPr>
        <p:spPr>
          <a:xfrm>
            <a:off x="576566" y="622207"/>
            <a:ext cx="4720053" cy="2578193"/>
          </a:xfrm>
          <a:prstGeom prst="rect">
            <a:avLst/>
          </a:prstGeom>
        </p:spPr>
        <p:txBody>
          <a:bodyPr/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2" baseline="0" dirty="0" smtClean="0">
                <a:ln w="3175">
                  <a:noFill/>
                </a:ln>
                <a:solidFill>
                  <a:schemeClr val="tx2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>
              <a:lnSpc>
                <a:spcPts val="6200"/>
              </a:lnSpc>
            </a:pPr>
            <a:endParaRPr sz="6000">
              <a:solidFill>
                <a:srgbClr val="50505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503237" y="6223666"/>
            <a:ext cx="1371965" cy="293894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274637" y="220662"/>
            <a:ext cx="10972801" cy="897427"/>
          </a:xfrm>
        </p:spPr>
        <p:txBody>
          <a:bodyPr/>
          <a:lstStyle/>
          <a:p>
            <a:r>
              <a:rPr lang="en-US" b="1" dirty="0"/>
              <a:t>Hygiener</a:t>
            </a:r>
            <a:r>
              <a:rPr lang="en-US" dirty="0"/>
              <a:t> – </a:t>
            </a:r>
            <a:r>
              <a:rPr lang="en-US" sz="4000" b="1" dirty="0"/>
              <a:t>Thinking about wellness</a:t>
            </a:r>
            <a:endParaRPr lang="en-US" sz="3200" b="1" dirty="0">
              <a:latin typeface="+mn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88780" y="4716462"/>
            <a:ext cx="5007839" cy="1434239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defTabSz="932688">
              <a:lnSpc>
                <a:spcPct val="90000"/>
              </a:lnSpc>
              <a:spcAft>
                <a:spcPts val="600"/>
              </a:spcAft>
            </a:pPr>
            <a:endParaRPr lang="en-US" sz="1100" dirty="0">
              <a:gradFill>
                <a:gsLst>
                  <a:gs pos="2917">
                    <a:srgbClr val="FFFFFF"/>
                  </a:gs>
                  <a:gs pos="30000">
                    <a:srgbClr val="FFFFFF"/>
                  </a:gs>
                </a:gsLst>
                <a:lin ang="5400000" scaled="0"/>
              </a:gradFill>
            </a:endParaRPr>
          </a:p>
          <a:p>
            <a:pPr defTabSz="932688">
              <a:lnSpc>
                <a:spcPct val="90000"/>
              </a:lnSpc>
              <a:spcAft>
                <a:spcPts val="600"/>
              </a:spcAft>
            </a:pPr>
            <a:endParaRPr lang="en-US" sz="1100" dirty="0">
              <a:gradFill>
                <a:gsLst>
                  <a:gs pos="2917">
                    <a:srgbClr val="FFFFFF"/>
                  </a:gs>
                  <a:gs pos="30000">
                    <a:srgbClr val="FFFFFF"/>
                  </a:gs>
                </a:gsLst>
                <a:lin ang="5400000" scaled="0"/>
              </a:gradFill>
            </a:endParaRPr>
          </a:p>
          <a:p>
            <a:pPr defTabSz="932688">
              <a:lnSpc>
                <a:spcPct val="90000"/>
              </a:lnSpc>
              <a:spcAft>
                <a:spcPts val="600"/>
              </a:spcAft>
            </a:pPr>
            <a:endParaRPr lang="en-US" sz="1100" dirty="0">
              <a:gradFill>
                <a:gsLst>
                  <a:gs pos="2917">
                    <a:srgbClr val="FFFFFF"/>
                  </a:gs>
                  <a:gs pos="30000">
                    <a:srgbClr val="FFFFFF"/>
                  </a:gs>
                </a:gsLst>
                <a:lin ang="5400000" scaled="0"/>
              </a:gradFill>
            </a:endParaRPr>
          </a:p>
          <a:p>
            <a:pPr defTabSz="932688">
              <a:lnSpc>
                <a:spcPct val="90000"/>
              </a:lnSpc>
              <a:spcAft>
                <a:spcPts val="600"/>
              </a:spcAft>
            </a:pPr>
            <a:endParaRPr lang="en-US" sz="1100" dirty="0">
              <a:gradFill>
                <a:gsLst>
                  <a:gs pos="2917">
                    <a:srgbClr val="FFFFFF"/>
                  </a:gs>
                  <a:gs pos="30000">
                    <a:srgbClr val="FFFFFF"/>
                  </a:gs>
                </a:gsLst>
                <a:lin ang="5400000" scaled="0"/>
              </a:gradFill>
            </a:endParaRPr>
          </a:p>
          <a:p>
            <a:pPr defTabSz="932688">
              <a:lnSpc>
                <a:spcPct val="90000"/>
              </a:lnSpc>
              <a:spcAft>
                <a:spcPts val="600"/>
              </a:spcAft>
            </a:pPr>
            <a:r>
              <a:rPr lang="en-US" sz="1600" b="1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</a:rPr>
              <a:t>Hackathon – DX India</a:t>
            </a:r>
          </a:p>
        </p:txBody>
      </p:sp>
      <p:sp>
        <p:nvSpPr>
          <p:cNvPr id="9" name="Rectangle 8"/>
          <p:cNvSpPr/>
          <p:nvPr/>
        </p:nvSpPr>
        <p:spPr>
          <a:xfrm>
            <a:off x="274638" y="2471419"/>
            <a:ext cx="4214167" cy="2462213"/>
          </a:xfrm>
          <a:prstGeom prst="rect">
            <a:avLst/>
          </a:prstGeom>
        </p:spPr>
        <p:txBody>
          <a:bodyPr wrap="none" lIns="182880" tIns="0" rIns="182880" bIns="0">
            <a:spAutoFit/>
          </a:bodyPr>
          <a:lstStyle/>
          <a:p>
            <a:r>
              <a:rPr lang="en-US" sz="3200" b="1" spc="-102" dirty="0">
                <a:ln w="3175">
                  <a:noFill/>
                </a:ln>
                <a:gradFill>
                  <a:gsLst>
                    <a:gs pos="96350">
                      <a:srgbClr val="FFFFFF"/>
                    </a:gs>
                    <a:gs pos="87591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Aditee Rele</a:t>
            </a:r>
          </a:p>
          <a:p>
            <a:r>
              <a:rPr lang="en-US" sz="3200" b="1" spc="-102" dirty="0">
                <a:ln w="3175">
                  <a:noFill/>
                </a:ln>
                <a:gradFill>
                  <a:gsLst>
                    <a:gs pos="96350">
                      <a:srgbClr val="FFFFFF"/>
                    </a:gs>
                    <a:gs pos="87591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Brij Raj Singh</a:t>
            </a:r>
            <a:br>
              <a:rPr lang="en-US" sz="3200" b="1" spc="-102" dirty="0">
                <a:ln w="3175">
                  <a:noFill/>
                </a:ln>
                <a:gradFill>
                  <a:gsLst>
                    <a:gs pos="96350">
                      <a:srgbClr val="FFFFFF"/>
                    </a:gs>
                    <a:gs pos="87591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</a:br>
            <a:r>
              <a:rPr lang="en-US" sz="3200" b="1" spc="-102" dirty="0">
                <a:ln w="3175">
                  <a:noFill/>
                </a:ln>
                <a:gradFill>
                  <a:gsLst>
                    <a:gs pos="96350">
                      <a:srgbClr val="FFFFFF"/>
                    </a:gs>
                    <a:gs pos="87591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Deepthi Anantharam</a:t>
            </a:r>
          </a:p>
          <a:p>
            <a:r>
              <a:rPr lang="en-US" sz="3200" b="1" spc="-102" dirty="0">
                <a:ln w="3175">
                  <a:noFill/>
                </a:ln>
                <a:gradFill>
                  <a:gsLst>
                    <a:gs pos="96350">
                      <a:srgbClr val="FFFFFF"/>
                    </a:gs>
                    <a:gs pos="87591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Manish Sharma</a:t>
            </a:r>
          </a:p>
          <a:p>
            <a:r>
              <a:rPr lang="en-US" sz="3200" b="1" spc="-102" dirty="0">
                <a:ln w="3175">
                  <a:noFill/>
                </a:ln>
                <a:gradFill>
                  <a:gsLst>
                    <a:gs pos="96350">
                      <a:srgbClr val="FFFFFF"/>
                    </a:gs>
                    <a:gs pos="87591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Shubham Choudhary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171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Rectangle 5"/>
          <p:cNvSpPr>
            <a:spLocks noChangeArrowheads="1"/>
          </p:cNvSpPr>
          <p:nvPr/>
        </p:nvSpPr>
        <p:spPr bwMode="auto">
          <a:xfrm>
            <a:off x="6354762" y="0"/>
            <a:ext cx="6081713" cy="6994525"/>
          </a:xfrm>
          <a:prstGeom prst="rect">
            <a:avLst/>
          </a:prstGeom>
          <a:solidFill>
            <a:srgbClr val="15D7CC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722875" y="384921"/>
            <a:ext cx="4225643" cy="1372161"/>
          </a:xfrm>
        </p:spPr>
        <p:txBody>
          <a:bodyPr/>
          <a:lstStyle/>
          <a:p>
            <a:r>
              <a:rPr lang="en-US" sz="3600" dirty="0"/>
              <a:t>Typical Story of “Tom”</a:t>
            </a:r>
          </a:p>
        </p:txBody>
      </p:sp>
      <p:sp>
        <p:nvSpPr>
          <p:cNvPr id="262" name="Title 1"/>
          <p:cNvSpPr txBox="1">
            <a:spLocks/>
          </p:cNvSpPr>
          <p:nvPr/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4C60E-8F8C-41D8-9BFF-6DF338C2FC78}" type="slidenum">
              <a:rPr lang="en-US" smtClean="0"/>
              <a:t>2</a:t>
            </a:fld>
            <a:endParaRPr lang="en-US" dirty="0"/>
          </a:p>
        </p:txBody>
      </p:sp>
      <p:pic>
        <p:nvPicPr>
          <p:cNvPr id="74" name="Picture 7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12" y="1311461"/>
            <a:ext cx="5567082" cy="5080000"/>
          </a:xfrm>
          <a:prstGeom prst="rect">
            <a:avLst/>
          </a:prstGeom>
        </p:spPr>
      </p:pic>
      <p:sp>
        <p:nvSpPr>
          <p:cNvPr id="76" name="Title 11"/>
          <p:cNvSpPr txBox="1">
            <a:spLocks/>
          </p:cNvSpPr>
          <p:nvPr/>
        </p:nvSpPr>
        <p:spPr>
          <a:xfrm>
            <a:off x="7380007" y="295274"/>
            <a:ext cx="4365810" cy="1372161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2" baseline="0" dirty="0" smtClean="0">
                <a:ln w="3175">
                  <a:noFill/>
                </a:ln>
                <a:solidFill>
                  <a:schemeClr val="tx2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/>
            <a:r>
              <a:rPr lang="en-US" sz="3600" b="1" dirty="0">
                <a:solidFill>
                  <a:schemeClr val="bg1"/>
                </a:solidFill>
              </a:rPr>
              <a:t>But</a:t>
            </a:r>
          </a:p>
          <a:p>
            <a:pPr algn="ctr"/>
            <a:r>
              <a:rPr lang="en-US" sz="3600" b="1" dirty="0">
                <a:solidFill>
                  <a:schemeClr val="bg1"/>
                </a:solidFill>
              </a:rPr>
              <a:t>Not everyone is “Tom”</a:t>
            </a:r>
          </a:p>
        </p:txBody>
      </p:sp>
      <p:sp>
        <p:nvSpPr>
          <p:cNvPr id="97" name="Title 11"/>
          <p:cNvSpPr txBox="1">
            <a:spLocks/>
          </p:cNvSpPr>
          <p:nvPr/>
        </p:nvSpPr>
        <p:spPr>
          <a:xfrm>
            <a:off x="7380007" y="2401980"/>
            <a:ext cx="4365810" cy="1372161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2" baseline="0" dirty="0" smtClean="0">
                <a:ln w="3175">
                  <a:noFill/>
                </a:ln>
                <a:solidFill>
                  <a:schemeClr val="tx2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/>
            <a:r>
              <a:rPr lang="en-US" sz="3600" b="1" dirty="0">
                <a:solidFill>
                  <a:schemeClr val="bg1"/>
                </a:solidFill>
              </a:rPr>
              <a:t>48% </a:t>
            </a:r>
          </a:p>
          <a:p>
            <a:pPr algn="ctr"/>
            <a:r>
              <a:rPr lang="en-US" sz="3600" b="1" dirty="0">
                <a:solidFill>
                  <a:schemeClr val="bg1"/>
                </a:solidFill>
              </a:rPr>
              <a:t>People don’t wash follow health hygiene </a:t>
            </a:r>
          </a:p>
        </p:txBody>
      </p:sp>
      <p:sp>
        <p:nvSpPr>
          <p:cNvPr id="98" name="Title 11"/>
          <p:cNvSpPr txBox="1">
            <a:spLocks/>
          </p:cNvSpPr>
          <p:nvPr/>
        </p:nvSpPr>
        <p:spPr>
          <a:xfrm>
            <a:off x="7512659" y="4698252"/>
            <a:ext cx="4365810" cy="1372161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2" baseline="0" dirty="0" smtClean="0">
                <a:ln w="3175">
                  <a:noFill/>
                </a:ln>
                <a:solidFill>
                  <a:schemeClr val="tx2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/>
            <a:r>
              <a:rPr lang="en-US" sz="3600" b="1" dirty="0">
                <a:solidFill>
                  <a:schemeClr val="bg1"/>
                </a:solidFill>
              </a:rPr>
              <a:t>26% </a:t>
            </a:r>
          </a:p>
          <a:p>
            <a:pPr algn="ctr"/>
            <a:r>
              <a:rPr lang="en-US" sz="3600" b="1" dirty="0">
                <a:solidFill>
                  <a:schemeClr val="bg1"/>
                </a:solidFill>
              </a:rPr>
              <a:t>times there is no liquid hand wash available</a:t>
            </a:r>
          </a:p>
        </p:txBody>
      </p:sp>
    </p:spTree>
    <p:extLst>
      <p:ext uri="{BB962C8B-B14F-4D97-AF65-F5344CB8AC3E}">
        <p14:creationId xmlns:p14="http://schemas.microsoft.com/office/powerpoint/2010/main" val="2677438670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3454" y="-399"/>
            <a:ext cx="11889564" cy="917575"/>
          </a:xfrm>
        </p:spPr>
        <p:txBody>
          <a:bodyPr/>
          <a:lstStyle/>
          <a:p>
            <a:r>
              <a:rPr lang="en-US" dirty="0"/>
              <a:t>A guy really was sad with this. 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-1" y="3390900"/>
            <a:ext cx="12436475" cy="3605213"/>
          </a:xfrm>
          <a:prstGeom prst="rect">
            <a:avLst/>
          </a:prstGeom>
          <a:solidFill>
            <a:srgbClr val="15D7CC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302872" y="4819650"/>
            <a:ext cx="103187" cy="674688"/>
          </a:xfrm>
          <a:prstGeom prst="rect">
            <a:avLst/>
          </a:prstGeom>
          <a:solidFill>
            <a:srgbClr val="00205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302872" y="4819650"/>
            <a:ext cx="103187" cy="67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>
            <a:off x="1780585" y="5532437"/>
            <a:ext cx="936625" cy="117475"/>
          </a:xfrm>
          <a:custGeom>
            <a:avLst/>
            <a:gdLst>
              <a:gd name="T0" fmla="*/ 553 w 590"/>
              <a:gd name="T1" fmla="*/ 0 h 74"/>
              <a:gd name="T2" fmla="*/ 37 w 590"/>
              <a:gd name="T3" fmla="*/ 0 h 74"/>
              <a:gd name="T4" fmla="*/ 0 w 590"/>
              <a:gd name="T5" fmla="*/ 37 h 74"/>
              <a:gd name="T6" fmla="*/ 37 w 590"/>
              <a:gd name="T7" fmla="*/ 74 h 74"/>
              <a:gd name="T8" fmla="*/ 553 w 590"/>
              <a:gd name="T9" fmla="*/ 74 h 74"/>
              <a:gd name="T10" fmla="*/ 590 w 590"/>
              <a:gd name="T11" fmla="*/ 37 h 74"/>
              <a:gd name="T12" fmla="*/ 553 w 590"/>
              <a:gd name="T13" fmla="*/ 0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0" h="74">
                <a:moveTo>
                  <a:pt x="553" y="0"/>
                </a:moveTo>
                <a:cubicBezTo>
                  <a:pt x="37" y="0"/>
                  <a:pt x="37" y="0"/>
                  <a:pt x="37" y="0"/>
                </a:cubicBezTo>
                <a:cubicBezTo>
                  <a:pt x="17" y="0"/>
                  <a:pt x="0" y="17"/>
                  <a:pt x="0" y="37"/>
                </a:cubicBezTo>
                <a:cubicBezTo>
                  <a:pt x="0" y="58"/>
                  <a:pt x="17" y="74"/>
                  <a:pt x="37" y="74"/>
                </a:cubicBezTo>
                <a:cubicBezTo>
                  <a:pt x="553" y="74"/>
                  <a:pt x="553" y="74"/>
                  <a:pt x="553" y="74"/>
                </a:cubicBezTo>
                <a:cubicBezTo>
                  <a:pt x="573" y="74"/>
                  <a:pt x="590" y="58"/>
                  <a:pt x="590" y="37"/>
                </a:cubicBezTo>
                <a:cubicBezTo>
                  <a:pt x="590" y="17"/>
                  <a:pt x="573" y="0"/>
                  <a:pt x="553" y="0"/>
                </a:cubicBezTo>
              </a:path>
            </a:pathLst>
          </a:custGeom>
          <a:solidFill>
            <a:srgbClr val="13C1B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>
            <a:off x="9994496" y="5562600"/>
            <a:ext cx="441325" cy="117475"/>
          </a:xfrm>
          <a:custGeom>
            <a:avLst/>
            <a:gdLst>
              <a:gd name="T0" fmla="*/ 241 w 278"/>
              <a:gd name="T1" fmla="*/ 0 h 74"/>
              <a:gd name="T2" fmla="*/ 37 w 278"/>
              <a:gd name="T3" fmla="*/ 0 h 74"/>
              <a:gd name="T4" fmla="*/ 0 w 278"/>
              <a:gd name="T5" fmla="*/ 37 h 74"/>
              <a:gd name="T6" fmla="*/ 37 w 278"/>
              <a:gd name="T7" fmla="*/ 74 h 74"/>
              <a:gd name="T8" fmla="*/ 241 w 278"/>
              <a:gd name="T9" fmla="*/ 74 h 74"/>
              <a:gd name="T10" fmla="*/ 278 w 278"/>
              <a:gd name="T11" fmla="*/ 37 h 74"/>
              <a:gd name="T12" fmla="*/ 241 w 278"/>
              <a:gd name="T13" fmla="*/ 0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78" h="74">
                <a:moveTo>
                  <a:pt x="241" y="0"/>
                </a:moveTo>
                <a:cubicBezTo>
                  <a:pt x="37" y="0"/>
                  <a:pt x="37" y="0"/>
                  <a:pt x="37" y="0"/>
                </a:cubicBezTo>
                <a:cubicBezTo>
                  <a:pt x="16" y="0"/>
                  <a:pt x="0" y="17"/>
                  <a:pt x="0" y="37"/>
                </a:cubicBezTo>
                <a:cubicBezTo>
                  <a:pt x="0" y="58"/>
                  <a:pt x="16" y="74"/>
                  <a:pt x="37" y="74"/>
                </a:cubicBezTo>
                <a:cubicBezTo>
                  <a:pt x="241" y="74"/>
                  <a:pt x="241" y="74"/>
                  <a:pt x="241" y="74"/>
                </a:cubicBezTo>
                <a:cubicBezTo>
                  <a:pt x="262" y="74"/>
                  <a:pt x="278" y="58"/>
                  <a:pt x="278" y="37"/>
                </a:cubicBezTo>
                <a:cubicBezTo>
                  <a:pt x="278" y="17"/>
                  <a:pt x="262" y="0"/>
                  <a:pt x="241" y="0"/>
                </a:cubicBezTo>
              </a:path>
            </a:pathLst>
          </a:custGeom>
          <a:solidFill>
            <a:srgbClr val="13C1B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9559521" y="4803775"/>
            <a:ext cx="182562" cy="234950"/>
          </a:xfrm>
          <a:custGeom>
            <a:avLst/>
            <a:gdLst>
              <a:gd name="T0" fmla="*/ 0 w 115"/>
              <a:gd name="T1" fmla="*/ 11 h 148"/>
              <a:gd name="T2" fmla="*/ 0 w 115"/>
              <a:gd name="T3" fmla="*/ 137 h 148"/>
              <a:gd name="T4" fmla="*/ 11 w 115"/>
              <a:gd name="T5" fmla="*/ 148 h 148"/>
              <a:gd name="T6" fmla="*/ 104 w 115"/>
              <a:gd name="T7" fmla="*/ 148 h 148"/>
              <a:gd name="T8" fmla="*/ 115 w 115"/>
              <a:gd name="T9" fmla="*/ 137 h 148"/>
              <a:gd name="T10" fmla="*/ 115 w 115"/>
              <a:gd name="T11" fmla="*/ 11 h 148"/>
              <a:gd name="T12" fmla="*/ 104 w 115"/>
              <a:gd name="T13" fmla="*/ 0 h 148"/>
              <a:gd name="T14" fmla="*/ 11 w 115"/>
              <a:gd name="T15" fmla="*/ 0 h 148"/>
              <a:gd name="T16" fmla="*/ 0 w 115"/>
              <a:gd name="T17" fmla="*/ 11 h 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5" h="148">
                <a:moveTo>
                  <a:pt x="0" y="11"/>
                </a:moveTo>
                <a:cubicBezTo>
                  <a:pt x="0" y="137"/>
                  <a:pt x="0" y="137"/>
                  <a:pt x="0" y="137"/>
                </a:cubicBezTo>
                <a:cubicBezTo>
                  <a:pt x="0" y="137"/>
                  <a:pt x="0" y="148"/>
                  <a:pt x="11" y="148"/>
                </a:cubicBezTo>
                <a:cubicBezTo>
                  <a:pt x="104" y="148"/>
                  <a:pt x="104" y="148"/>
                  <a:pt x="104" y="148"/>
                </a:cubicBezTo>
                <a:cubicBezTo>
                  <a:pt x="104" y="148"/>
                  <a:pt x="115" y="148"/>
                  <a:pt x="115" y="137"/>
                </a:cubicBezTo>
                <a:cubicBezTo>
                  <a:pt x="115" y="11"/>
                  <a:pt x="115" y="11"/>
                  <a:pt x="115" y="11"/>
                </a:cubicBezTo>
                <a:cubicBezTo>
                  <a:pt x="115" y="11"/>
                  <a:pt x="115" y="0"/>
                  <a:pt x="104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11" y="0"/>
                  <a:pt x="0" y="0"/>
                  <a:pt x="0" y="11"/>
                </a:cubicBezTo>
              </a:path>
            </a:pathLst>
          </a:custGeom>
          <a:solidFill>
            <a:srgbClr val="42245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>
            <a:off x="9578571" y="4816475"/>
            <a:ext cx="142875" cy="36513"/>
          </a:xfrm>
          <a:custGeom>
            <a:avLst/>
            <a:gdLst>
              <a:gd name="T0" fmla="*/ 0 w 90"/>
              <a:gd name="T1" fmla="*/ 11 h 23"/>
              <a:gd name="T2" fmla="*/ 0 w 90"/>
              <a:gd name="T3" fmla="*/ 12 h 23"/>
              <a:gd name="T4" fmla="*/ 11 w 90"/>
              <a:gd name="T5" fmla="*/ 23 h 23"/>
              <a:gd name="T6" fmla="*/ 79 w 90"/>
              <a:gd name="T7" fmla="*/ 23 h 23"/>
              <a:gd name="T8" fmla="*/ 90 w 90"/>
              <a:gd name="T9" fmla="*/ 12 h 23"/>
              <a:gd name="T10" fmla="*/ 90 w 90"/>
              <a:gd name="T11" fmla="*/ 11 h 23"/>
              <a:gd name="T12" fmla="*/ 79 w 90"/>
              <a:gd name="T13" fmla="*/ 0 h 23"/>
              <a:gd name="T14" fmla="*/ 11 w 90"/>
              <a:gd name="T15" fmla="*/ 0 h 23"/>
              <a:gd name="T16" fmla="*/ 0 w 90"/>
              <a:gd name="T17" fmla="*/ 11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0" h="23">
                <a:moveTo>
                  <a:pt x="0" y="11"/>
                </a:moveTo>
                <a:cubicBezTo>
                  <a:pt x="0" y="12"/>
                  <a:pt x="0" y="12"/>
                  <a:pt x="0" y="12"/>
                </a:cubicBezTo>
                <a:cubicBezTo>
                  <a:pt x="0" y="12"/>
                  <a:pt x="0" y="23"/>
                  <a:pt x="11" y="23"/>
                </a:cubicBezTo>
                <a:cubicBezTo>
                  <a:pt x="79" y="23"/>
                  <a:pt x="79" y="23"/>
                  <a:pt x="79" y="23"/>
                </a:cubicBezTo>
                <a:cubicBezTo>
                  <a:pt x="79" y="23"/>
                  <a:pt x="90" y="23"/>
                  <a:pt x="90" y="12"/>
                </a:cubicBezTo>
                <a:cubicBezTo>
                  <a:pt x="90" y="11"/>
                  <a:pt x="90" y="11"/>
                  <a:pt x="90" y="11"/>
                </a:cubicBezTo>
                <a:cubicBezTo>
                  <a:pt x="90" y="11"/>
                  <a:pt x="90" y="0"/>
                  <a:pt x="79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11" y="0"/>
                  <a:pt x="0" y="0"/>
                  <a:pt x="0" y="11"/>
                </a:cubicBezTo>
                <a:close/>
              </a:path>
            </a:pathLst>
          </a:custGeom>
          <a:solidFill>
            <a:srgbClr val="15D7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13"/>
          <p:cNvSpPr>
            <a:spLocks/>
          </p:cNvSpPr>
          <p:nvPr/>
        </p:nvSpPr>
        <p:spPr bwMode="auto">
          <a:xfrm>
            <a:off x="9732558" y="4845050"/>
            <a:ext cx="77787" cy="153988"/>
          </a:xfrm>
          <a:custGeom>
            <a:avLst/>
            <a:gdLst>
              <a:gd name="T0" fmla="*/ 24 w 49"/>
              <a:gd name="T1" fmla="*/ 49 h 97"/>
              <a:gd name="T2" fmla="*/ 0 w 49"/>
              <a:gd name="T3" fmla="*/ 25 h 97"/>
              <a:gd name="T4" fmla="*/ 0 w 49"/>
              <a:gd name="T5" fmla="*/ 0 h 97"/>
              <a:gd name="T6" fmla="*/ 49 w 49"/>
              <a:gd name="T7" fmla="*/ 49 h 97"/>
              <a:gd name="T8" fmla="*/ 0 w 49"/>
              <a:gd name="T9" fmla="*/ 97 h 97"/>
              <a:gd name="T10" fmla="*/ 0 w 49"/>
              <a:gd name="T11" fmla="*/ 73 h 97"/>
              <a:gd name="T12" fmla="*/ 24 w 49"/>
              <a:gd name="T13" fmla="*/ 49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9" h="97">
                <a:moveTo>
                  <a:pt x="24" y="49"/>
                </a:moveTo>
                <a:cubicBezTo>
                  <a:pt x="25" y="35"/>
                  <a:pt x="14" y="25"/>
                  <a:pt x="0" y="25"/>
                </a:cubicBezTo>
                <a:cubicBezTo>
                  <a:pt x="0" y="0"/>
                  <a:pt x="0" y="0"/>
                  <a:pt x="0" y="0"/>
                </a:cubicBezTo>
                <a:cubicBezTo>
                  <a:pt x="27" y="0"/>
                  <a:pt x="49" y="22"/>
                  <a:pt x="49" y="49"/>
                </a:cubicBezTo>
                <a:cubicBezTo>
                  <a:pt x="49" y="75"/>
                  <a:pt x="27" y="97"/>
                  <a:pt x="0" y="97"/>
                </a:cubicBezTo>
                <a:cubicBezTo>
                  <a:pt x="0" y="73"/>
                  <a:pt x="0" y="73"/>
                  <a:pt x="0" y="73"/>
                </a:cubicBezTo>
                <a:cubicBezTo>
                  <a:pt x="14" y="73"/>
                  <a:pt x="25" y="62"/>
                  <a:pt x="24" y="49"/>
                </a:cubicBezTo>
              </a:path>
            </a:pathLst>
          </a:custGeom>
          <a:solidFill>
            <a:srgbClr val="42245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9559521" y="4859338"/>
            <a:ext cx="182562" cy="179388"/>
          </a:xfrm>
          <a:custGeom>
            <a:avLst/>
            <a:gdLst>
              <a:gd name="T0" fmla="*/ 109 w 115"/>
              <a:gd name="T1" fmla="*/ 0 h 113"/>
              <a:gd name="T2" fmla="*/ 0 w 115"/>
              <a:gd name="T3" fmla="*/ 75 h 113"/>
              <a:gd name="T4" fmla="*/ 0 w 115"/>
              <a:gd name="T5" fmla="*/ 102 h 113"/>
              <a:gd name="T6" fmla="*/ 11 w 115"/>
              <a:gd name="T7" fmla="*/ 113 h 113"/>
              <a:gd name="T8" fmla="*/ 104 w 115"/>
              <a:gd name="T9" fmla="*/ 113 h 113"/>
              <a:gd name="T10" fmla="*/ 115 w 115"/>
              <a:gd name="T11" fmla="*/ 102 h 113"/>
              <a:gd name="T12" fmla="*/ 115 w 115"/>
              <a:gd name="T13" fmla="*/ 88 h 113"/>
              <a:gd name="T14" fmla="*/ 109 w 115"/>
              <a:gd name="T15" fmla="*/ 88 h 113"/>
              <a:gd name="T16" fmla="*/ 109 w 115"/>
              <a:gd name="T17" fmla="*/ 64 h 113"/>
              <a:gd name="T18" fmla="*/ 115 w 115"/>
              <a:gd name="T19" fmla="*/ 63 h 113"/>
              <a:gd name="T20" fmla="*/ 115 w 115"/>
              <a:gd name="T21" fmla="*/ 16 h 113"/>
              <a:gd name="T22" fmla="*/ 109 w 115"/>
              <a:gd name="T23" fmla="*/ 16 h 113"/>
              <a:gd name="T24" fmla="*/ 109 w 115"/>
              <a:gd name="T25" fmla="*/ 0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5" h="113">
                <a:moveTo>
                  <a:pt x="109" y="0"/>
                </a:moveTo>
                <a:cubicBezTo>
                  <a:pt x="0" y="75"/>
                  <a:pt x="0" y="75"/>
                  <a:pt x="0" y="75"/>
                </a:cubicBezTo>
                <a:cubicBezTo>
                  <a:pt x="0" y="102"/>
                  <a:pt x="0" y="102"/>
                  <a:pt x="0" y="102"/>
                </a:cubicBezTo>
                <a:cubicBezTo>
                  <a:pt x="0" y="102"/>
                  <a:pt x="0" y="113"/>
                  <a:pt x="11" y="113"/>
                </a:cubicBezTo>
                <a:cubicBezTo>
                  <a:pt x="104" y="113"/>
                  <a:pt x="104" y="113"/>
                  <a:pt x="104" y="113"/>
                </a:cubicBezTo>
                <a:cubicBezTo>
                  <a:pt x="104" y="113"/>
                  <a:pt x="115" y="113"/>
                  <a:pt x="115" y="102"/>
                </a:cubicBezTo>
                <a:cubicBezTo>
                  <a:pt x="115" y="88"/>
                  <a:pt x="115" y="88"/>
                  <a:pt x="115" y="88"/>
                </a:cubicBezTo>
                <a:cubicBezTo>
                  <a:pt x="113" y="88"/>
                  <a:pt x="111" y="88"/>
                  <a:pt x="109" y="88"/>
                </a:cubicBezTo>
                <a:cubicBezTo>
                  <a:pt x="109" y="64"/>
                  <a:pt x="109" y="64"/>
                  <a:pt x="109" y="64"/>
                </a:cubicBezTo>
                <a:cubicBezTo>
                  <a:pt x="111" y="64"/>
                  <a:pt x="113" y="64"/>
                  <a:pt x="115" y="63"/>
                </a:cubicBezTo>
                <a:cubicBezTo>
                  <a:pt x="115" y="16"/>
                  <a:pt x="115" y="16"/>
                  <a:pt x="115" y="16"/>
                </a:cubicBezTo>
                <a:cubicBezTo>
                  <a:pt x="113" y="16"/>
                  <a:pt x="111" y="16"/>
                  <a:pt x="109" y="16"/>
                </a:cubicBezTo>
                <a:cubicBezTo>
                  <a:pt x="109" y="0"/>
                  <a:pt x="109" y="0"/>
                  <a:pt x="109" y="0"/>
                </a:cubicBezTo>
              </a:path>
            </a:pathLst>
          </a:custGeom>
          <a:solidFill>
            <a:srgbClr val="3B205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15"/>
          <p:cNvSpPr>
            <a:spLocks noEditPoints="1"/>
          </p:cNvSpPr>
          <p:nvPr/>
        </p:nvSpPr>
        <p:spPr bwMode="auto">
          <a:xfrm>
            <a:off x="9732558" y="4852988"/>
            <a:ext cx="9525" cy="146050"/>
          </a:xfrm>
          <a:custGeom>
            <a:avLst/>
            <a:gdLst>
              <a:gd name="T0" fmla="*/ 6 w 6"/>
              <a:gd name="T1" fmla="*/ 67 h 92"/>
              <a:gd name="T2" fmla="*/ 6 w 6"/>
              <a:gd name="T3" fmla="*/ 67 h 92"/>
              <a:gd name="T4" fmla="*/ 0 w 6"/>
              <a:gd name="T5" fmla="*/ 68 h 92"/>
              <a:gd name="T6" fmla="*/ 0 w 6"/>
              <a:gd name="T7" fmla="*/ 92 h 92"/>
              <a:gd name="T8" fmla="*/ 6 w 6"/>
              <a:gd name="T9" fmla="*/ 92 h 92"/>
              <a:gd name="T10" fmla="*/ 6 w 6"/>
              <a:gd name="T11" fmla="*/ 92 h 92"/>
              <a:gd name="T12" fmla="*/ 6 w 6"/>
              <a:gd name="T13" fmla="*/ 67 h 92"/>
              <a:gd name="T14" fmla="*/ 6 w 6"/>
              <a:gd name="T15" fmla="*/ 0 h 92"/>
              <a:gd name="T16" fmla="*/ 0 w 6"/>
              <a:gd name="T17" fmla="*/ 4 h 92"/>
              <a:gd name="T18" fmla="*/ 0 w 6"/>
              <a:gd name="T19" fmla="*/ 20 h 92"/>
              <a:gd name="T20" fmla="*/ 6 w 6"/>
              <a:gd name="T21" fmla="*/ 20 h 92"/>
              <a:gd name="T22" fmla="*/ 6 w 6"/>
              <a:gd name="T23" fmla="*/ 20 h 92"/>
              <a:gd name="T24" fmla="*/ 6 w 6"/>
              <a:gd name="T25" fmla="*/ 0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" h="92">
                <a:moveTo>
                  <a:pt x="6" y="67"/>
                </a:moveTo>
                <a:cubicBezTo>
                  <a:pt x="6" y="67"/>
                  <a:pt x="6" y="67"/>
                  <a:pt x="6" y="67"/>
                </a:cubicBezTo>
                <a:cubicBezTo>
                  <a:pt x="4" y="68"/>
                  <a:pt x="2" y="68"/>
                  <a:pt x="0" y="68"/>
                </a:cubicBezTo>
                <a:cubicBezTo>
                  <a:pt x="0" y="92"/>
                  <a:pt x="0" y="92"/>
                  <a:pt x="0" y="92"/>
                </a:cubicBezTo>
                <a:cubicBezTo>
                  <a:pt x="2" y="92"/>
                  <a:pt x="4" y="92"/>
                  <a:pt x="6" y="92"/>
                </a:cubicBezTo>
                <a:cubicBezTo>
                  <a:pt x="6" y="92"/>
                  <a:pt x="6" y="92"/>
                  <a:pt x="6" y="92"/>
                </a:cubicBezTo>
                <a:cubicBezTo>
                  <a:pt x="6" y="67"/>
                  <a:pt x="6" y="67"/>
                  <a:pt x="6" y="67"/>
                </a:cubicBezTo>
                <a:moveTo>
                  <a:pt x="6" y="0"/>
                </a:moveTo>
                <a:cubicBezTo>
                  <a:pt x="0" y="4"/>
                  <a:pt x="0" y="4"/>
                  <a:pt x="0" y="4"/>
                </a:cubicBezTo>
                <a:cubicBezTo>
                  <a:pt x="0" y="20"/>
                  <a:pt x="0" y="20"/>
                  <a:pt x="0" y="20"/>
                </a:cubicBezTo>
                <a:cubicBezTo>
                  <a:pt x="2" y="20"/>
                  <a:pt x="4" y="20"/>
                  <a:pt x="6" y="20"/>
                </a:cubicBezTo>
                <a:cubicBezTo>
                  <a:pt x="6" y="20"/>
                  <a:pt x="6" y="20"/>
                  <a:pt x="6" y="20"/>
                </a:cubicBezTo>
                <a:cubicBezTo>
                  <a:pt x="6" y="0"/>
                  <a:pt x="6" y="0"/>
                  <a:pt x="6" y="0"/>
                </a:cubicBezTo>
              </a:path>
            </a:pathLst>
          </a:custGeom>
          <a:solidFill>
            <a:srgbClr val="3B205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9800821" y="4922838"/>
            <a:ext cx="296862" cy="144463"/>
          </a:xfrm>
          <a:custGeom>
            <a:avLst/>
            <a:gdLst>
              <a:gd name="T0" fmla="*/ 106 w 187"/>
              <a:gd name="T1" fmla="*/ 91 h 91"/>
              <a:gd name="T2" fmla="*/ 0 w 187"/>
              <a:gd name="T3" fmla="*/ 34 h 91"/>
              <a:gd name="T4" fmla="*/ 34 w 187"/>
              <a:gd name="T5" fmla="*/ 0 h 91"/>
              <a:gd name="T6" fmla="*/ 113 w 187"/>
              <a:gd name="T7" fmla="*/ 42 h 91"/>
              <a:gd name="T8" fmla="*/ 144 w 187"/>
              <a:gd name="T9" fmla="*/ 18 h 91"/>
              <a:gd name="T10" fmla="*/ 187 w 187"/>
              <a:gd name="T11" fmla="*/ 38 h 91"/>
              <a:gd name="T12" fmla="*/ 121 w 187"/>
              <a:gd name="T13" fmla="*/ 89 h 91"/>
              <a:gd name="T14" fmla="*/ 106 w 187"/>
              <a:gd name="T15" fmla="*/ 91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7" h="91">
                <a:moveTo>
                  <a:pt x="106" y="91"/>
                </a:moveTo>
                <a:cubicBezTo>
                  <a:pt x="73" y="91"/>
                  <a:pt x="37" y="72"/>
                  <a:pt x="0" y="34"/>
                </a:cubicBezTo>
                <a:cubicBezTo>
                  <a:pt x="34" y="0"/>
                  <a:pt x="34" y="0"/>
                  <a:pt x="34" y="0"/>
                </a:cubicBezTo>
                <a:cubicBezTo>
                  <a:pt x="65" y="31"/>
                  <a:pt x="92" y="46"/>
                  <a:pt x="113" y="42"/>
                </a:cubicBezTo>
                <a:cubicBezTo>
                  <a:pt x="133" y="39"/>
                  <a:pt x="144" y="18"/>
                  <a:pt x="144" y="18"/>
                </a:cubicBezTo>
                <a:cubicBezTo>
                  <a:pt x="187" y="38"/>
                  <a:pt x="187" y="38"/>
                  <a:pt x="187" y="38"/>
                </a:cubicBezTo>
                <a:cubicBezTo>
                  <a:pt x="186" y="40"/>
                  <a:pt x="166" y="82"/>
                  <a:pt x="121" y="89"/>
                </a:cubicBezTo>
                <a:cubicBezTo>
                  <a:pt x="116" y="90"/>
                  <a:pt x="111" y="91"/>
                  <a:pt x="106" y="91"/>
                </a:cubicBezTo>
              </a:path>
            </a:pathLst>
          </a:custGeom>
          <a:solidFill>
            <a:srgbClr val="00205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9754783" y="4878388"/>
            <a:ext cx="103187" cy="101600"/>
          </a:xfrm>
          <a:custGeom>
            <a:avLst/>
            <a:gdLst>
              <a:gd name="T0" fmla="*/ 11 w 65"/>
              <a:gd name="T1" fmla="*/ 46 h 64"/>
              <a:gd name="T2" fmla="*/ 10 w 65"/>
              <a:gd name="T3" fmla="*/ 45 h 64"/>
              <a:gd name="T4" fmla="*/ 10 w 65"/>
              <a:gd name="T5" fmla="*/ 10 h 64"/>
              <a:gd name="T6" fmla="*/ 46 w 65"/>
              <a:gd name="T7" fmla="*/ 10 h 64"/>
              <a:gd name="T8" fmla="*/ 46 w 65"/>
              <a:gd name="T9" fmla="*/ 11 h 64"/>
              <a:gd name="T10" fmla="*/ 46 w 65"/>
              <a:gd name="T11" fmla="*/ 11 h 64"/>
              <a:gd name="T12" fmla="*/ 65 w 65"/>
              <a:gd name="T13" fmla="*/ 30 h 64"/>
              <a:gd name="T14" fmla="*/ 29 w 65"/>
              <a:gd name="T15" fmla="*/ 64 h 64"/>
              <a:gd name="T16" fmla="*/ 11 w 65"/>
              <a:gd name="T17" fmla="*/ 46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5" h="64">
                <a:moveTo>
                  <a:pt x="11" y="46"/>
                </a:moveTo>
                <a:cubicBezTo>
                  <a:pt x="10" y="45"/>
                  <a:pt x="10" y="45"/>
                  <a:pt x="10" y="45"/>
                </a:cubicBezTo>
                <a:cubicBezTo>
                  <a:pt x="0" y="35"/>
                  <a:pt x="1" y="19"/>
                  <a:pt x="10" y="10"/>
                </a:cubicBezTo>
                <a:cubicBezTo>
                  <a:pt x="20" y="0"/>
                  <a:pt x="36" y="0"/>
                  <a:pt x="46" y="10"/>
                </a:cubicBezTo>
                <a:cubicBezTo>
                  <a:pt x="46" y="11"/>
                  <a:pt x="46" y="11"/>
                  <a:pt x="46" y="11"/>
                </a:cubicBezTo>
                <a:cubicBezTo>
                  <a:pt x="46" y="11"/>
                  <a:pt x="46" y="11"/>
                  <a:pt x="46" y="11"/>
                </a:cubicBezTo>
                <a:cubicBezTo>
                  <a:pt x="65" y="30"/>
                  <a:pt x="65" y="30"/>
                  <a:pt x="65" y="30"/>
                </a:cubicBezTo>
                <a:cubicBezTo>
                  <a:pt x="29" y="64"/>
                  <a:pt x="29" y="64"/>
                  <a:pt x="29" y="64"/>
                </a:cubicBezTo>
                <a:cubicBezTo>
                  <a:pt x="11" y="46"/>
                  <a:pt x="11" y="46"/>
                  <a:pt x="11" y="46"/>
                </a:cubicBezTo>
                <a:close/>
              </a:path>
            </a:pathLst>
          </a:custGeom>
          <a:solidFill>
            <a:srgbClr val="995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10057996" y="5545138"/>
            <a:ext cx="136525" cy="76200"/>
          </a:xfrm>
          <a:custGeom>
            <a:avLst/>
            <a:gdLst>
              <a:gd name="T0" fmla="*/ 0 w 86"/>
              <a:gd name="T1" fmla="*/ 37 h 48"/>
              <a:gd name="T2" fmla="*/ 37 w 86"/>
              <a:gd name="T3" fmla="*/ 0 h 48"/>
              <a:gd name="T4" fmla="*/ 86 w 86"/>
              <a:gd name="T5" fmla="*/ 0 h 48"/>
              <a:gd name="T6" fmla="*/ 86 w 86"/>
              <a:gd name="T7" fmla="*/ 48 h 48"/>
              <a:gd name="T8" fmla="*/ 0 w 86"/>
              <a:gd name="T9" fmla="*/ 48 h 48"/>
              <a:gd name="T10" fmla="*/ 0 w 86"/>
              <a:gd name="T11" fmla="*/ 37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" h="48">
                <a:moveTo>
                  <a:pt x="0" y="37"/>
                </a:moveTo>
                <a:lnTo>
                  <a:pt x="37" y="0"/>
                </a:lnTo>
                <a:lnTo>
                  <a:pt x="86" y="0"/>
                </a:lnTo>
                <a:lnTo>
                  <a:pt x="86" y="48"/>
                </a:lnTo>
                <a:lnTo>
                  <a:pt x="0" y="48"/>
                </a:lnTo>
                <a:lnTo>
                  <a:pt x="0" y="37"/>
                </a:lnTo>
                <a:close/>
              </a:path>
            </a:pathLst>
          </a:custGeom>
          <a:solidFill>
            <a:srgbClr val="00205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0118321" y="5049838"/>
            <a:ext cx="77787" cy="501650"/>
          </a:xfrm>
          <a:prstGeom prst="rect">
            <a:avLst/>
          </a:prstGeom>
          <a:solidFill>
            <a:srgbClr val="00205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0118321" y="5049838"/>
            <a:ext cx="77787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0240558" y="5049838"/>
            <a:ext cx="77787" cy="501650"/>
          </a:xfrm>
          <a:prstGeom prst="rect">
            <a:avLst/>
          </a:prstGeom>
          <a:solidFill>
            <a:srgbClr val="00205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10240558" y="5049838"/>
            <a:ext cx="77787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10180233" y="5545138"/>
            <a:ext cx="138112" cy="76200"/>
          </a:xfrm>
          <a:custGeom>
            <a:avLst/>
            <a:gdLst>
              <a:gd name="T0" fmla="*/ 0 w 87"/>
              <a:gd name="T1" fmla="*/ 37 h 48"/>
              <a:gd name="T2" fmla="*/ 38 w 87"/>
              <a:gd name="T3" fmla="*/ 0 h 48"/>
              <a:gd name="T4" fmla="*/ 87 w 87"/>
              <a:gd name="T5" fmla="*/ 0 h 48"/>
              <a:gd name="T6" fmla="*/ 87 w 87"/>
              <a:gd name="T7" fmla="*/ 48 h 48"/>
              <a:gd name="T8" fmla="*/ 0 w 87"/>
              <a:gd name="T9" fmla="*/ 48 h 48"/>
              <a:gd name="T10" fmla="*/ 0 w 87"/>
              <a:gd name="T11" fmla="*/ 37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7" h="48">
                <a:moveTo>
                  <a:pt x="0" y="37"/>
                </a:moveTo>
                <a:lnTo>
                  <a:pt x="38" y="0"/>
                </a:lnTo>
                <a:lnTo>
                  <a:pt x="87" y="0"/>
                </a:lnTo>
                <a:lnTo>
                  <a:pt x="87" y="48"/>
                </a:lnTo>
                <a:lnTo>
                  <a:pt x="0" y="48"/>
                </a:lnTo>
                <a:lnTo>
                  <a:pt x="0" y="37"/>
                </a:lnTo>
                <a:close/>
              </a:path>
            </a:pathLst>
          </a:custGeom>
          <a:solidFill>
            <a:srgbClr val="00205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10045296" y="4445000"/>
            <a:ext cx="390525" cy="717550"/>
          </a:xfrm>
          <a:custGeom>
            <a:avLst/>
            <a:gdLst>
              <a:gd name="T0" fmla="*/ 0 w 246"/>
              <a:gd name="T1" fmla="*/ 28 h 452"/>
              <a:gd name="T2" fmla="*/ 0 w 246"/>
              <a:gd name="T3" fmla="*/ 424 h 452"/>
              <a:gd name="T4" fmla="*/ 28 w 246"/>
              <a:gd name="T5" fmla="*/ 452 h 452"/>
              <a:gd name="T6" fmla="*/ 218 w 246"/>
              <a:gd name="T7" fmla="*/ 452 h 452"/>
              <a:gd name="T8" fmla="*/ 246 w 246"/>
              <a:gd name="T9" fmla="*/ 424 h 452"/>
              <a:gd name="T10" fmla="*/ 246 w 246"/>
              <a:gd name="T11" fmla="*/ 28 h 452"/>
              <a:gd name="T12" fmla="*/ 218 w 246"/>
              <a:gd name="T13" fmla="*/ 0 h 452"/>
              <a:gd name="T14" fmla="*/ 28 w 246"/>
              <a:gd name="T15" fmla="*/ 0 h 452"/>
              <a:gd name="T16" fmla="*/ 0 w 246"/>
              <a:gd name="T17" fmla="*/ 28 h 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6" h="452">
                <a:moveTo>
                  <a:pt x="0" y="28"/>
                </a:moveTo>
                <a:cubicBezTo>
                  <a:pt x="0" y="424"/>
                  <a:pt x="0" y="424"/>
                  <a:pt x="0" y="424"/>
                </a:cubicBezTo>
                <a:cubicBezTo>
                  <a:pt x="0" y="424"/>
                  <a:pt x="0" y="452"/>
                  <a:pt x="28" y="452"/>
                </a:cubicBezTo>
                <a:cubicBezTo>
                  <a:pt x="218" y="452"/>
                  <a:pt x="218" y="452"/>
                  <a:pt x="218" y="452"/>
                </a:cubicBezTo>
                <a:cubicBezTo>
                  <a:pt x="218" y="452"/>
                  <a:pt x="246" y="452"/>
                  <a:pt x="246" y="424"/>
                </a:cubicBezTo>
                <a:cubicBezTo>
                  <a:pt x="246" y="28"/>
                  <a:pt x="246" y="28"/>
                  <a:pt x="246" y="28"/>
                </a:cubicBezTo>
                <a:cubicBezTo>
                  <a:pt x="246" y="28"/>
                  <a:pt x="246" y="0"/>
                  <a:pt x="218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28" y="0"/>
                  <a:pt x="0" y="0"/>
                  <a:pt x="0" y="28"/>
                </a:cubicBezTo>
              </a:path>
            </a:pathLst>
          </a:custGeom>
          <a:solidFill>
            <a:srgbClr val="66257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10023071" y="4445000"/>
            <a:ext cx="392112" cy="717550"/>
          </a:xfrm>
          <a:custGeom>
            <a:avLst/>
            <a:gdLst>
              <a:gd name="T0" fmla="*/ 0 w 247"/>
              <a:gd name="T1" fmla="*/ 28 h 452"/>
              <a:gd name="T2" fmla="*/ 0 w 247"/>
              <a:gd name="T3" fmla="*/ 424 h 452"/>
              <a:gd name="T4" fmla="*/ 29 w 247"/>
              <a:gd name="T5" fmla="*/ 452 h 452"/>
              <a:gd name="T6" fmla="*/ 218 w 247"/>
              <a:gd name="T7" fmla="*/ 452 h 452"/>
              <a:gd name="T8" fmla="*/ 247 w 247"/>
              <a:gd name="T9" fmla="*/ 424 h 452"/>
              <a:gd name="T10" fmla="*/ 247 w 247"/>
              <a:gd name="T11" fmla="*/ 28 h 452"/>
              <a:gd name="T12" fmla="*/ 218 w 247"/>
              <a:gd name="T13" fmla="*/ 0 h 452"/>
              <a:gd name="T14" fmla="*/ 29 w 247"/>
              <a:gd name="T15" fmla="*/ 0 h 452"/>
              <a:gd name="T16" fmla="*/ 0 w 247"/>
              <a:gd name="T17" fmla="*/ 28 h 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7" h="452">
                <a:moveTo>
                  <a:pt x="0" y="28"/>
                </a:moveTo>
                <a:cubicBezTo>
                  <a:pt x="0" y="424"/>
                  <a:pt x="0" y="424"/>
                  <a:pt x="0" y="424"/>
                </a:cubicBezTo>
                <a:cubicBezTo>
                  <a:pt x="0" y="424"/>
                  <a:pt x="0" y="452"/>
                  <a:pt x="29" y="452"/>
                </a:cubicBezTo>
                <a:cubicBezTo>
                  <a:pt x="218" y="452"/>
                  <a:pt x="218" y="452"/>
                  <a:pt x="218" y="452"/>
                </a:cubicBezTo>
                <a:cubicBezTo>
                  <a:pt x="218" y="452"/>
                  <a:pt x="247" y="452"/>
                  <a:pt x="247" y="424"/>
                </a:cubicBezTo>
                <a:cubicBezTo>
                  <a:pt x="247" y="28"/>
                  <a:pt x="247" y="28"/>
                  <a:pt x="247" y="28"/>
                </a:cubicBezTo>
                <a:cubicBezTo>
                  <a:pt x="247" y="28"/>
                  <a:pt x="247" y="0"/>
                  <a:pt x="218" y="0"/>
                </a:cubicBezTo>
                <a:cubicBezTo>
                  <a:pt x="29" y="0"/>
                  <a:pt x="29" y="0"/>
                  <a:pt x="29" y="0"/>
                </a:cubicBezTo>
                <a:cubicBezTo>
                  <a:pt x="29" y="0"/>
                  <a:pt x="0" y="0"/>
                  <a:pt x="0" y="28"/>
                </a:cubicBezTo>
              </a:path>
            </a:pathLst>
          </a:custGeom>
          <a:solidFill>
            <a:srgbClr val="995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10069108" y="4489450"/>
            <a:ext cx="300037" cy="5381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10069108" y="4489450"/>
            <a:ext cx="300037" cy="53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10567583" y="5127625"/>
            <a:ext cx="384175" cy="477838"/>
          </a:xfrm>
          <a:prstGeom prst="rect">
            <a:avLst/>
          </a:prstGeom>
          <a:solidFill>
            <a:srgbClr val="66257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10567583" y="5127625"/>
            <a:ext cx="3841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10642196" y="5281613"/>
            <a:ext cx="136525" cy="169863"/>
          </a:xfrm>
          <a:prstGeom prst="rect">
            <a:avLst/>
          </a:prstGeom>
          <a:solidFill>
            <a:srgbClr val="5C216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10642196" y="5281613"/>
            <a:ext cx="136525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32"/>
          <p:cNvSpPr>
            <a:spLocks/>
          </p:cNvSpPr>
          <p:nvPr/>
        </p:nvSpPr>
        <p:spPr bwMode="auto">
          <a:xfrm>
            <a:off x="10567583" y="4589463"/>
            <a:ext cx="385762" cy="536575"/>
          </a:xfrm>
          <a:custGeom>
            <a:avLst/>
            <a:gdLst>
              <a:gd name="T0" fmla="*/ 0 w 243"/>
              <a:gd name="T1" fmla="*/ 24 h 338"/>
              <a:gd name="T2" fmla="*/ 0 w 243"/>
              <a:gd name="T3" fmla="*/ 313 h 338"/>
              <a:gd name="T4" fmla="*/ 25 w 243"/>
              <a:gd name="T5" fmla="*/ 338 h 338"/>
              <a:gd name="T6" fmla="*/ 219 w 243"/>
              <a:gd name="T7" fmla="*/ 338 h 338"/>
              <a:gd name="T8" fmla="*/ 243 w 243"/>
              <a:gd name="T9" fmla="*/ 313 h 338"/>
              <a:gd name="T10" fmla="*/ 243 w 243"/>
              <a:gd name="T11" fmla="*/ 24 h 338"/>
              <a:gd name="T12" fmla="*/ 219 w 243"/>
              <a:gd name="T13" fmla="*/ 0 h 338"/>
              <a:gd name="T14" fmla="*/ 25 w 243"/>
              <a:gd name="T15" fmla="*/ 0 h 338"/>
              <a:gd name="T16" fmla="*/ 0 w 243"/>
              <a:gd name="T17" fmla="*/ 24 h 3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3" h="338">
                <a:moveTo>
                  <a:pt x="0" y="24"/>
                </a:moveTo>
                <a:cubicBezTo>
                  <a:pt x="0" y="313"/>
                  <a:pt x="0" y="313"/>
                  <a:pt x="0" y="313"/>
                </a:cubicBezTo>
                <a:cubicBezTo>
                  <a:pt x="0" y="313"/>
                  <a:pt x="0" y="338"/>
                  <a:pt x="25" y="338"/>
                </a:cubicBezTo>
                <a:cubicBezTo>
                  <a:pt x="219" y="338"/>
                  <a:pt x="219" y="338"/>
                  <a:pt x="219" y="338"/>
                </a:cubicBezTo>
                <a:cubicBezTo>
                  <a:pt x="219" y="338"/>
                  <a:pt x="243" y="338"/>
                  <a:pt x="243" y="313"/>
                </a:cubicBezTo>
                <a:cubicBezTo>
                  <a:pt x="243" y="24"/>
                  <a:pt x="243" y="24"/>
                  <a:pt x="243" y="24"/>
                </a:cubicBezTo>
                <a:cubicBezTo>
                  <a:pt x="243" y="24"/>
                  <a:pt x="243" y="0"/>
                  <a:pt x="219" y="0"/>
                </a:cubicBezTo>
                <a:cubicBezTo>
                  <a:pt x="25" y="0"/>
                  <a:pt x="25" y="0"/>
                  <a:pt x="25" y="0"/>
                </a:cubicBezTo>
                <a:cubicBezTo>
                  <a:pt x="25" y="0"/>
                  <a:pt x="0" y="0"/>
                  <a:pt x="0" y="24"/>
                </a:cubicBezTo>
              </a:path>
            </a:pathLst>
          </a:custGeom>
          <a:solidFill>
            <a:srgbClr val="995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33"/>
          <p:cNvSpPr>
            <a:spLocks/>
          </p:cNvSpPr>
          <p:nvPr/>
        </p:nvSpPr>
        <p:spPr bwMode="auto">
          <a:xfrm>
            <a:off x="10604096" y="4613275"/>
            <a:ext cx="311150" cy="487363"/>
          </a:xfrm>
          <a:custGeom>
            <a:avLst/>
            <a:gdLst>
              <a:gd name="T0" fmla="*/ 0 w 196"/>
              <a:gd name="T1" fmla="*/ 22 h 307"/>
              <a:gd name="T2" fmla="*/ 0 w 196"/>
              <a:gd name="T3" fmla="*/ 285 h 307"/>
              <a:gd name="T4" fmla="*/ 20 w 196"/>
              <a:gd name="T5" fmla="*/ 307 h 307"/>
              <a:gd name="T6" fmla="*/ 176 w 196"/>
              <a:gd name="T7" fmla="*/ 307 h 307"/>
              <a:gd name="T8" fmla="*/ 196 w 196"/>
              <a:gd name="T9" fmla="*/ 285 h 307"/>
              <a:gd name="T10" fmla="*/ 196 w 196"/>
              <a:gd name="T11" fmla="*/ 22 h 307"/>
              <a:gd name="T12" fmla="*/ 176 w 196"/>
              <a:gd name="T13" fmla="*/ 0 h 307"/>
              <a:gd name="T14" fmla="*/ 20 w 196"/>
              <a:gd name="T15" fmla="*/ 0 h 307"/>
              <a:gd name="T16" fmla="*/ 0 w 196"/>
              <a:gd name="T17" fmla="*/ 22 h 3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6" h="307">
                <a:moveTo>
                  <a:pt x="0" y="22"/>
                </a:moveTo>
                <a:cubicBezTo>
                  <a:pt x="0" y="285"/>
                  <a:pt x="0" y="285"/>
                  <a:pt x="0" y="285"/>
                </a:cubicBezTo>
                <a:cubicBezTo>
                  <a:pt x="0" y="285"/>
                  <a:pt x="0" y="307"/>
                  <a:pt x="20" y="307"/>
                </a:cubicBezTo>
                <a:cubicBezTo>
                  <a:pt x="176" y="307"/>
                  <a:pt x="176" y="307"/>
                  <a:pt x="176" y="307"/>
                </a:cubicBezTo>
                <a:cubicBezTo>
                  <a:pt x="176" y="307"/>
                  <a:pt x="196" y="307"/>
                  <a:pt x="196" y="285"/>
                </a:cubicBezTo>
                <a:cubicBezTo>
                  <a:pt x="196" y="22"/>
                  <a:pt x="196" y="22"/>
                  <a:pt x="196" y="22"/>
                </a:cubicBezTo>
                <a:cubicBezTo>
                  <a:pt x="196" y="22"/>
                  <a:pt x="196" y="0"/>
                  <a:pt x="176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20" y="0"/>
                  <a:pt x="0" y="0"/>
                  <a:pt x="0" y="22"/>
                </a:cubicBezTo>
              </a:path>
            </a:pathLst>
          </a:custGeom>
          <a:solidFill>
            <a:srgbClr val="15D7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34"/>
          <p:cNvSpPr>
            <a:spLocks/>
          </p:cNvSpPr>
          <p:nvPr/>
        </p:nvSpPr>
        <p:spPr bwMode="auto">
          <a:xfrm>
            <a:off x="10567583" y="4681538"/>
            <a:ext cx="385762" cy="444500"/>
          </a:xfrm>
          <a:custGeom>
            <a:avLst/>
            <a:gdLst>
              <a:gd name="T0" fmla="*/ 243 w 243"/>
              <a:gd name="T1" fmla="*/ 0 h 280"/>
              <a:gd name="T2" fmla="*/ 219 w 243"/>
              <a:gd name="T3" fmla="*/ 22 h 280"/>
              <a:gd name="T4" fmla="*/ 219 w 243"/>
              <a:gd name="T5" fmla="*/ 46 h 280"/>
              <a:gd name="T6" fmla="*/ 242 w 243"/>
              <a:gd name="T7" fmla="*/ 46 h 280"/>
              <a:gd name="T8" fmla="*/ 242 w 243"/>
              <a:gd name="T9" fmla="*/ 50 h 280"/>
              <a:gd name="T10" fmla="*/ 219 w 243"/>
              <a:gd name="T11" fmla="*/ 50 h 280"/>
              <a:gd name="T12" fmla="*/ 219 w 243"/>
              <a:gd name="T13" fmla="*/ 186 h 280"/>
              <a:gd name="T14" fmla="*/ 242 w 243"/>
              <a:gd name="T15" fmla="*/ 186 h 280"/>
              <a:gd name="T16" fmla="*/ 242 w 243"/>
              <a:gd name="T17" fmla="*/ 190 h 280"/>
              <a:gd name="T18" fmla="*/ 219 w 243"/>
              <a:gd name="T19" fmla="*/ 190 h 280"/>
              <a:gd name="T20" fmla="*/ 219 w 243"/>
              <a:gd name="T21" fmla="*/ 242 h 280"/>
              <a:gd name="T22" fmla="*/ 199 w 243"/>
              <a:gd name="T23" fmla="*/ 264 h 280"/>
              <a:gd name="T24" fmla="*/ 43 w 243"/>
              <a:gd name="T25" fmla="*/ 264 h 280"/>
              <a:gd name="T26" fmla="*/ 23 w 243"/>
              <a:gd name="T27" fmla="*/ 242 h 280"/>
              <a:gd name="T28" fmla="*/ 23 w 243"/>
              <a:gd name="T29" fmla="*/ 196 h 280"/>
              <a:gd name="T30" fmla="*/ 0 w 243"/>
              <a:gd name="T31" fmla="*/ 216 h 280"/>
              <a:gd name="T32" fmla="*/ 0 w 243"/>
              <a:gd name="T33" fmla="*/ 255 h 280"/>
              <a:gd name="T34" fmla="*/ 25 w 243"/>
              <a:gd name="T35" fmla="*/ 280 h 280"/>
              <a:gd name="T36" fmla="*/ 219 w 243"/>
              <a:gd name="T37" fmla="*/ 280 h 280"/>
              <a:gd name="T38" fmla="*/ 243 w 243"/>
              <a:gd name="T39" fmla="*/ 255 h 280"/>
              <a:gd name="T40" fmla="*/ 243 w 243"/>
              <a:gd name="T41" fmla="*/ 0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43" h="280">
                <a:moveTo>
                  <a:pt x="243" y="0"/>
                </a:moveTo>
                <a:cubicBezTo>
                  <a:pt x="219" y="22"/>
                  <a:pt x="219" y="22"/>
                  <a:pt x="219" y="22"/>
                </a:cubicBezTo>
                <a:cubicBezTo>
                  <a:pt x="219" y="46"/>
                  <a:pt x="219" y="46"/>
                  <a:pt x="219" y="46"/>
                </a:cubicBezTo>
                <a:cubicBezTo>
                  <a:pt x="242" y="46"/>
                  <a:pt x="242" y="46"/>
                  <a:pt x="242" y="46"/>
                </a:cubicBezTo>
                <a:cubicBezTo>
                  <a:pt x="242" y="50"/>
                  <a:pt x="242" y="50"/>
                  <a:pt x="242" y="50"/>
                </a:cubicBezTo>
                <a:cubicBezTo>
                  <a:pt x="219" y="50"/>
                  <a:pt x="219" y="50"/>
                  <a:pt x="219" y="50"/>
                </a:cubicBezTo>
                <a:cubicBezTo>
                  <a:pt x="219" y="186"/>
                  <a:pt x="219" y="186"/>
                  <a:pt x="219" y="186"/>
                </a:cubicBezTo>
                <a:cubicBezTo>
                  <a:pt x="242" y="186"/>
                  <a:pt x="242" y="186"/>
                  <a:pt x="242" y="186"/>
                </a:cubicBezTo>
                <a:cubicBezTo>
                  <a:pt x="242" y="190"/>
                  <a:pt x="242" y="190"/>
                  <a:pt x="242" y="190"/>
                </a:cubicBezTo>
                <a:cubicBezTo>
                  <a:pt x="219" y="190"/>
                  <a:pt x="219" y="190"/>
                  <a:pt x="219" y="190"/>
                </a:cubicBezTo>
                <a:cubicBezTo>
                  <a:pt x="219" y="242"/>
                  <a:pt x="219" y="242"/>
                  <a:pt x="219" y="242"/>
                </a:cubicBezTo>
                <a:cubicBezTo>
                  <a:pt x="219" y="264"/>
                  <a:pt x="199" y="264"/>
                  <a:pt x="199" y="264"/>
                </a:cubicBezTo>
                <a:cubicBezTo>
                  <a:pt x="43" y="264"/>
                  <a:pt x="43" y="264"/>
                  <a:pt x="43" y="264"/>
                </a:cubicBezTo>
                <a:cubicBezTo>
                  <a:pt x="23" y="264"/>
                  <a:pt x="23" y="242"/>
                  <a:pt x="23" y="242"/>
                </a:cubicBezTo>
                <a:cubicBezTo>
                  <a:pt x="23" y="196"/>
                  <a:pt x="23" y="196"/>
                  <a:pt x="23" y="196"/>
                </a:cubicBezTo>
                <a:cubicBezTo>
                  <a:pt x="0" y="216"/>
                  <a:pt x="0" y="216"/>
                  <a:pt x="0" y="216"/>
                </a:cubicBezTo>
                <a:cubicBezTo>
                  <a:pt x="0" y="255"/>
                  <a:pt x="0" y="255"/>
                  <a:pt x="0" y="255"/>
                </a:cubicBezTo>
                <a:cubicBezTo>
                  <a:pt x="0" y="255"/>
                  <a:pt x="0" y="280"/>
                  <a:pt x="25" y="280"/>
                </a:cubicBezTo>
                <a:cubicBezTo>
                  <a:pt x="219" y="280"/>
                  <a:pt x="219" y="280"/>
                  <a:pt x="219" y="280"/>
                </a:cubicBezTo>
                <a:cubicBezTo>
                  <a:pt x="219" y="280"/>
                  <a:pt x="243" y="280"/>
                  <a:pt x="243" y="255"/>
                </a:cubicBezTo>
                <a:cubicBezTo>
                  <a:pt x="243" y="0"/>
                  <a:pt x="243" y="0"/>
                  <a:pt x="243" y="0"/>
                </a:cubicBezTo>
              </a:path>
            </a:pathLst>
          </a:custGeom>
          <a:solidFill>
            <a:srgbClr val="914D9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reeform 35"/>
          <p:cNvSpPr>
            <a:spLocks noEditPoints="1"/>
          </p:cNvSpPr>
          <p:nvPr/>
        </p:nvSpPr>
        <p:spPr bwMode="auto">
          <a:xfrm>
            <a:off x="10604096" y="4716463"/>
            <a:ext cx="311150" cy="384175"/>
          </a:xfrm>
          <a:custGeom>
            <a:avLst/>
            <a:gdLst>
              <a:gd name="T0" fmla="*/ 196 w 196"/>
              <a:gd name="T1" fmla="*/ 168 h 242"/>
              <a:gd name="T2" fmla="*/ 7 w 196"/>
              <a:gd name="T3" fmla="*/ 168 h 242"/>
              <a:gd name="T4" fmla="*/ 0 w 196"/>
              <a:gd name="T5" fmla="*/ 174 h 242"/>
              <a:gd name="T6" fmla="*/ 0 w 196"/>
              <a:gd name="T7" fmla="*/ 220 h 242"/>
              <a:gd name="T8" fmla="*/ 20 w 196"/>
              <a:gd name="T9" fmla="*/ 242 h 242"/>
              <a:gd name="T10" fmla="*/ 176 w 196"/>
              <a:gd name="T11" fmla="*/ 242 h 242"/>
              <a:gd name="T12" fmla="*/ 196 w 196"/>
              <a:gd name="T13" fmla="*/ 220 h 242"/>
              <a:gd name="T14" fmla="*/ 196 w 196"/>
              <a:gd name="T15" fmla="*/ 168 h 242"/>
              <a:gd name="T16" fmla="*/ 196 w 196"/>
              <a:gd name="T17" fmla="*/ 28 h 242"/>
              <a:gd name="T18" fmla="*/ 164 w 196"/>
              <a:gd name="T19" fmla="*/ 28 h 242"/>
              <a:gd name="T20" fmla="*/ 11 w 196"/>
              <a:gd name="T21" fmla="*/ 164 h 242"/>
              <a:gd name="T22" fmla="*/ 196 w 196"/>
              <a:gd name="T23" fmla="*/ 164 h 242"/>
              <a:gd name="T24" fmla="*/ 196 w 196"/>
              <a:gd name="T25" fmla="*/ 28 h 242"/>
              <a:gd name="T26" fmla="*/ 196 w 196"/>
              <a:gd name="T27" fmla="*/ 0 h 242"/>
              <a:gd name="T28" fmla="*/ 168 w 196"/>
              <a:gd name="T29" fmla="*/ 24 h 242"/>
              <a:gd name="T30" fmla="*/ 196 w 196"/>
              <a:gd name="T31" fmla="*/ 24 h 242"/>
              <a:gd name="T32" fmla="*/ 196 w 196"/>
              <a:gd name="T33" fmla="*/ 0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96" h="242">
                <a:moveTo>
                  <a:pt x="196" y="168"/>
                </a:moveTo>
                <a:cubicBezTo>
                  <a:pt x="7" y="168"/>
                  <a:pt x="7" y="168"/>
                  <a:pt x="7" y="168"/>
                </a:cubicBezTo>
                <a:cubicBezTo>
                  <a:pt x="0" y="174"/>
                  <a:pt x="0" y="174"/>
                  <a:pt x="0" y="174"/>
                </a:cubicBezTo>
                <a:cubicBezTo>
                  <a:pt x="0" y="220"/>
                  <a:pt x="0" y="220"/>
                  <a:pt x="0" y="220"/>
                </a:cubicBezTo>
                <a:cubicBezTo>
                  <a:pt x="0" y="220"/>
                  <a:pt x="0" y="242"/>
                  <a:pt x="20" y="242"/>
                </a:cubicBezTo>
                <a:cubicBezTo>
                  <a:pt x="176" y="242"/>
                  <a:pt x="176" y="242"/>
                  <a:pt x="176" y="242"/>
                </a:cubicBezTo>
                <a:cubicBezTo>
                  <a:pt x="176" y="242"/>
                  <a:pt x="196" y="242"/>
                  <a:pt x="196" y="220"/>
                </a:cubicBezTo>
                <a:cubicBezTo>
                  <a:pt x="196" y="168"/>
                  <a:pt x="196" y="168"/>
                  <a:pt x="196" y="168"/>
                </a:cubicBezTo>
                <a:moveTo>
                  <a:pt x="196" y="28"/>
                </a:moveTo>
                <a:cubicBezTo>
                  <a:pt x="164" y="28"/>
                  <a:pt x="164" y="28"/>
                  <a:pt x="164" y="28"/>
                </a:cubicBezTo>
                <a:cubicBezTo>
                  <a:pt x="11" y="164"/>
                  <a:pt x="11" y="164"/>
                  <a:pt x="11" y="164"/>
                </a:cubicBezTo>
                <a:cubicBezTo>
                  <a:pt x="196" y="164"/>
                  <a:pt x="196" y="164"/>
                  <a:pt x="196" y="164"/>
                </a:cubicBezTo>
                <a:cubicBezTo>
                  <a:pt x="196" y="28"/>
                  <a:pt x="196" y="28"/>
                  <a:pt x="196" y="28"/>
                </a:cubicBezTo>
                <a:moveTo>
                  <a:pt x="196" y="0"/>
                </a:moveTo>
                <a:cubicBezTo>
                  <a:pt x="168" y="24"/>
                  <a:pt x="168" y="24"/>
                  <a:pt x="168" y="24"/>
                </a:cubicBezTo>
                <a:cubicBezTo>
                  <a:pt x="196" y="24"/>
                  <a:pt x="196" y="24"/>
                  <a:pt x="196" y="24"/>
                </a:cubicBezTo>
                <a:cubicBezTo>
                  <a:pt x="196" y="0"/>
                  <a:pt x="196" y="0"/>
                  <a:pt x="196" y="0"/>
                </a:cubicBezTo>
              </a:path>
            </a:pathLst>
          </a:custGeom>
          <a:solidFill>
            <a:srgbClr val="14CCC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Freeform 36"/>
          <p:cNvSpPr>
            <a:spLocks/>
          </p:cNvSpPr>
          <p:nvPr/>
        </p:nvSpPr>
        <p:spPr bwMode="auto">
          <a:xfrm>
            <a:off x="2974385" y="4773612"/>
            <a:ext cx="180975" cy="234950"/>
          </a:xfrm>
          <a:custGeom>
            <a:avLst/>
            <a:gdLst>
              <a:gd name="T0" fmla="*/ 114 w 114"/>
              <a:gd name="T1" fmla="*/ 11 h 148"/>
              <a:gd name="T2" fmla="*/ 114 w 114"/>
              <a:gd name="T3" fmla="*/ 137 h 148"/>
              <a:gd name="T4" fmla="*/ 103 w 114"/>
              <a:gd name="T5" fmla="*/ 148 h 148"/>
              <a:gd name="T6" fmla="*/ 11 w 114"/>
              <a:gd name="T7" fmla="*/ 148 h 148"/>
              <a:gd name="T8" fmla="*/ 0 w 114"/>
              <a:gd name="T9" fmla="*/ 137 h 148"/>
              <a:gd name="T10" fmla="*/ 0 w 114"/>
              <a:gd name="T11" fmla="*/ 11 h 148"/>
              <a:gd name="T12" fmla="*/ 11 w 114"/>
              <a:gd name="T13" fmla="*/ 0 h 148"/>
              <a:gd name="T14" fmla="*/ 103 w 114"/>
              <a:gd name="T15" fmla="*/ 0 h 148"/>
              <a:gd name="T16" fmla="*/ 114 w 114"/>
              <a:gd name="T17" fmla="*/ 11 h 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4" h="148">
                <a:moveTo>
                  <a:pt x="114" y="11"/>
                </a:moveTo>
                <a:cubicBezTo>
                  <a:pt x="114" y="137"/>
                  <a:pt x="114" y="137"/>
                  <a:pt x="114" y="137"/>
                </a:cubicBezTo>
                <a:cubicBezTo>
                  <a:pt x="114" y="137"/>
                  <a:pt x="114" y="148"/>
                  <a:pt x="103" y="148"/>
                </a:cubicBezTo>
                <a:cubicBezTo>
                  <a:pt x="11" y="148"/>
                  <a:pt x="11" y="148"/>
                  <a:pt x="11" y="148"/>
                </a:cubicBezTo>
                <a:cubicBezTo>
                  <a:pt x="11" y="148"/>
                  <a:pt x="0" y="148"/>
                  <a:pt x="0" y="137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11"/>
                  <a:pt x="0" y="0"/>
                  <a:pt x="11" y="0"/>
                </a:cubicBezTo>
                <a:cubicBezTo>
                  <a:pt x="103" y="0"/>
                  <a:pt x="103" y="0"/>
                  <a:pt x="103" y="0"/>
                </a:cubicBezTo>
                <a:cubicBezTo>
                  <a:pt x="103" y="0"/>
                  <a:pt x="114" y="0"/>
                  <a:pt x="114" y="11"/>
                </a:cubicBezTo>
              </a:path>
            </a:pathLst>
          </a:custGeom>
          <a:solidFill>
            <a:srgbClr val="66257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Freeform 37"/>
          <p:cNvSpPr>
            <a:spLocks/>
          </p:cNvSpPr>
          <p:nvPr/>
        </p:nvSpPr>
        <p:spPr bwMode="auto">
          <a:xfrm>
            <a:off x="2995022" y="4786312"/>
            <a:ext cx="141287" cy="36513"/>
          </a:xfrm>
          <a:custGeom>
            <a:avLst/>
            <a:gdLst>
              <a:gd name="T0" fmla="*/ 89 w 89"/>
              <a:gd name="T1" fmla="*/ 11 h 23"/>
              <a:gd name="T2" fmla="*/ 89 w 89"/>
              <a:gd name="T3" fmla="*/ 12 h 23"/>
              <a:gd name="T4" fmla="*/ 78 w 89"/>
              <a:gd name="T5" fmla="*/ 23 h 23"/>
              <a:gd name="T6" fmla="*/ 11 w 89"/>
              <a:gd name="T7" fmla="*/ 23 h 23"/>
              <a:gd name="T8" fmla="*/ 0 w 89"/>
              <a:gd name="T9" fmla="*/ 12 h 23"/>
              <a:gd name="T10" fmla="*/ 0 w 89"/>
              <a:gd name="T11" fmla="*/ 11 h 23"/>
              <a:gd name="T12" fmla="*/ 11 w 89"/>
              <a:gd name="T13" fmla="*/ 0 h 23"/>
              <a:gd name="T14" fmla="*/ 78 w 89"/>
              <a:gd name="T15" fmla="*/ 0 h 23"/>
              <a:gd name="T16" fmla="*/ 89 w 89"/>
              <a:gd name="T17" fmla="*/ 11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9" h="23">
                <a:moveTo>
                  <a:pt x="89" y="11"/>
                </a:moveTo>
                <a:cubicBezTo>
                  <a:pt x="89" y="12"/>
                  <a:pt x="89" y="12"/>
                  <a:pt x="89" y="12"/>
                </a:cubicBezTo>
                <a:cubicBezTo>
                  <a:pt x="89" y="12"/>
                  <a:pt x="89" y="23"/>
                  <a:pt x="78" y="23"/>
                </a:cubicBezTo>
                <a:cubicBezTo>
                  <a:pt x="11" y="23"/>
                  <a:pt x="11" y="23"/>
                  <a:pt x="11" y="23"/>
                </a:cubicBezTo>
                <a:cubicBezTo>
                  <a:pt x="11" y="23"/>
                  <a:pt x="0" y="23"/>
                  <a:pt x="0" y="12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11"/>
                  <a:pt x="0" y="0"/>
                  <a:pt x="11" y="0"/>
                </a:cubicBezTo>
                <a:cubicBezTo>
                  <a:pt x="78" y="0"/>
                  <a:pt x="78" y="0"/>
                  <a:pt x="78" y="0"/>
                </a:cubicBezTo>
                <a:cubicBezTo>
                  <a:pt x="78" y="0"/>
                  <a:pt x="89" y="0"/>
                  <a:pt x="89" y="11"/>
                </a:cubicBezTo>
                <a:close/>
              </a:path>
            </a:pathLst>
          </a:custGeom>
          <a:solidFill>
            <a:srgbClr val="15D7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Freeform 38"/>
          <p:cNvSpPr>
            <a:spLocks/>
          </p:cNvSpPr>
          <p:nvPr/>
        </p:nvSpPr>
        <p:spPr bwMode="auto">
          <a:xfrm>
            <a:off x="2906122" y="4814887"/>
            <a:ext cx="76200" cy="153988"/>
          </a:xfrm>
          <a:custGeom>
            <a:avLst/>
            <a:gdLst>
              <a:gd name="T0" fmla="*/ 24 w 48"/>
              <a:gd name="T1" fmla="*/ 49 h 97"/>
              <a:gd name="T2" fmla="*/ 48 w 48"/>
              <a:gd name="T3" fmla="*/ 25 h 97"/>
              <a:gd name="T4" fmla="*/ 48 w 48"/>
              <a:gd name="T5" fmla="*/ 0 h 97"/>
              <a:gd name="T6" fmla="*/ 0 w 48"/>
              <a:gd name="T7" fmla="*/ 49 h 97"/>
              <a:gd name="T8" fmla="*/ 48 w 48"/>
              <a:gd name="T9" fmla="*/ 97 h 97"/>
              <a:gd name="T10" fmla="*/ 48 w 48"/>
              <a:gd name="T11" fmla="*/ 73 h 97"/>
              <a:gd name="T12" fmla="*/ 24 w 48"/>
              <a:gd name="T13" fmla="*/ 49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8" h="97">
                <a:moveTo>
                  <a:pt x="24" y="49"/>
                </a:moveTo>
                <a:cubicBezTo>
                  <a:pt x="24" y="35"/>
                  <a:pt x="35" y="25"/>
                  <a:pt x="48" y="25"/>
                </a:cubicBezTo>
                <a:cubicBezTo>
                  <a:pt x="48" y="0"/>
                  <a:pt x="48" y="0"/>
                  <a:pt x="48" y="0"/>
                </a:cubicBezTo>
                <a:cubicBezTo>
                  <a:pt x="22" y="0"/>
                  <a:pt x="0" y="22"/>
                  <a:pt x="0" y="49"/>
                </a:cubicBezTo>
                <a:cubicBezTo>
                  <a:pt x="0" y="75"/>
                  <a:pt x="22" y="97"/>
                  <a:pt x="48" y="97"/>
                </a:cubicBezTo>
                <a:cubicBezTo>
                  <a:pt x="48" y="73"/>
                  <a:pt x="48" y="73"/>
                  <a:pt x="48" y="73"/>
                </a:cubicBezTo>
                <a:cubicBezTo>
                  <a:pt x="35" y="73"/>
                  <a:pt x="24" y="62"/>
                  <a:pt x="24" y="49"/>
                </a:cubicBezTo>
              </a:path>
            </a:pathLst>
          </a:custGeom>
          <a:solidFill>
            <a:srgbClr val="66257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Freeform 39"/>
          <p:cNvSpPr>
            <a:spLocks/>
          </p:cNvSpPr>
          <p:nvPr/>
        </p:nvSpPr>
        <p:spPr bwMode="auto">
          <a:xfrm>
            <a:off x="2974385" y="4829175"/>
            <a:ext cx="180975" cy="179388"/>
          </a:xfrm>
          <a:custGeom>
            <a:avLst/>
            <a:gdLst>
              <a:gd name="T0" fmla="*/ 5 w 114"/>
              <a:gd name="T1" fmla="*/ 0 h 113"/>
              <a:gd name="T2" fmla="*/ 5 w 114"/>
              <a:gd name="T3" fmla="*/ 16 h 113"/>
              <a:gd name="T4" fmla="*/ 0 w 114"/>
              <a:gd name="T5" fmla="*/ 16 h 113"/>
              <a:gd name="T6" fmla="*/ 0 w 114"/>
              <a:gd name="T7" fmla="*/ 63 h 113"/>
              <a:gd name="T8" fmla="*/ 5 w 114"/>
              <a:gd name="T9" fmla="*/ 64 h 113"/>
              <a:gd name="T10" fmla="*/ 5 w 114"/>
              <a:gd name="T11" fmla="*/ 88 h 113"/>
              <a:gd name="T12" fmla="*/ 0 w 114"/>
              <a:gd name="T13" fmla="*/ 88 h 113"/>
              <a:gd name="T14" fmla="*/ 0 w 114"/>
              <a:gd name="T15" fmla="*/ 102 h 113"/>
              <a:gd name="T16" fmla="*/ 11 w 114"/>
              <a:gd name="T17" fmla="*/ 113 h 113"/>
              <a:gd name="T18" fmla="*/ 103 w 114"/>
              <a:gd name="T19" fmla="*/ 113 h 113"/>
              <a:gd name="T20" fmla="*/ 114 w 114"/>
              <a:gd name="T21" fmla="*/ 102 h 113"/>
              <a:gd name="T22" fmla="*/ 114 w 114"/>
              <a:gd name="T23" fmla="*/ 75 h 113"/>
              <a:gd name="T24" fmla="*/ 5 w 114"/>
              <a:gd name="T25" fmla="*/ 0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4" h="113">
                <a:moveTo>
                  <a:pt x="5" y="0"/>
                </a:moveTo>
                <a:cubicBezTo>
                  <a:pt x="5" y="16"/>
                  <a:pt x="5" y="16"/>
                  <a:pt x="5" y="16"/>
                </a:cubicBezTo>
                <a:cubicBezTo>
                  <a:pt x="3" y="16"/>
                  <a:pt x="2" y="16"/>
                  <a:pt x="0" y="16"/>
                </a:cubicBezTo>
                <a:cubicBezTo>
                  <a:pt x="0" y="63"/>
                  <a:pt x="0" y="63"/>
                  <a:pt x="0" y="63"/>
                </a:cubicBezTo>
                <a:cubicBezTo>
                  <a:pt x="2" y="64"/>
                  <a:pt x="3" y="64"/>
                  <a:pt x="5" y="64"/>
                </a:cubicBezTo>
                <a:cubicBezTo>
                  <a:pt x="5" y="88"/>
                  <a:pt x="5" y="88"/>
                  <a:pt x="5" y="88"/>
                </a:cubicBezTo>
                <a:cubicBezTo>
                  <a:pt x="3" y="88"/>
                  <a:pt x="2" y="88"/>
                  <a:pt x="0" y="88"/>
                </a:cubicBezTo>
                <a:cubicBezTo>
                  <a:pt x="0" y="102"/>
                  <a:pt x="0" y="102"/>
                  <a:pt x="0" y="102"/>
                </a:cubicBezTo>
                <a:cubicBezTo>
                  <a:pt x="0" y="113"/>
                  <a:pt x="11" y="113"/>
                  <a:pt x="11" y="113"/>
                </a:cubicBezTo>
                <a:cubicBezTo>
                  <a:pt x="103" y="113"/>
                  <a:pt x="103" y="113"/>
                  <a:pt x="103" y="113"/>
                </a:cubicBezTo>
                <a:cubicBezTo>
                  <a:pt x="114" y="113"/>
                  <a:pt x="114" y="102"/>
                  <a:pt x="114" y="102"/>
                </a:cubicBezTo>
                <a:cubicBezTo>
                  <a:pt x="114" y="75"/>
                  <a:pt x="114" y="75"/>
                  <a:pt x="114" y="75"/>
                </a:cubicBezTo>
                <a:cubicBezTo>
                  <a:pt x="5" y="0"/>
                  <a:pt x="5" y="0"/>
                  <a:pt x="5" y="0"/>
                </a:cubicBezTo>
              </a:path>
            </a:pathLst>
          </a:custGeom>
          <a:solidFill>
            <a:srgbClr val="5C216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 40"/>
          <p:cNvSpPr>
            <a:spLocks noEditPoints="1"/>
          </p:cNvSpPr>
          <p:nvPr/>
        </p:nvSpPr>
        <p:spPr bwMode="auto">
          <a:xfrm>
            <a:off x="2974385" y="4822825"/>
            <a:ext cx="7937" cy="146050"/>
          </a:xfrm>
          <a:custGeom>
            <a:avLst/>
            <a:gdLst>
              <a:gd name="T0" fmla="*/ 0 w 5"/>
              <a:gd name="T1" fmla="*/ 67 h 92"/>
              <a:gd name="T2" fmla="*/ 0 w 5"/>
              <a:gd name="T3" fmla="*/ 92 h 92"/>
              <a:gd name="T4" fmla="*/ 5 w 5"/>
              <a:gd name="T5" fmla="*/ 92 h 92"/>
              <a:gd name="T6" fmla="*/ 5 w 5"/>
              <a:gd name="T7" fmla="*/ 68 h 92"/>
              <a:gd name="T8" fmla="*/ 0 w 5"/>
              <a:gd name="T9" fmla="*/ 67 h 92"/>
              <a:gd name="T10" fmla="*/ 0 w 5"/>
              <a:gd name="T11" fmla="*/ 0 h 92"/>
              <a:gd name="T12" fmla="*/ 0 w 5"/>
              <a:gd name="T13" fmla="*/ 20 h 92"/>
              <a:gd name="T14" fmla="*/ 5 w 5"/>
              <a:gd name="T15" fmla="*/ 20 h 92"/>
              <a:gd name="T16" fmla="*/ 5 w 5"/>
              <a:gd name="T17" fmla="*/ 4 h 92"/>
              <a:gd name="T18" fmla="*/ 0 w 5"/>
              <a:gd name="T19" fmla="*/ 0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" h="92">
                <a:moveTo>
                  <a:pt x="0" y="67"/>
                </a:moveTo>
                <a:cubicBezTo>
                  <a:pt x="0" y="92"/>
                  <a:pt x="0" y="92"/>
                  <a:pt x="0" y="92"/>
                </a:cubicBezTo>
                <a:cubicBezTo>
                  <a:pt x="2" y="92"/>
                  <a:pt x="3" y="92"/>
                  <a:pt x="5" y="92"/>
                </a:cubicBezTo>
                <a:cubicBezTo>
                  <a:pt x="5" y="68"/>
                  <a:pt x="5" y="68"/>
                  <a:pt x="5" y="68"/>
                </a:cubicBezTo>
                <a:cubicBezTo>
                  <a:pt x="3" y="68"/>
                  <a:pt x="2" y="68"/>
                  <a:pt x="0" y="67"/>
                </a:cubicBezTo>
                <a:moveTo>
                  <a:pt x="0" y="0"/>
                </a:moveTo>
                <a:cubicBezTo>
                  <a:pt x="0" y="20"/>
                  <a:pt x="0" y="20"/>
                  <a:pt x="0" y="20"/>
                </a:cubicBezTo>
                <a:cubicBezTo>
                  <a:pt x="2" y="20"/>
                  <a:pt x="3" y="20"/>
                  <a:pt x="5" y="20"/>
                </a:cubicBezTo>
                <a:cubicBezTo>
                  <a:pt x="5" y="4"/>
                  <a:pt x="5" y="4"/>
                  <a:pt x="5" y="4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5C216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Freeform 41"/>
          <p:cNvSpPr>
            <a:spLocks/>
          </p:cNvSpPr>
          <p:nvPr/>
        </p:nvSpPr>
        <p:spPr bwMode="auto">
          <a:xfrm>
            <a:off x="2618785" y="4892675"/>
            <a:ext cx="296862" cy="144463"/>
          </a:xfrm>
          <a:custGeom>
            <a:avLst/>
            <a:gdLst>
              <a:gd name="T0" fmla="*/ 80 w 187"/>
              <a:gd name="T1" fmla="*/ 91 h 91"/>
              <a:gd name="T2" fmla="*/ 66 w 187"/>
              <a:gd name="T3" fmla="*/ 89 h 91"/>
              <a:gd name="T4" fmla="*/ 0 w 187"/>
              <a:gd name="T5" fmla="*/ 38 h 91"/>
              <a:gd name="T6" fmla="*/ 21 w 187"/>
              <a:gd name="T7" fmla="*/ 28 h 91"/>
              <a:gd name="T8" fmla="*/ 43 w 187"/>
              <a:gd name="T9" fmla="*/ 18 h 91"/>
              <a:gd name="T10" fmla="*/ 74 w 187"/>
              <a:gd name="T11" fmla="*/ 42 h 91"/>
              <a:gd name="T12" fmla="*/ 153 w 187"/>
              <a:gd name="T13" fmla="*/ 0 h 91"/>
              <a:gd name="T14" fmla="*/ 187 w 187"/>
              <a:gd name="T15" fmla="*/ 34 h 91"/>
              <a:gd name="T16" fmla="*/ 80 w 187"/>
              <a:gd name="T17" fmla="*/ 91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7" h="91">
                <a:moveTo>
                  <a:pt x="80" y="91"/>
                </a:moveTo>
                <a:cubicBezTo>
                  <a:pt x="75" y="91"/>
                  <a:pt x="71" y="90"/>
                  <a:pt x="66" y="89"/>
                </a:cubicBezTo>
                <a:cubicBezTo>
                  <a:pt x="21" y="82"/>
                  <a:pt x="0" y="40"/>
                  <a:pt x="0" y="38"/>
                </a:cubicBezTo>
                <a:cubicBezTo>
                  <a:pt x="21" y="28"/>
                  <a:pt x="21" y="28"/>
                  <a:pt x="21" y="28"/>
                </a:cubicBezTo>
                <a:cubicBezTo>
                  <a:pt x="43" y="18"/>
                  <a:pt x="43" y="18"/>
                  <a:pt x="43" y="18"/>
                </a:cubicBezTo>
                <a:cubicBezTo>
                  <a:pt x="43" y="18"/>
                  <a:pt x="54" y="39"/>
                  <a:pt x="74" y="42"/>
                </a:cubicBezTo>
                <a:cubicBezTo>
                  <a:pt x="95" y="46"/>
                  <a:pt x="122" y="31"/>
                  <a:pt x="153" y="0"/>
                </a:cubicBezTo>
                <a:cubicBezTo>
                  <a:pt x="187" y="34"/>
                  <a:pt x="187" y="34"/>
                  <a:pt x="187" y="34"/>
                </a:cubicBezTo>
                <a:cubicBezTo>
                  <a:pt x="149" y="72"/>
                  <a:pt x="114" y="91"/>
                  <a:pt x="80" y="91"/>
                </a:cubicBezTo>
              </a:path>
            </a:pathLst>
          </a:custGeom>
          <a:solidFill>
            <a:srgbClr val="00205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Freeform 42"/>
          <p:cNvSpPr>
            <a:spLocks/>
          </p:cNvSpPr>
          <p:nvPr/>
        </p:nvSpPr>
        <p:spPr bwMode="auto">
          <a:xfrm>
            <a:off x="2858497" y="4848225"/>
            <a:ext cx="101600" cy="101600"/>
          </a:xfrm>
          <a:custGeom>
            <a:avLst/>
            <a:gdLst>
              <a:gd name="T0" fmla="*/ 54 w 64"/>
              <a:gd name="T1" fmla="*/ 46 h 64"/>
              <a:gd name="T2" fmla="*/ 54 w 64"/>
              <a:gd name="T3" fmla="*/ 45 h 64"/>
              <a:gd name="T4" fmla="*/ 54 w 64"/>
              <a:gd name="T5" fmla="*/ 10 h 64"/>
              <a:gd name="T6" fmla="*/ 19 w 64"/>
              <a:gd name="T7" fmla="*/ 10 h 64"/>
              <a:gd name="T8" fmla="*/ 18 w 64"/>
              <a:gd name="T9" fmla="*/ 11 h 64"/>
              <a:gd name="T10" fmla="*/ 18 w 64"/>
              <a:gd name="T11" fmla="*/ 11 h 64"/>
              <a:gd name="T12" fmla="*/ 0 w 64"/>
              <a:gd name="T13" fmla="*/ 30 h 64"/>
              <a:gd name="T14" fmla="*/ 36 w 64"/>
              <a:gd name="T15" fmla="*/ 64 h 64"/>
              <a:gd name="T16" fmla="*/ 54 w 64"/>
              <a:gd name="T17" fmla="*/ 46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4" h="64">
                <a:moveTo>
                  <a:pt x="54" y="46"/>
                </a:moveTo>
                <a:cubicBezTo>
                  <a:pt x="54" y="45"/>
                  <a:pt x="54" y="45"/>
                  <a:pt x="54" y="45"/>
                </a:cubicBezTo>
                <a:cubicBezTo>
                  <a:pt x="64" y="35"/>
                  <a:pt x="64" y="19"/>
                  <a:pt x="54" y="10"/>
                </a:cubicBezTo>
                <a:cubicBezTo>
                  <a:pt x="44" y="0"/>
                  <a:pt x="29" y="0"/>
                  <a:pt x="19" y="10"/>
                </a:cubicBezTo>
                <a:cubicBezTo>
                  <a:pt x="18" y="11"/>
                  <a:pt x="18" y="11"/>
                  <a:pt x="18" y="11"/>
                </a:cubicBezTo>
                <a:cubicBezTo>
                  <a:pt x="18" y="11"/>
                  <a:pt x="18" y="11"/>
                  <a:pt x="18" y="11"/>
                </a:cubicBezTo>
                <a:cubicBezTo>
                  <a:pt x="0" y="30"/>
                  <a:pt x="0" y="30"/>
                  <a:pt x="0" y="30"/>
                </a:cubicBezTo>
                <a:cubicBezTo>
                  <a:pt x="36" y="64"/>
                  <a:pt x="36" y="64"/>
                  <a:pt x="36" y="64"/>
                </a:cubicBezTo>
                <a:cubicBezTo>
                  <a:pt x="54" y="46"/>
                  <a:pt x="54" y="46"/>
                  <a:pt x="54" y="46"/>
                </a:cubicBezTo>
                <a:close/>
              </a:path>
            </a:pathLst>
          </a:custGeom>
          <a:solidFill>
            <a:srgbClr val="995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Freeform 43"/>
          <p:cNvSpPr>
            <a:spLocks/>
          </p:cNvSpPr>
          <p:nvPr/>
        </p:nvSpPr>
        <p:spPr bwMode="auto">
          <a:xfrm>
            <a:off x="2302872" y="5487987"/>
            <a:ext cx="184150" cy="103188"/>
          </a:xfrm>
          <a:custGeom>
            <a:avLst/>
            <a:gdLst>
              <a:gd name="T0" fmla="*/ 116 w 116"/>
              <a:gd name="T1" fmla="*/ 50 h 65"/>
              <a:gd name="T2" fmla="*/ 66 w 116"/>
              <a:gd name="T3" fmla="*/ 0 h 65"/>
              <a:gd name="T4" fmla="*/ 0 w 116"/>
              <a:gd name="T5" fmla="*/ 0 h 65"/>
              <a:gd name="T6" fmla="*/ 0 w 116"/>
              <a:gd name="T7" fmla="*/ 65 h 65"/>
              <a:gd name="T8" fmla="*/ 116 w 116"/>
              <a:gd name="T9" fmla="*/ 65 h 65"/>
              <a:gd name="T10" fmla="*/ 116 w 116"/>
              <a:gd name="T11" fmla="*/ 50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6" h="65">
                <a:moveTo>
                  <a:pt x="116" y="50"/>
                </a:moveTo>
                <a:lnTo>
                  <a:pt x="66" y="0"/>
                </a:lnTo>
                <a:lnTo>
                  <a:pt x="0" y="0"/>
                </a:lnTo>
                <a:lnTo>
                  <a:pt x="0" y="65"/>
                </a:lnTo>
                <a:lnTo>
                  <a:pt x="116" y="65"/>
                </a:lnTo>
                <a:lnTo>
                  <a:pt x="116" y="50"/>
                </a:lnTo>
                <a:close/>
              </a:path>
            </a:pathLst>
          </a:custGeom>
          <a:solidFill>
            <a:srgbClr val="00205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2079035" y="4819650"/>
            <a:ext cx="104775" cy="674688"/>
          </a:xfrm>
          <a:prstGeom prst="rect">
            <a:avLst/>
          </a:prstGeom>
          <a:solidFill>
            <a:srgbClr val="00205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Rectangle 45"/>
          <p:cNvSpPr>
            <a:spLocks noChangeArrowheads="1"/>
          </p:cNvSpPr>
          <p:nvPr/>
        </p:nvSpPr>
        <p:spPr bwMode="auto">
          <a:xfrm>
            <a:off x="2079035" y="4819650"/>
            <a:ext cx="104775" cy="67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Freeform 46"/>
          <p:cNvSpPr>
            <a:spLocks/>
          </p:cNvSpPr>
          <p:nvPr/>
        </p:nvSpPr>
        <p:spPr bwMode="auto">
          <a:xfrm>
            <a:off x="2079035" y="5487987"/>
            <a:ext cx="185737" cy="103188"/>
          </a:xfrm>
          <a:custGeom>
            <a:avLst/>
            <a:gdLst>
              <a:gd name="T0" fmla="*/ 117 w 117"/>
              <a:gd name="T1" fmla="*/ 50 h 65"/>
              <a:gd name="T2" fmla="*/ 67 w 117"/>
              <a:gd name="T3" fmla="*/ 0 h 65"/>
              <a:gd name="T4" fmla="*/ 0 w 117"/>
              <a:gd name="T5" fmla="*/ 0 h 65"/>
              <a:gd name="T6" fmla="*/ 0 w 117"/>
              <a:gd name="T7" fmla="*/ 65 h 65"/>
              <a:gd name="T8" fmla="*/ 117 w 117"/>
              <a:gd name="T9" fmla="*/ 65 h 65"/>
              <a:gd name="T10" fmla="*/ 117 w 117"/>
              <a:gd name="T11" fmla="*/ 50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7" h="65">
                <a:moveTo>
                  <a:pt x="117" y="50"/>
                </a:moveTo>
                <a:lnTo>
                  <a:pt x="67" y="0"/>
                </a:lnTo>
                <a:lnTo>
                  <a:pt x="0" y="0"/>
                </a:lnTo>
                <a:lnTo>
                  <a:pt x="0" y="65"/>
                </a:lnTo>
                <a:lnTo>
                  <a:pt x="117" y="65"/>
                </a:lnTo>
                <a:lnTo>
                  <a:pt x="117" y="50"/>
                </a:lnTo>
                <a:close/>
              </a:path>
            </a:pathLst>
          </a:custGeom>
          <a:solidFill>
            <a:srgbClr val="00205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Freeform 47"/>
          <p:cNvSpPr>
            <a:spLocks/>
          </p:cNvSpPr>
          <p:nvPr/>
        </p:nvSpPr>
        <p:spPr bwMode="auto">
          <a:xfrm>
            <a:off x="1767885" y="4416425"/>
            <a:ext cx="874712" cy="717550"/>
          </a:xfrm>
          <a:custGeom>
            <a:avLst/>
            <a:gdLst>
              <a:gd name="T0" fmla="*/ 551 w 551"/>
              <a:gd name="T1" fmla="*/ 28 h 452"/>
              <a:gd name="T2" fmla="*/ 551 w 551"/>
              <a:gd name="T3" fmla="*/ 424 h 452"/>
              <a:gd name="T4" fmla="*/ 522 w 551"/>
              <a:gd name="T5" fmla="*/ 452 h 452"/>
              <a:gd name="T6" fmla="*/ 28 w 551"/>
              <a:gd name="T7" fmla="*/ 452 h 452"/>
              <a:gd name="T8" fmla="*/ 0 w 551"/>
              <a:gd name="T9" fmla="*/ 424 h 452"/>
              <a:gd name="T10" fmla="*/ 0 w 551"/>
              <a:gd name="T11" fmla="*/ 28 h 452"/>
              <a:gd name="T12" fmla="*/ 28 w 551"/>
              <a:gd name="T13" fmla="*/ 0 h 452"/>
              <a:gd name="T14" fmla="*/ 522 w 551"/>
              <a:gd name="T15" fmla="*/ 0 h 452"/>
              <a:gd name="T16" fmla="*/ 551 w 551"/>
              <a:gd name="T17" fmla="*/ 28 h 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51" h="452">
                <a:moveTo>
                  <a:pt x="551" y="28"/>
                </a:moveTo>
                <a:cubicBezTo>
                  <a:pt x="551" y="424"/>
                  <a:pt x="551" y="424"/>
                  <a:pt x="551" y="424"/>
                </a:cubicBezTo>
                <a:cubicBezTo>
                  <a:pt x="551" y="424"/>
                  <a:pt x="551" y="452"/>
                  <a:pt x="522" y="452"/>
                </a:cubicBezTo>
                <a:cubicBezTo>
                  <a:pt x="28" y="452"/>
                  <a:pt x="28" y="452"/>
                  <a:pt x="28" y="452"/>
                </a:cubicBezTo>
                <a:cubicBezTo>
                  <a:pt x="28" y="452"/>
                  <a:pt x="0" y="452"/>
                  <a:pt x="0" y="424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8"/>
                  <a:pt x="0" y="0"/>
                  <a:pt x="28" y="0"/>
                </a:cubicBezTo>
                <a:cubicBezTo>
                  <a:pt x="522" y="0"/>
                  <a:pt x="522" y="0"/>
                  <a:pt x="522" y="0"/>
                </a:cubicBezTo>
                <a:cubicBezTo>
                  <a:pt x="522" y="0"/>
                  <a:pt x="551" y="0"/>
                  <a:pt x="551" y="28"/>
                </a:cubicBezTo>
              </a:path>
            </a:pathLst>
          </a:custGeom>
          <a:solidFill>
            <a:srgbClr val="66257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Freeform 48"/>
          <p:cNvSpPr>
            <a:spLocks/>
          </p:cNvSpPr>
          <p:nvPr/>
        </p:nvSpPr>
        <p:spPr bwMode="auto">
          <a:xfrm>
            <a:off x="1804397" y="4416425"/>
            <a:ext cx="898525" cy="717550"/>
          </a:xfrm>
          <a:custGeom>
            <a:avLst/>
            <a:gdLst>
              <a:gd name="T0" fmla="*/ 566 w 566"/>
              <a:gd name="T1" fmla="*/ 28 h 452"/>
              <a:gd name="T2" fmla="*/ 566 w 566"/>
              <a:gd name="T3" fmla="*/ 424 h 452"/>
              <a:gd name="T4" fmla="*/ 538 w 566"/>
              <a:gd name="T5" fmla="*/ 452 h 452"/>
              <a:gd name="T6" fmla="*/ 29 w 566"/>
              <a:gd name="T7" fmla="*/ 452 h 452"/>
              <a:gd name="T8" fmla="*/ 0 w 566"/>
              <a:gd name="T9" fmla="*/ 424 h 452"/>
              <a:gd name="T10" fmla="*/ 0 w 566"/>
              <a:gd name="T11" fmla="*/ 28 h 452"/>
              <a:gd name="T12" fmla="*/ 29 w 566"/>
              <a:gd name="T13" fmla="*/ 0 h 452"/>
              <a:gd name="T14" fmla="*/ 538 w 566"/>
              <a:gd name="T15" fmla="*/ 0 h 452"/>
              <a:gd name="T16" fmla="*/ 566 w 566"/>
              <a:gd name="T17" fmla="*/ 28 h 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66" h="452">
                <a:moveTo>
                  <a:pt x="566" y="28"/>
                </a:moveTo>
                <a:cubicBezTo>
                  <a:pt x="566" y="424"/>
                  <a:pt x="566" y="424"/>
                  <a:pt x="566" y="424"/>
                </a:cubicBezTo>
                <a:cubicBezTo>
                  <a:pt x="566" y="424"/>
                  <a:pt x="566" y="452"/>
                  <a:pt x="538" y="452"/>
                </a:cubicBezTo>
                <a:cubicBezTo>
                  <a:pt x="29" y="452"/>
                  <a:pt x="29" y="452"/>
                  <a:pt x="29" y="452"/>
                </a:cubicBezTo>
                <a:cubicBezTo>
                  <a:pt x="29" y="452"/>
                  <a:pt x="0" y="452"/>
                  <a:pt x="0" y="424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8"/>
                  <a:pt x="0" y="0"/>
                  <a:pt x="29" y="0"/>
                </a:cubicBezTo>
                <a:cubicBezTo>
                  <a:pt x="538" y="0"/>
                  <a:pt x="538" y="0"/>
                  <a:pt x="538" y="0"/>
                </a:cubicBezTo>
                <a:cubicBezTo>
                  <a:pt x="538" y="0"/>
                  <a:pt x="566" y="0"/>
                  <a:pt x="566" y="28"/>
                </a:cubicBezTo>
              </a:path>
            </a:pathLst>
          </a:custGeom>
          <a:solidFill>
            <a:srgbClr val="995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Rectangle 49"/>
          <p:cNvSpPr>
            <a:spLocks noChangeArrowheads="1"/>
          </p:cNvSpPr>
          <p:nvPr/>
        </p:nvSpPr>
        <p:spPr bwMode="auto">
          <a:xfrm>
            <a:off x="1850435" y="4460875"/>
            <a:ext cx="808037" cy="5381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Rectangle 50"/>
          <p:cNvSpPr>
            <a:spLocks noChangeArrowheads="1"/>
          </p:cNvSpPr>
          <p:nvPr/>
        </p:nvSpPr>
        <p:spPr bwMode="auto">
          <a:xfrm>
            <a:off x="1850435" y="4460875"/>
            <a:ext cx="808037" cy="53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Rectangle 51"/>
          <p:cNvSpPr>
            <a:spLocks noChangeArrowheads="1"/>
          </p:cNvSpPr>
          <p:nvPr/>
        </p:nvSpPr>
        <p:spPr bwMode="auto">
          <a:xfrm>
            <a:off x="10567583" y="4754563"/>
            <a:ext cx="36512" cy="6350"/>
          </a:xfrm>
          <a:prstGeom prst="rect">
            <a:avLst/>
          </a:prstGeom>
          <a:solidFill>
            <a:srgbClr val="82458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Rectangle 52"/>
          <p:cNvSpPr>
            <a:spLocks noChangeArrowheads="1"/>
          </p:cNvSpPr>
          <p:nvPr/>
        </p:nvSpPr>
        <p:spPr bwMode="auto">
          <a:xfrm>
            <a:off x="10567583" y="4754563"/>
            <a:ext cx="36512" cy="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Freeform 53"/>
          <p:cNvSpPr>
            <a:spLocks/>
          </p:cNvSpPr>
          <p:nvPr/>
        </p:nvSpPr>
        <p:spPr bwMode="auto">
          <a:xfrm>
            <a:off x="10604096" y="4754563"/>
            <a:ext cx="266700" cy="6350"/>
          </a:xfrm>
          <a:custGeom>
            <a:avLst/>
            <a:gdLst>
              <a:gd name="T0" fmla="*/ 168 w 168"/>
              <a:gd name="T1" fmla="*/ 0 h 4"/>
              <a:gd name="T2" fmla="*/ 0 w 168"/>
              <a:gd name="T3" fmla="*/ 0 h 4"/>
              <a:gd name="T4" fmla="*/ 0 w 168"/>
              <a:gd name="T5" fmla="*/ 4 h 4"/>
              <a:gd name="T6" fmla="*/ 164 w 168"/>
              <a:gd name="T7" fmla="*/ 4 h 4"/>
              <a:gd name="T8" fmla="*/ 168 w 168"/>
              <a:gd name="T9" fmla="*/ 0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8" h="4">
                <a:moveTo>
                  <a:pt x="168" y="0"/>
                </a:moveTo>
                <a:lnTo>
                  <a:pt x="0" y="0"/>
                </a:lnTo>
                <a:lnTo>
                  <a:pt x="0" y="4"/>
                </a:lnTo>
                <a:lnTo>
                  <a:pt x="164" y="4"/>
                </a:lnTo>
                <a:lnTo>
                  <a:pt x="168" y="0"/>
                </a:lnTo>
                <a:close/>
              </a:path>
            </a:pathLst>
          </a:custGeom>
          <a:solidFill>
            <a:srgbClr val="12B7A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" name="Freeform 54"/>
          <p:cNvSpPr>
            <a:spLocks/>
          </p:cNvSpPr>
          <p:nvPr/>
        </p:nvSpPr>
        <p:spPr bwMode="auto">
          <a:xfrm>
            <a:off x="10604096" y="4754563"/>
            <a:ext cx="266700" cy="6350"/>
          </a:xfrm>
          <a:custGeom>
            <a:avLst/>
            <a:gdLst>
              <a:gd name="T0" fmla="*/ 168 w 168"/>
              <a:gd name="T1" fmla="*/ 0 h 4"/>
              <a:gd name="T2" fmla="*/ 0 w 168"/>
              <a:gd name="T3" fmla="*/ 0 h 4"/>
              <a:gd name="T4" fmla="*/ 0 w 168"/>
              <a:gd name="T5" fmla="*/ 4 h 4"/>
              <a:gd name="T6" fmla="*/ 164 w 168"/>
              <a:gd name="T7" fmla="*/ 4 h 4"/>
              <a:gd name="T8" fmla="*/ 168 w 168"/>
              <a:gd name="T9" fmla="*/ 0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8" h="4">
                <a:moveTo>
                  <a:pt x="168" y="0"/>
                </a:moveTo>
                <a:lnTo>
                  <a:pt x="0" y="0"/>
                </a:lnTo>
                <a:lnTo>
                  <a:pt x="0" y="4"/>
                </a:lnTo>
                <a:lnTo>
                  <a:pt x="164" y="4"/>
                </a:lnTo>
                <a:lnTo>
                  <a:pt x="168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Rectangle 55"/>
          <p:cNvSpPr>
            <a:spLocks noChangeArrowheads="1"/>
          </p:cNvSpPr>
          <p:nvPr/>
        </p:nvSpPr>
        <p:spPr bwMode="auto">
          <a:xfrm>
            <a:off x="10915246" y="4754563"/>
            <a:ext cx="36512" cy="6350"/>
          </a:xfrm>
          <a:prstGeom prst="rect">
            <a:avLst/>
          </a:prstGeom>
          <a:solidFill>
            <a:srgbClr val="7B42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Rectangle 56"/>
          <p:cNvSpPr>
            <a:spLocks noChangeArrowheads="1"/>
          </p:cNvSpPr>
          <p:nvPr/>
        </p:nvSpPr>
        <p:spPr bwMode="auto">
          <a:xfrm>
            <a:off x="10915246" y="4754563"/>
            <a:ext cx="36512" cy="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" name="Freeform 57"/>
          <p:cNvSpPr>
            <a:spLocks/>
          </p:cNvSpPr>
          <p:nvPr/>
        </p:nvSpPr>
        <p:spPr bwMode="auto">
          <a:xfrm>
            <a:off x="10864446" y="4754563"/>
            <a:ext cx="50800" cy="6350"/>
          </a:xfrm>
          <a:custGeom>
            <a:avLst/>
            <a:gdLst>
              <a:gd name="T0" fmla="*/ 32 w 32"/>
              <a:gd name="T1" fmla="*/ 0 h 4"/>
              <a:gd name="T2" fmla="*/ 4 w 32"/>
              <a:gd name="T3" fmla="*/ 0 h 4"/>
              <a:gd name="T4" fmla="*/ 0 w 32"/>
              <a:gd name="T5" fmla="*/ 4 h 4"/>
              <a:gd name="T6" fmla="*/ 32 w 32"/>
              <a:gd name="T7" fmla="*/ 4 h 4"/>
              <a:gd name="T8" fmla="*/ 32 w 32"/>
              <a:gd name="T9" fmla="*/ 0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" h="4">
                <a:moveTo>
                  <a:pt x="32" y="0"/>
                </a:moveTo>
                <a:lnTo>
                  <a:pt x="4" y="0"/>
                </a:lnTo>
                <a:lnTo>
                  <a:pt x="0" y="4"/>
                </a:lnTo>
                <a:lnTo>
                  <a:pt x="32" y="4"/>
                </a:lnTo>
                <a:lnTo>
                  <a:pt x="32" y="0"/>
                </a:lnTo>
                <a:close/>
              </a:path>
            </a:pathLst>
          </a:custGeom>
          <a:solidFill>
            <a:srgbClr val="11AEA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Freeform 58"/>
          <p:cNvSpPr>
            <a:spLocks/>
          </p:cNvSpPr>
          <p:nvPr/>
        </p:nvSpPr>
        <p:spPr bwMode="auto">
          <a:xfrm>
            <a:off x="10864446" y="4754563"/>
            <a:ext cx="50800" cy="6350"/>
          </a:xfrm>
          <a:custGeom>
            <a:avLst/>
            <a:gdLst>
              <a:gd name="T0" fmla="*/ 32 w 32"/>
              <a:gd name="T1" fmla="*/ 0 h 4"/>
              <a:gd name="T2" fmla="*/ 4 w 32"/>
              <a:gd name="T3" fmla="*/ 0 h 4"/>
              <a:gd name="T4" fmla="*/ 0 w 32"/>
              <a:gd name="T5" fmla="*/ 4 h 4"/>
              <a:gd name="T6" fmla="*/ 32 w 32"/>
              <a:gd name="T7" fmla="*/ 4 h 4"/>
              <a:gd name="T8" fmla="*/ 32 w 32"/>
              <a:gd name="T9" fmla="*/ 0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" h="4">
                <a:moveTo>
                  <a:pt x="32" y="0"/>
                </a:moveTo>
                <a:lnTo>
                  <a:pt x="4" y="0"/>
                </a:lnTo>
                <a:lnTo>
                  <a:pt x="0" y="4"/>
                </a:lnTo>
                <a:lnTo>
                  <a:pt x="32" y="4"/>
                </a:lnTo>
                <a:lnTo>
                  <a:pt x="3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Rectangle 59"/>
          <p:cNvSpPr>
            <a:spLocks noChangeArrowheads="1"/>
          </p:cNvSpPr>
          <p:nvPr/>
        </p:nvSpPr>
        <p:spPr bwMode="auto">
          <a:xfrm>
            <a:off x="10567583" y="4976813"/>
            <a:ext cx="36512" cy="6350"/>
          </a:xfrm>
          <a:prstGeom prst="rect">
            <a:avLst/>
          </a:prstGeom>
          <a:solidFill>
            <a:srgbClr val="82458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" name="Rectangle 60"/>
          <p:cNvSpPr>
            <a:spLocks noChangeArrowheads="1"/>
          </p:cNvSpPr>
          <p:nvPr/>
        </p:nvSpPr>
        <p:spPr bwMode="auto">
          <a:xfrm>
            <a:off x="10567583" y="4976813"/>
            <a:ext cx="36512" cy="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" name="Freeform 61"/>
          <p:cNvSpPr>
            <a:spLocks/>
          </p:cNvSpPr>
          <p:nvPr/>
        </p:nvSpPr>
        <p:spPr bwMode="auto">
          <a:xfrm>
            <a:off x="10604096" y="4976813"/>
            <a:ext cx="17462" cy="6350"/>
          </a:xfrm>
          <a:custGeom>
            <a:avLst/>
            <a:gdLst>
              <a:gd name="T0" fmla="*/ 11 w 11"/>
              <a:gd name="T1" fmla="*/ 0 h 4"/>
              <a:gd name="T2" fmla="*/ 0 w 11"/>
              <a:gd name="T3" fmla="*/ 0 h 4"/>
              <a:gd name="T4" fmla="*/ 0 w 11"/>
              <a:gd name="T5" fmla="*/ 4 h 4"/>
              <a:gd name="T6" fmla="*/ 7 w 11"/>
              <a:gd name="T7" fmla="*/ 4 h 4"/>
              <a:gd name="T8" fmla="*/ 11 w 11"/>
              <a:gd name="T9" fmla="*/ 0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" h="4">
                <a:moveTo>
                  <a:pt x="11" y="0"/>
                </a:moveTo>
                <a:lnTo>
                  <a:pt x="0" y="0"/>
                </a:lnTo>
                <a:lnTo>
                  <a:pt x="0" y="4"/>
                </a:lnTo>
                <a:lnTo>
                  <a:pt x="7" y="4"/>
                </a:lnTo>
                <a:lnTo>
                  <a:pt x="11" y="0"/>
                </a:lnTo>
                <a:close/>
              </a:path>
            </a:pathLst>
          </a:custGeom>
          <a:solidFill>
            <a:srgbClr val="12B7A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Freeform 62"/>
          <p:cNvSpPr>
            <a:spLocks/>
          </p:cNvSpPr>
          <p:nvPr/>
        </p:nvSpPr>
        <p:spPr bwMode="auto">
          <a:xfrm>
            <a:off x="10604096" y="4976813"/>
            <a:ext cx="17462" cy="6350"/>
          </a:xfrm>
          <a:custGeom>
            <a:avLst/>
            <a:gdLst>
              <a:gd name="T0" fmla="*/ 11 w 11"/>
              <a:gd name="T1" fmla="*/ 0 h 4"/>
              <a:gd name="T2" fmla="*/ 0 w 11"/>
              <a:gd name="T3" fmla="*/ 0 h 4"/>
              <a:gd name="T4" fmla="*/ 0 w 11"/>
              <a:gd name="T5" fmla="*/ 4 h 4"/>
              <a:gd name="T6" fmla="*/ 7 w 11"/>
              <a:gd name="T7" fmla="*/ 4 h 4"/>
              <a:gd name="T8" fmla="*/ 11 w 11"/>
              <a:gd name="T9" fmla="*/ 0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" h="4">
                <a:moveTo>
                  <a:pt x="11" y="0"/>
                </a:moveTo>
                <a:lnTo>
                  <a:pt x="0" y="0"/>
                </a:lnTo>
                <a:lnTo>
                  <a:pt x="0" y="4"/>
                </a:lnTo>
                <a:lnTo>
                  <a:pt x="7" y="4"/>
                </a:lnTo>
                <a:lnTo>
                  <a:pt x="1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" name="Rectangle 63"/>
          <p:cNvSpPr>
            <a:spLocks noChangeArrowheads="1"/>
          </p:cNvSpPr>
          <p:nvPr/>
        </p:nvSpPr>
        <p:spPr bwMode="auto">
          <a:xfrm>
            <a:off x="10915246" y="4976813"/>
            <a:ext cx="36512" cy="6350"/>
          </a:xfrm>
          <a:prstGeom prst="rect">
            <a:avLst/>
          </a:prstGeom>
          <a:solidFill>
            <a:srgbClr val="7B42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" name="Rectangle 64"/>
          <p:cNvSpPr>
            <a:spLocks noChangeArrowheads="1"/>
          </p:cNvSpPr>
          <p:nvPr/>
        </p:nvSpPr>
        <p:spPr bwMode="auto">
          <a:xfrm>
            <a:off x="10915246" y="4976813"/>
            <a:ext cx="36512" cy="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" name="Freeform 65"/>
          <p:cNvSpPr>
            <a:spLocks/>
          </p:cNvSpPr>
          <p:nvPr/>
        </p:nvSpPr>
        <p:spPr bwMode="auto">
          <a:xfrm>
            <a:off x="10615208" y="4976813"/>
            <a:ext cx="300037" cy="6350"/>
          </a:xfrm>
          <a:custGeom>
            <a:avLst/>
            <a:gdLst>
              <a:gd name="T0" fmla="*/ 189 w 189"/>
              <a:gd name="T1" fmla="*/ 0 h 4"/>
              <a:gd name="T2" fmla="*/ 4 w 189"/>
              <a:gd name="T3" fmla="*/ 0 h 4"/>
              <a:gd name="T4" fmla="*/ 0 w 189"/>
              <a:gd name="T5" fmla="*/ 4 h 4"/>
              <a:gd name="T6" fmla="*/ 189 w 189"/>
              <a:gd name="T7" fmla="*/ 4 h 4"/>
              <a:gd name="T8" fmla="*/ 189 w 189"/>
              <a:gd name="T9" fmla="*/ 0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9" h="4">
                <a:moveTo>
                  <a:pt x="189" y="0"/>
                </a:moveTo>
                <a:lnTo>
                  <a:pt x="4" y="0"/>
                </a:lnTo>
                <a:lnTo>
                  <a:pt x="0" y="4"/>
                </a:lnTo>
                <a:lnTo>
                  <a:pt x="189" y="4"/>
                </a:lnTo>
                <a:lnTo>
                  <a:pt x="189" y="0"/>
                </a:lnTo>
                <a:close/>
              </a:path>
            </a:pathLst>
          </a:custGeom>
          <a:solidFill>
            <a:srgbClr val="11AEA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" name="Freeform 66"/>
          <p:cNvSpPr>
            <a:spLocks/>
          </p:cNvSpPr>
          <p:nvPr/>
        </p:nvSpPr>
        <p:spPr bwMode="auto">
          <a:xfrm>
            <a:off x="10615208" y="4976813"/>
            <a:ext cx="300037" cy="6350"/>
          </a:xfrm>
          <a:custGeom>
            <a:avLst/>
            <a:gdLst>
              <a:gd name="T0" fmla="*/ 189 w 189"/>
              <a:gd name="T1" fmla="*/ 0 h 4"/>
              <a:gd name="T2" fmla="*/ 4 w 189"/>
              <a:gd name="T3" fmla="*/ 0 h 4"/>
              <a:gd name="T4" fmla="*/ 0 w 189"/>
              <a:gd name="T5" fmla="*/ 4 h 4"/>
              <a:gd name="T6" fmla="*/ 189 w 189"/>
              <a:gd name="T7" fmla="*/ 4 h 4"/>
              <a:gd name="T8" fmla="*/ 189 w 189"/>
              <a:gd name="T9" fmla="*/ 0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9" h="4">
                <a:moveTo>
                  <a:pt x="189" y="0"/>
                </a:moveTo>
                <a:lnTo>
                  <a:pt x="4" y="0"/>
                </a:lnTo>
                <a:lnTo>
                  <a:pt x="0" y="4"/>
                </a:lnTo>
                <a:lnTo>
                  <a:pt x="189" y="4"/>
                </a:lnTo>
                <a:lnTo>
                  <a:pt x="189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" name="Freeform 67"/>
          <p:cNvSpPr>
            <a:spLocks noEditPoints="1"/>
          </p:cNvSpPr>
          <p:nvPr/>
        </p:nvSpPr>
        <p:spPr bwMode="auto">
          <a:xfrm>
            <a:off x="3026772" y="4159250"/>
            <a:ext cx="128587" cy="128588"/>
          </a:xfrm>
          <a:custGeom>
            <a:avLst/>
            <a:gdLst>
              <a:gd name="T0" fmla="*/ 41 w 82"/>
              <a:gd name="T1" fmla="*/ 0 h 81"/>
              <a:gd name="T2" fmla="*/ 82 w 82"/>
              <a:gd name="T3" fmla="*/ 41 h 81"/>
              <a:gd name="T4" fmla="*/ 41 w 82"/>
              <a:gd name="T5" fmla="*/ 81 h 81"/>
              <a:gd name="T6" fmla="*/ 0 w 82"/>
              <a:gd name="T7" fmla="*/ 41 h 81"/>
              <a:gd name="T8" fmla="*/ 41 w 82"/>
              <a:gd name="T9" fmla="*/ 0 h 81"/>
              <a:gd name="T10" fmla="*/ 41 w 82"/>
              <a:gd name="T11" fmla="*/ 69 h 81"/>
              <a:gd name="T12" fmla="*/ 68 w 82"/>
              <a:gd name="T13" fmla="*/ 40 h 81"/>
              <a:gd name="T14" fmla="*/ 41 w 82"/>
              <a:gd name="T15" fmla="*/ 13 h 81"/>
              <a:gd name="T16" fmla="*/ 15 w 82"/>
              <a:gd name="T17" fmla="*/ 40 h 81"/>
              <a:gd name="T18" fmla="*/ 41 w 82"/>
              <a:gd name="T19" fmla="*/ 69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2" h="81">
                <a:moveTo>
                  <a:pt x="41" y="0"/>
                </a:moveTo>
                <a:cubicBezTo>
                  <a:pt x="65" y="0"/>
                  <a:pt x="82" y="16"/>
                  <a:pt x="82" y="41"/>
                </a:cubicBezTo>
                <a:cubicBezTo>
                  <a:pt x="82" y="65"/>
                  <a:pt x="65" y="81"/>
                  <a:pt x="41" y="81"/>
                </a:cubicBezTo>
                <a:cubicBezTo>
                  <a:pt x="17" y="81"/>
                  <a:pt x="0" y="65"/>
                  <a:pt x="0" y="41"/>
                </a:cubicBezTo>
                <a:cubicBezTo>
                  <a:pt x="0" y="16"/>
                  <a:pt x="17" y="0"/>
                  <a:pt x="41" y="0"/>
                </a:cubicBezTo>
                <a:close/>
                <a:moveTo>
                  <a:pt x="41" y="69"/>
                </a:moveTo>
                <a:cubicBezTo>
                  <a:pt x="57" y="69"/>
                  <a:pt x="68" y="57"/>
                  <a:pt x="68" y="40"/>
                </a:cubicBezTo>
                <a:cubicBezTo>
                  <a:pt x="68" y="25"/>
                  <a:pt x="57" y="13"/>
                  <a:pt x="41" y="13"/>
                </a:cubicBezTo>
                <a:cubicBezTo>
                  <a:pt x="25" y="13"/>
                  <a:pt x="15" y="25"/>
                  <a:pt x="15" y="40"/>
                </a:cubicBezTo>
                <a:cubicBezTo>
                  <a:pt x="15" y="57"/>
                  <a:pt x="25" y="69"/>
                  <a:pt x="41" y="69"/>
                </a:cubicBezTo>
                <a:close/>
              </a:path>
            </a:pathLst>
          </a:custGeom>
          <a:solidFill>
            <a:srgbClr val="00205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" name="Rectangle 68"/>
          <p:cNvSpPr>
            <a:spLocks noChangeArrowheads="1"/>
          </p:cNvSpPr>
          <p:nvPr/>
        </p:nvSpPr>
        <p:spPr bwMode="auto">
          <a:xfrm>
            <a:off x="3175997" y="4162425"/>
            <a:ext cx="22225" cy="122238"/>
          </a:xfrm>
          <a:prstGeom prst="rect">
            <a:avLst/>
          </a:prstGeom>
          <a:solidFill>
            <a:srgbClr val="00205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" name="Freeform 69"/>
          <p:cNvSpPr>
            <a:spLocks noEditPoints="1"/>
          </p:cNvSpPr>
          <p:nvPr/>
        </p:nvSpPr>
        <p:spPr bwMode="auto">
          <a:xfrm>
            <a:off x="9408708" y="4189413"/>
            <a:ext cx="130175" cy="128588"/>
          </a:xfrm>
          <a:custGeom>
            <a:avLst/>
            <a:gdLst>
              <a:gd name="T0" fmla="*/ 41 w 82"/>
              <a:gd name="T1" fmla="*/ 0 h 81"/>
              <a:gd name="T2" fmla="*/ 82 w 82"/>
              <a:gd name="T3" fmla="*/ 41 h 81"/>
              <a:gd name="T4" fmla="*/ 41 w 82"/>
              <a:gd name="T5" fmla="*/ 81 h 81"/>
              <a:gd name="T6" fmla="*/ 0 w 82"/>
              <a:gd name="T7" fmla="*/ 41 h 81"/>
              <a:gd name="T8" fmla="*/ 41 w 82"/>
              <a:gd name="T9" fmla="*/ 0 h 81"/>
              <a:gd name="T10" fmla="*/ 41 w 82"/>
              <a:gd name="T11" fmla="*/ 69 h 81"/>
              <a:gd name="T12" fmla="*/ 68 w 82"/>
              <a:gd name="T13" fmla="*/ 40 h 81"/>
              <a:gd name="T14" fmla="*/ 41 w 82"/>
              <a:gd name="T15" fmla="*/ 13 h 81"/>
              <a:gd name="T16" fmla="*/ 15 w 82"/>
              <a:gd name="T17" fmla="*/ 40 h 81"/>
              <a:gd name="T18" fmla="*/ 41 w 82"/>
              <a:gd name="T19" fmla="*/ 69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2" h="81">
                <a:moveTo>
                  <a:pt x="41" y="0"/>
                </a:moveTo>
                <a:cubicBezTo>
                  <a:pt x="65" y="0"/>
                  <a:pt x="82" y="16"/>
                  <a:pt x="82" y="41"/>
                </a:cubicBezTo>
                <a:cubicBezTo>
                  <a:pt x="82" y="65"/>
                  <a:pt x="65" y="81"/>
                  <a:pt x="41" y="81"/>
                </a:cubicBezTo>
                <a:cubicBezTo>
                  <a:pt x="17" y="81"/>
                  <a:pt x="0" y="65"/>
                  <a:pt x="0" y="41"/>
                </a:cubicBezTo>
                <a:cubicBezTo>
                  <a:pt x="0" y="16"/>
                  <a:pt x="17" y="0"/>
                  <a:pt x="41" y="0"/>
                </a:cubicBezTo>
                <a:close/>
                <a:moveTo>
                  <a:pt x="41" y="69"/>
                </a:moveTo>
                <a:cubicBezTo>
                  <a:pt x="57" y="69"/>
                  <a:pt x="68" y="57"/>
                  <a:pt x="68" y="40"/>
                </a:cubicBezTo>
                <a:cubicBezTo>
                  <a:pt x="68" y="25"/>
                  <a:pt x="57" y="13"/>
                  <a:pt x="41" y="13"/>
                </a:cubicBezTo>
                <a:cubicBezTo>
                  <a:pt x="25" y="13"/>
                  <a:pt x="15" y="25"/>
                  <a:pt x="15" y="40"/>
                </a:cubicBezTo>
                <a:cubicBezTo>
                  <a:pt x="15" y="57"/>
                  <a:pt x="25" y="69"/>
                  <a:pt x="41" y="69"/>
                </a:cubicBezTo>
                <a:close/>
              </a:path>
            </a:pathLst>
          </a:custGeom>
          <a:solidFill>
            <a:srgbClr val="00205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" name="Freeform 70"/>
          <p:cNvSpPr>
            <a:spLocks noEditPoints="1"/>
          </p:cNvSpPr>
          <p:nvPr/>
        </p:nvSpPr>
        <p:spPr bwMode="auto">
          <a:xfrm>
            <a:off x="9553171" y="4189413"/>
            <a:ext cx="130175" cy="128588"/>
          </a:xfrm>
          <a:custGeom>
            <a:avLst/>
            <a:gdLst>
              <a:gd name="T0" fmla="*/ 41 w 82"/>
              <a:gd name="T1" fmla="*/ 0 h 81"/>
              <a:gd name="T2" fmla="*/ 82 w 82"/>
              <a:gd name="T3" fmla="*/ 41 h 81"/>
              <a:gd name="T4" fmla="*/ 41 w 82"/>
              <a:gd name="T5" fmla="*/ 81 h 81"/>
              <a:gd name="T6" fmla="*/ 0 w 82"/>
              <a:gd name="T7" fmla="*/ 41 h 81"/>
              <a:gd name="T8" fmla="*/ 41 w 82"/>
              <a:gd name="T9" fmla="*/ 0 h 81"/>
              <a:gd name="T10" fmla="*/ 41 w 82"/>
              <a:gd name="T11" fmla="*/ 69 h 81"/>
              <a:gd name="T12" fmla="*/ 67 w 82"/>
              <a:gd name="T13" fmla="*/ 40 h 81"/>
              <a:gd name="T14" fmla="*/ 41 w 82"/>
              <a:gd name="T15" fmla="*/ 13 h 81"/>
              <a:gd name="T16" fmla="*/ 14 w 82"/>
              <a:gd name="T17" fmla="*/ 40 h 81"/>
              <a:gd name="T18" fmla="*/ 41 w 82"/>
              <a:gd name="T19" fmla="*/ 69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2" h="81">
                <a:moveTo>
                  <a:pt x="41" y="0"/>
                </a:moveTo>
                <a:cubicBezTo>
                  <a:pt x="65" y="0"/>
                  <a:pt x="82" y="16"/>
                  <a:pt x="82" y="41"/>
                </a:cubicBezTo>
                <a:cubicBezTo>
                  <a:pt x="82" y="65"/>
                  <a:pt x="65" y="81"/>
                  <a:pt x="41" y="81"/>
                </a:cubicBezTo>
                <a:cubicBezTo>
                  <a:pt x="17" y="81"/>
                  <a:pt x="0" y="65"/>
                  <a:pt x="0" y="41"/>
                </a:cubicBezTo>
                <a:cubicBezTo>
                  <a:pt x="0" y="16"/>
                  <a:pt x="17" y="0"/>
                  <a:pt x="41" y="0"/>
                </a:cubicBezTo>
                <a:close/>
                <a:moveTo>
                  <a:pt x="41" y="69"/>
                </a:moveTo>
                <a:cubicBezTo>
                  <a:pt x="57" y="69"/>
                  <a:pt x="67" y="57"/>
                  <a:pt x="67" y="40"/>
                </a:cubicBezTo>
                <a:cubicBezTo>
                  <a:pt x="67" y="25"/>
                  <a:pt x="57" y="13"/>
                  <a:pt x="41" y="13"/>
                </a:cubicBezTo>
                <a:cubicBezTo>
                  <a:pt x="25" y="13"/>
                  <a:pt x="14" y="25"/>
                  <a:pt x="14" y="40"/>
                </a:cubicBezTo>
                <a:cubicBezTo>
                  <a:pt x="14" y="57"/>
                  <a:pt x="25" y="69"/>
                  <a:pt x="41" y="69"/>
                </a:cubicBezTo>
                <a:close/>
              </a:path>
            </a:pathLst>
          </a:custGeom>
          <a:solidFill>
            <a:srgbClr val="00205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" name="Rectangle 71"/>
          <p:cNvSpPr>
            <a:spLocks noChangeArrowheads="1"/>
          </p:cNvSpPr>
          <p:nvPr/>
        </p:nvSpPr>
        <p:spPr bwMode="auto">
          <a:xfrm>
            <a:off x="3033122" y="4370387"/>
            <a:ext cx="22225" cy="122238"/>
          </a:xfrm>
          <a:prstGeom prst="rect">
            <a:avLst/>
          </a:prstGeom>
          <a:solidFill>
            <a:srgbClr val="00205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Rectangle 72"/>
          <p:cNvSpPr>
            <a:spLocks noChangeArrowheads="1"/>
          </p:cNvSpPr>
          <p:nvPr/>
        </p:nvSpPr>
        <p:spPr bwMode="auto">
          <a:xfrm>
            <a:off x="3082335" y="4370387"/>
            <a:ext cx="20637" cy="122238"/>
          </a:xfrm>
          <a:prstGeom prst="rect">
            <a:avLst/>
          </a:prstGeom>
          <a:solidFill>
            <a:srgbClr val="00205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" name="Freeform 73"/>
          <p:cNvSpPr>
            <a:spLocks noEditPoints="1"/>
          </p:cNvSpPr>
          <p:nvPr/>
        </p:nvSpPr>
        <p:spPr bwMode="auto">
          <a:xfrm>
            <a:off x="3123610" y="4367212"/>
            <a:ext cx="128587" cy="128588"/>
          </a:xfrm>
          <a:custGeom>
            <a:avLst/>
            <a:gdLst>
              <a:gd name="T0" fmla="*/ 41 w 82"/>
              <a:gd name="T1" fmla="*/ 0 h 81"/>
              <a:gd name="T2" fmla="*/ 82 w 82"/>
              <a:gd name="T3" fmla="*/ 40 h 81"/>
              <a:gd name="T4" fmla="*/ 41 w 82"/>
              <a:gd name="T5" fmla="*/ 81 h 81"/>
              <a:gd name="T6" fmla="*/ 0 w 82"/>
              <a:gd name="T7" fmla="*/ 41 h 81"/>
              <a:gd name="T8" fmla="*/ 41 w 82"/>
              <a:gd name="T9" fmla="*/ 0 h 81"/>
              <a:gd name="T10" fmla="*/ 41 w 82"/>
              <a:gd name="T11" fmla="*/ 69 h 81"/>
              <a:gd name="T12" fmla="*/ 67 w 82"/>
              <a:gd name="T13" fmla="*/ 40 h 81"/>
              <a:gd name="T14" fmla="*/ 41 w 82"/>
              <a:gd name="T15" fmla="*/ 12 h 81"/>
              <a:gd name="T16" fmla="*/ 14 w 82"/>
              <a:gd name="T17" fmla="*/ 40 h 81"/>
              <a:gd name="T18" fmla="*/ 41 w 82"/>
              <a:gd name="T19" fmla="*/ 69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2" h="81">
                <a:moveTo>
                  <a:pt x="41" y="0"/>
                </a:moveTo>
                <a:cubicBezTo>
                  <a:pt x="65" y="0"/>
                  <a:pt x="82" y="16"/>
                  <a:pt x="82" y="40"/>
                </a:cubicBezTo>
                <a:cubicBezTo>
                  <a:pt x="82" y="64"/>
                  <a:pt x="65" y="80"/>
                  <a:pt x="41" y="81"/>
                </a:cubicBezTo>
                <a:cubicBezTo>
                  <a:pt x="17" y="81"/>
                  <a:pt x="0" y="65"/>
                  <a:pt x="0" y="41"/>
                </a:cubicBezTo>
                <a:cubicBezTo>
                  <a:pt x="0" y="16"/>
                  <a:pt x="17" y="0"/>
                  <a:pt x="41" y="0"/>
                </a:cubicBezTo>
                <a:close/>
                <a:moveTo>
                  <a:pt x="41" y="69"/>
                </a:moveTo>
                <a:cubicBezTo>
                  <a:pt x="57" y="69"/>
                  <a:pt x="67" y="56"/>
                  <a:pt x="67" y="40"/>
                </a:cubicBezTo>
                <a:cubicBezTo>
                  <a:pt x="67" y="25"/>
                  <a:pt x="57" y="12"/>
                  <a:pt x="41" y="12"/>
                </a:cubicBezTo>
                <a:cubicBezTo>
                  <a:pt x="25" y="12"/>
                  <a:pt x="14" y="25"/>
                  <a:pt x="14" y="40"/>
                </a:cubicBezTo>
                <a:cubicBezTo>
                  <a:pt x="14" y="56"/>
                  <a:pt x="25" y="69"/>
                  <a:pt x="41" y="69"/>
                </a:cubicBezTo>
                <a:close/>
              </a:path>
            </a:pathLst>
          </a:custGeom>
          <a:solidFill>
            <a:srgbClr val="00205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" name="Rectangle 74"/>
          <p:cNvSpPr>
            <a:spLocks noChangeArrowheads="1"/>
          </p:cNvSpPr>
          <p:nvPr/>
        </p:nvSpPr>
        <p:spPr bwMode="auto">
          <a:xfrm>
            <a:off x="9462683" y="4400550"/>
            <a:ext cx="22225" cy="122238"/>
          </a:xfrm>
          <a:prstGeom prst="rect">
            <a:avLst/>
          </a:prstGeom>
          <a:solidFill>
            <a:srgbClr val="00205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6" name="Rectangle 75"/>
          <p:cNvSpPr>
            <a:spLocks noChangeArrowheads="1"/>
          </p:cNvSpPr>
          <p:nvPr/>
        </p:nvSpPr>
        <p:spPr bwMode="auto">
          <a:xfrm>
            <a:off x="9511896" y="4400550"/>
            <a:ext cx="20637" cy="122238"/>
          </a:xfrm>
          <a:prstGeom prst="rect">
            <a:avLst/>
          </a:prstGeom>
          <a:solidFill>
            <a:srgbClr val="00205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" name="Freeform 76"/>
          <p:cNvSpPr>
            <a:spLocks noEditPoints="1"/>
          </p:cNvSpPr>
          <p:nvPr/>
        </p:nvSpPr>
        <p:spPr bwMode="auto">
          <a:xfrm>
            <a:off x="9553171" y="4397375"/>
            <a:ext cx="130175" cy="128588"/>
          </a:xfrm>
          <a:custGeom>
            <a:avLst/>
            <a:gdLst>
              <a:gd name="T0" fmla="*/ 41 w 82"/>
              <a:gd name="T1" fmla="*/ 0 h 81"/>
              <a:gd name="T2" fmla="*/ 82 w 82"/>
              <a:gd name="T3" fmla="*/ 40 h 81"/>
              <a:gd name="T4" fmla="*/ 41 w 82"/>
              <a:gd name="T5" fmla="*/ 81 h 81"/>
              <a:gd name="T6" fmla="*/ 0 w 82"/>
              <a:gd name="T7" fmla="*/ 41 h 81"/>
              <a:gd name="T8" fmla="*/ 41 w 82"/>
              <a:gd name="T9" fmla="*/ 0 h 81"/>
              <a:gd name="T10" fmla="*/ 41 w 82"/>
              <a:gd name="T11" fmla="*/ 69 h 81"/>
              <a:gd name="T12" fmla="*/ 68 w 82"/>
              <a:gd name="T13" fmla="*/ 40 h 81"/>
              <a:gd name="T14" fmla="*/ 41 w 82"/>
              <a:gd name="T15" fmla="*/ 12 h 81"/>
              <a:gd name="T16" fmla="*/ 15 w 82"/>
              <a:gd name="T17" fmla="*/ 40 h 81"/>
              <a:gd name="T18" fmla="*/ 41 w 82"/>
              <a:gd name="T19" fmla="*/ 69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2" h="81">
                <a:moveTo>
                  <a:pt x="41" y="0"/>
                </a:moveTo>
                <a:cubicBezTo>
                  <a:pt x="65" y="0"/>
                  <a:pt x="82" y="16"/>
                  <a:pt x="82" y="40"/>
                </a:cubicBezTo>
                <a:cubicBezTo>
                  <a:pt x="82" y="64"/>
                  <a:pt x="65" y="80"/>
                  <a:pt x="41" y="81"/>
                </a:cubicBezTo>
                <a:cubicBezTo>
                  <a:pt x="17" y="81"/>
                  <a:pt x="0" y="65"/>
                  <a:pt x="0" y="41"/>
                </a:cubicBezTo>
                <a:cubicBezTo>
                  <a:pt x="0" y="16"/>
                  <a:pt x="17" y="0"/>
                  <a:pt x="41" y="0"/>
                </a:cubicBezTo>
                <a:close/>
                <a:moveTo>
                  <a:pt x="41" y="69"/>
                </a:moveTo>
                <a:cubicBezTo>
                  <a:pt x="57" y="69"/>
                  <a:pt x="68" y="56"/>
                  <a:pt x="68" y="40"/>
                </a:cubicBezTo>
                <a:cubicBezTo>
                  <a:pt x="68" y="25"/>
                  <a:pt x="57" y="12"/>
                  <a:pt x="41" y="12"/>
                </a:cubicBezTo>
                <a:cubicBezTo>
                  <a:pt x="25" y="12"/>
                  <a:pt x="15" y="25"/>
                  <a:pt x="15" y="40"/>
                </a:cubicBezTo>
                <a:cubicBezTo>
                  <a:pt x="15" y="56"/>
                  <a:pt x="25" y="69"/>
                  <a:pt x="41" y="69"/>
                </a:cubicBezTo>
                <a:close/>
              </a:path>
            </a:pathLst>
          </a:custGeom>
          <a:solidFill>
            <a:srgbClr val="00205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Freeform 77"/>
          <p:cNvSpPr>
            <a:spLocks noEditPoints="1"/>
          </p:cNvSpPr>
          <p:nvPr/>
        </p:nvSpPr>
        <p:spPr bwMode="auto">
          <a:xfrm>
            <a:off x="1834560" y="5029200"/>
            <a:ext cx="868362" cy="107950"/>
          </a:xfrm>
          <a:custGeom>
            <a:avLst/>
            <a:gdLst>
              <a:gd name="T0" fmla="*/ 154 w 547"/>
              <a:gd name="T1" fmla="*/ 66 h 68"/>
              <a:gd name="T2" fmla="*/ 0 w 547"/>
              <a:gd name="T3" fmla="*/ 66 h 68"/>
              <a:gd name="T4" fmla="*/ 10 w 547"/>
              <a:gd name="T5" fmla="*/ 68 h 68"/>
              <a:gd name="T6" fmla="*/ 154 w 547"/>
              <a:gd name="T7" fmla="*/ 68 h 68"/>
              <a:gd name="T8" fmla="*/ 154 w 547"/>
              <a:gd name="T9" fmla="*/ 66 h 68"/>
              <a:gd name="T10" fmla="*/ 295 w 547"/>
              <a:gd name="T11" fmla="*/ 66 h 68"/>
              <a:gd name="T12" fmla="*/ 220 w 547"/>
              <a:gd name="T13" fmla="*/ 66 h 68"/>
              <a:gd name="T14" fmla="*/ 220 w 547"/>
              <a:gd name="T15" fmla="*/ 68 h 68"/>
              <a:gd name="T16" fmla="*/ 295 w 547"/>
              <a:gd name="T17" fmla="*/ 68 h 68"/>
              <a:gd name="T18" fmla="*/ 295 w 547"/>
              <a:gd name="T19" fmla="*/ 66 h 68"/>
              <a:gd name="T20" fmla="*/ 547 w 547"/>
              <a:gd name="T21" fmla="*/ 0 h 68"/>
              <a:gd name="T22" fmla="*/ 547 w 547"/>
              <a:gd name="T23" fmla="*/ 38 h 68"/>
              <a:gd name="T24" fmla="*/ 519 w 547"/>
              <a:gd name="T25" fmla="*/ 66 h 68"/>
              <a:gd name="T26" fmla="*/ 480 w 547"/>
              <a:gd name="T27" fmla="*/ 66 h 68"/>
              <a:gd name="T28" fmla="*/ 480 w 547"/>
              <a:gd name="T29" fmla="*/ 66 h 68"/>
              <a:gd name="T30" fmla="*/ 360 w 547"/>
              <a:gd name="T31" fmla="*/ 66 h 68"/>
              <a:gd name="T32" fmla="*/ 360 w 547"/>
              <a:gd name="T33" fmla="*/ 68 h 68"/>
              <a:gd name="T34" fmla="*/ 519 w 547"/>
              <a:gd name="T35" fmla="*/ 68 h 68"/>
              <a:gd name="T36" fmla="*/ 547 w 547"/>
              <a:gd name="T37" fmla="*/ 39 h 68"/>
              <a:gd name="T38" fmla="*/ 547 w 547"/>
              <a:gd name="T39" fmla="*/ 0 h 68"/>
              <a:gd name="T40" fmla="*/ 547 w 547"/>
              <a:gd name="T41" fmla="*/ 0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47" h="68">
                <a:moveTo>
                  <a:pt x="154" y="66"/>
                </a:moveTo>
                <a:cubicBezTo>
                  <a:pt x="0" y="66"/>
                  <a:pt x="0" y="66"/>
                  <a:pt x="0" y="66"/>
                </a:cubicBezTo>
                <a:cubicBezTo>
                  <a:pt x="5" y="68"/>
                  <a:pt x="10" y="68"/>
                  <a:pt x="10" y="68"/>
                </a:cubicBezTo>
                <a:cubicBezTo>
                  <a:pt x="154" y="68"/>
                  <a:pt x="154" y="68"/>
                  <a:pt x="154" y="68"/>
                </a:cubicBezTo>
                <a:cubicBezTo>
                  <a:pt x="154" y="66"/>
                  <a:pt x="154" y="66"/>
                  <a:pt x="154" y="66"/>
                </a:cubicBezTo>
                <a:moveTo>
                  <a:pt x="295" y="66"/>
                </a:moveTo>
                <a:cubicBezTo>
                  <a:pt x="220" y="66"/>
                  <a:pt x="220" y="66"/>
                  <a:pt x="220" y="66"/>
                </a:cubicBezTo>
                <a:cubicBezTo>
                  <a:pt x="220" y="68"/>
                  <a:pt x="220" y="68"/>
                  <a:pt x="220" y="68"/>
                </a:cubicBezTo>
                <a:cubicBezTo>
                  <a:pt x="295" y="68"/>
                  <a:pt x="295" y="68"/>
                  <a:pt x="295" y="68"/>
                </a:cubicBezTo>
                <a:cubicBezTo>
                  <a:pt x="295" y="66"/>
                  <a:pt x="295" y="66"/>
                  <a:pt x="295" y="66"/>
                </a:cubicBezTo>
                <a:moveTo>
                  <a:pt x="547" y="0"/>
                </a:moveTo>
                <a:cubicBezTo>
                  <a:pt x="547" y="38"/>
                  <a:pt x="547" y="38"/>
                  <a:pt x="547" y="38"/>
                </a:cubicBezTo>
                <a:cubicBezTo>
                  <a:pt x="547" y="38"/>
                  <a:pt x="547" y="66"/>
                  <a:pt x="519" y="66"/>
                </a:cubicBezTo>
                <a:cubicBezTo>
                  <a:pt x="480" y="66"/>
                  <a:pt x="480" y="66"/>
                  <a:pt x="480" y="66"/>
                </a:cubicBezTo>
                <a:cubicBezTo>
                  <a:pt x="480" y="66"/>
                  <a:pt x="480" y="66"/>
                  <a:pt x="480" y="66"/>
                </a:cubicBezTo>
                <a:cubicBezTo>
                  <a:pt x="360" y="66"/>
                  <a:pt x="360" y="66"/>
                  <a:pt x="360" y="66"/>
                </a:cubicBezTo>
                <a:cubicBezTo>
                  <a:pt x="360" y="68"/>
                  <a:pt x="360" y="68"/>
                  <a:pt x="360" y="68"/>
                </a:cubicBezTo>
                <a:cubicBezTo>
                  <a:pt x="519" y="68"/>
                  <a:pt x="519" y="68"/>
                  <a:pt x="519" y="68"/>
                </a:cubicBezTo>
                <a:cubicBezTo>
                  <a:pt x="547" y="68"/>
                  <a:pt x="547" y="39"/>
                  <a:pt x="547" y="39"/>
                </a:cubicBezTo>
                <a:cubicBezTo>
                  <a:pt x="547" y="0"/>
                  <a:pt x="547" y="0"/>
                  <a:pt x="547" y="0"/>
                </a:cubicBezTo>
                <a:cubicBezTo>
                  <a:pt x="547" y="0"/>
                  <a:pt x="547" y="0"/>
                  <a:pt x="547" y="0"/>
                </a:cubicBezTo>
              </a:path>
            </a:pathLst>
          </a:custGeom>
          <a:solidFill>
            <a:srgbClr val="14CCC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" name="Rectangle 78"/>
          <p:cNvSpPr>
            <a:spLocks noChangeArrowheads="1"/>
          </p:cNvSpPr>
          <p:nvPr/>
        </p:nvSpPr>
        <p:spPr bwMode="auto">
          <a:xfrm>
            <a:off x="2302872" y="5133975"/>
            <a:ext cx="103187" cy="3175"/>
          </a:xfrm>
          <a:prstGeom prst="rect">
            <a:avLst/>
          </a:prstGeom>
          <a:solidFill>
            <a:srgbClr val="001E4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" name="Rectangle 79"/>
          <p:cNvSpPr>
            <a:spLocks noChangeArrowheads="1"/>
          </p:cNvSpPr>
          <p:nvPr/>
        </p:nvSpPr>
        <p:spPr bwMode="auto">
          <a:xfrm>
            <a:off x="2302872" y="5133975"/>
            <a:ext cx="103187" cy="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Rectangle 80"/>
          <p:cNvSpPr>
            <a:spLocks noChangeArrowheads="1"/>
          </p:cNvSpPr>
          <p:nvPr/>
        </p:nvSpPr>
        <p:spPr bwMode="auto">
          <a:xfrm>
            <a:off x="2079035" y="5133975"/>
            <a:ext cx="104775" cy="3175"/>
          </a:xfrm>
          <a:prstGeom prst="rect">
            <a:avLst/>
          </a:prstGeom>
          <a:solidFill>
            <a:srgbClr val="001E4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" name="Rectangle 81"/>
          <p:cNvSpPr>
            <a:spLocks noChangeArrowheads="1"/>
          </p:cNvSpPr>
          <p:nvPr/>
        </p:nvSpPr>
        <p:spPr bwMode="auto">
          <a:xfrm>
            <a:off x="2079035" y="5133975"/>
            <a:ext cx="104775" cy="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" name="Freeform 82"/>
          <p:cNvSpPr>
            <a:spLocks/>
          </p:cNvSpPr>
          <p:nvPr/>
        </p:nvSpPr>
        <p:spPr bwMode="auto">
          <a:xfrm>
            <a:off x="1804397" y="5089525"/>
            <a:ext cx="792162" cy="44450"/>
          </a:xfrm>
          <a:custGeom>
            <a:avLst/>
            <a:gdLst>
              <a:gd name="T0" fmla="*/ 0 w 499"/>
              <a:gd name="T1" fmla="*/ 0 h 28"/>
              <a:gd name="T2" fmla="*/ 0 w 499"/>
              <a:gd name="T3" fmla="*/ 1 h 28"/>
              <a:gd name="T4" fmla="*/ 19 w 499"/>
              <a:gd name="T5" fmla="*/ 28 h 28"/>
              <a:gd name="T6" fmla="*/ 173 w 499"/>
              <a:gd name="T7" fmla="*/ 28 h 28"/>
              <a:gd name="T8" fmla="*/ 239 w 499"/>
              <a:gd name="T9" fmla="*/ 28 h 28"/>
              <a:gd name="T10" fmla="*/ 314 w 499"/>
              <a:gd name="T11" fmla="*/ 28 h 28"/>
              <a:gd name="T12" fmla="*/ 379 w 499"/>
              <a:gd name="T13" fmla="*/ 28 h 28"/>
              <a:gd name="T14" fmla="*/ 499 w 499"/>
              <a:gd name="T15" fmla="*/ 28 h 28"/>
              <a:gd name="T16" fmla="*/ 499 w 499"/>
              <a:gd name="T17" fmla="*/ 28 h 28"/>
              <a:gd name="T18" fmla="*/ 29 w 499"/>
              <a:gd name="T19" fmla="*/ 28 h 28"/>
              <a:gd name="T20" fmla="*/ 0 w 499"/>
              <a:gd name="T21" fmla="*/ 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99" h="28">
                <a:moveTo>
                  <a:pt x="0" y="0"/>
                </a:moveTo>
                <a:cubicBezTo>
                  <a:pt x="0" y="1"/>
                  <a:pt x="0" y="1"/>
                  <a:pt x="0" y="1"/>
                </a:cubicBezTo>
                <a:cubicBezTo>
                  <a:pt x="0" y="19"/>
                  <a:pt x="11" y="25"/>
                  <a:pt x="19" y="28"/>
                </a:cubicBezTo>
                <a:cubicBezTo>
                  <a:pt x="173" y="28"/>
                  <a:pt x="173" y="28"/>
                  <a:pt x="173" y="28"/>
                </a:cubicBezTo>
                <a:cubicBezTo>
                  <a:pt x="239" y="28"/>
                  <a:pt x="239" y="28"/>
                  <a:pt x="239" y="28"/>
                </a:cubicBezTo>
                <a:cubicBezTo>
                  <a:pt x="314" y="28"/>
                  <a:pt x="314" y="28"/>
                  <a:pt x="314" y="28"/>
                </a:cubicBezTo>
                <a:cubicBezTo>
                  <a:pt x="379" y="28"/>
                  <a:pt x="379" y="28"/>
                  <a:pt x="379" y="28"/>
                </a:cubicBezTo>
                <a:cubicBezTo>
                  <a:pt x="499" y="28"/>
                  <a:pt x="499" y="28"/>
                  <a:pt x="499" y="28"/>
                </a:cubicBezTo>
                <a:cubicBezTo>
                  <a:pt x="499" y="28"/>
                  <a:pt x="499" y="28"/>
                  <a:pt x="499" y="28"/>
                </a:cubicBezTo>
                <a:cubicBezTo>
                  <a:pt x="29" y="28"/>
                  <a:pt x="29" y="28"/>
                  <a:pt x="29" y="28"/>
                </a:cubicBezTo>
                <a:cubicBezTo>
                  <a:pt x="29" y="28"/>
                  <a:pt x="1" y="28"/>
                  <a:pt x="0" y="0"/>
                </a:cubicBezTo>
              </a:path>
            </a:pathLst>
          </a:custGeom>
          <a:solidFill>
            <a:srgbClr val="61237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" name="Freeform 83"/>
          <p:cNvSpPr>
            <a:spLocks/>
          </p:cNvSpPr>
          <p:nvPr/>
        </p:nvSpPr>
        <p:spPr bwMode="auto">
          <a:xfrm>
            <a:off x="1804397" y="4508500"/>
            <a:ext cx="898525" cy="625475"/>
          </a:xfrm>
          <a:custGeom>
            <a:avLst/>
            <a:gdLst>
              <a:gd name="T0" fmla="*/ 566 w 566"/>
              <a:gd name="T1" fmla="*/ 0 h 394"/>
              <a:gd name="T2" fmla="*/ 538 w 566"/>
              <a:gd name="T3" fmla="*/ 17 h 394"/>
              <a:gd name="T4" fmla="*/ 538 w 566"/>
              <a:gd name="T5" fmla="*/ 309 h 394"/>
              <a:gd name="T6" fmla="*/ 50 w 566"/>
              <a:gd name="T7" fmla="*/ 309 h 394"/>
              <a:gd name="T8" fmla="*/ 0 w 566"/>
              <a:gd name="T9" fmla="*/ 339 h 394"/>
              <a:gd name="T10" fmla="*/ 0 w 566"/>
              <a:gd name="T11" fmla="*/ 366 h 394"/>
              <a:gd name="T12" fmla="*/ 29 w 566"/>
              <a:gd name="T13" fmla="*/ 394 h 394"/>
              <a:gd name="T14" fmla="*/ 499 w 566"/>
              <a:gd name="T15" fmla="*/ 394 h 394"/>
              <a:gd name="T16" fmla="*/ 538 w 566"/>
              <a:gd name="T17" fmla="*/ 394 h 394"/>
              <a:gd name="T18" fmla="*/ 566 w 566"/>
              <a:gd name="T19" fmla="*/ 366 h 394"/>
              <a:gd name="T20" fmla="*/ 566 w 566"/>
              <a:gd name="T21" fmla="*/ 328 h 394"/>
              <a:gd name="T22" fmla="*/ 566 w 566"/>
              <a:gd name="T23" fmla="*/ 0 h 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66" h="394">
                <a:moveTo>
                  <a:pt x="566" y="0"/>
                </a:moveTo>
                <a:cubicBezTo>
                  <a:pt x="538" y="17"/>
                  <a:pt x="538" y="17"/>
                  <a:pt x="538" y="17"/>
                </a:cubicBezTo>
                <a:cubicBezTo>
                  <a:pt x="538" y="309"/>
                  <a:pt x="538" y="309"/>
                  <a:pt x="538" y="309"/>
                </a:cubicBezTo>
                <a:cubicBezTo>
                  <a:pt x="50" y="309"/>
                  <a:pt x="50" y="309"/>
                  <a:pt x="50" y="309"/>
                </a:cubicBezTo>
                <a:cubicBezTo>
                  <a:pt x="0" y="339"/>
                  <a:pt x="0" y="339"/>
                  <a:pt x="0" y="339"/>
                </a:cubicBezTo>
                <a:cubicBezTo>
                  <a:pt x="0" y="366"/>
                  <a:pt x="0" y="366"/>
                  <a:pt x="0" y="366"/>
                </a:cubicBezTo>
                <a:cubicBezTo>
                  <a:pt x="1" y="394"/>
                  <a:pt x="29" y="394"/>
                  <a:pt x="29" y="394"/>
                </a:cubicBezTo>
                <a:cubicBezTo>
                  <a:pt x="499" y="394"/>
                  <a:pt x="499" y="394"/>
                  <a:pt x="499" y="394"/>
                </a:cubicBezTo>
                <a:cubicBezTo>
                  <a:pt x="538" y="394"/>
                  <a:pt x="538" y="394"/>
                  <a:pt x="538" y="394"/>
                </a:cubicBezTo>
                <a:cubicBezTo>
                  <a:pt x="566" y="394"/>
                  <a:pt x="566" y="366"/>
                  <a:pt x="566" y="366"/>
                </a:cubicBezTo>
                <a:cubicBezTo>
                  <a:pt x="566" y="328"/>
                  <a:pt x="566" y="328"/>
                  <a:pt x="566" y="328"/>
                </a:cubicBezTo>
                <a:cubicBezTo>
                  <a:pt x="566" y="0"/>
                  <a:pt x="566" y="0"/>
                  <a:pt x="566" y="0"/>
                </a:cubicBezTo>
              </a:path>
            </a:pathLst>
          </a:custGeom>
          <a:solidFill>
            <a:srgbClr val="914D9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" name="Freeform 84"/>
          <p:cNvSpPr>
            <a:spLocks/>
          </p:cNvSpPr>
          <p:nvPr/>
        </p:nvSpPr>
        <p:spPr bwMode="auto">
          <a:xfrm>
            <a:off x="1883772" y="4535487"/>
            <a:ext cx="774700" cy="463550"/>
          </a:xfrm>
          <a:custGeom>
            <a:avLst/>
            <a:gdLst>
              <a:gd name="T0" fmla="*/ 488 w 488"/>
              <a:gd name="T1" fmla="*/ 0 h 292"/>
              <a:gd name="T2" fmla="*/ 0 w 488"/>
              <a:gd name="T3" fmla="*/ 292 h 292"/>
              <a:gd name="T4" fmla="*/ 488 w 488"/>
              <a:gd name="T5" fmla="*/ 292 h 292"/>
              <a:gd name="T6" fmla="*/ 488 w 488"/>
              <a:gd name="T7" fmla="*/ 0 h 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88" h="292">
                <a:moveTo>
                  <a:pt x="488" y="0"/>
                </a:moveTo>
                <a:lnTo>
                  <a:pt x="0" y="292"/>
                </a:lnTo>
                <a:lnTo>
                  <a:pt x="488" y="292"/>
                </a:lnTo>
                <a:lnTo>
                  <a:pt x="488" y="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" name="Freeform 85"/>
          <p:cNvSpPr>
            <a:spLocks/>
          </p:cNvSpPr>
          <p:nvPr/>
        </p:nvSpPr>
        <p:spPr bwMode="auto">
          <a:xfrm>
            <a:off x="1883772" y="4535487"/>
            <a:ext cx="774700" cy="463550"/>
          </a:xfrm>
          <a:custGeom>
            <a:avLst/>
            <a:gdLst>
              <a:gd name="T0" fmla="*/ 488 w 488"/>
              <a:gd name="T1" fmla="*/ 0 h 292"/>
              <a:gd name="T2" fmla="*/ 0 w 488"/>
              <a:gd name="T3" fmla="*/ 292 h 292"/>
              <a:gd name="T4" fmla="*/ 488 w 488"/>
              <a:gd name="T5" fmla="*/ 292 h 292"/>
              <a:gd name="T6" fmla="*/ 488 w 488"/>
              <a:gd name="T7" fmla="*/ 0 h 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88" h="292">
                <a:moveTo>
                  <a:pt x="488" y="0"/>
                </a:moveTo>
                <a:lnTo>
                  <a:pt x="0" y="292"/>
                </a:lnTo>
                <a:lnTo>
                  <a:pt x="488" y="292"/>
                </a:lnTo>
                <a:lnTo>
                  <a:pt x="488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7" name="Freeform 86"/>
          <p:cNvSpPr>
            <a:spLocks/>
          </p:cNvSpPr>
          <p:nvPr/>
        </p:nvSpPr>
        <p:spPr bwMode="auto">
          <a:xfrm>
            <a:off x="10023071" y="4645025"/>
            <a:ext cx="392112" cy="517525"/>
          </a:xfrm>
          <a:custGeom>
            <a:avLst/>
            <a:gdLst>
              <a:gd name="T0" fmla="*/ 0 w 247"/>
              <a:gd name="T1" fmla="*/ 0 h 326"/>
              <a:gd name="T2" fmla="*/ 0 w 247"/>
              <a:gd name="T3" fmla="*/ 298 h 326"/>
              <a:gd name="T4" fmla="*/ 29 w 247"/>
              <a:gd name="T5" fmla="*/ 326 h 326"/>
              <a:gd name="T6" fmla="*/ 218 w 247"/>
              <a:gd name="T7" fmla="*/ 326 h 326"/>
              <a:gd name="T8" fmla="*/ 247 w 247"/>
              <a:gd name="T9" fmla="*/ 298 h 326"/>
              <a:gd name="T10" fmla="*/ 247 w 247"/>
              <a:gd name="T11" fmla="*/ 147 h 326"/>
              <a:gd name="T12" fmla="*/ 218 w 247"/>
              <a:gd name="T13" fmla="*/ 130 h 326"/>
              <a:gd name="T14" fmla="*/ 218 w 247"/>
              <a:gd name="T15" fmla="*/ 241 h 326"/>
              <a:gd name="T16" fmla="*/ 29 w 247"/>
              <a:gd name="T17" fmla="*/ 241 h 326"/>
              <a:gd name="T18" fmla="*/ 29 w 247"/>
              <a:gd name="T19" fmla="*/ 17 h 326"/>
              <a:gd name="T20" fmla="*/ 0 w 247"/>
              <a:gd name="T21" fmla="*/ 0 h 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47" h="326">
                <a:moveTo>
                  <a:pt x="0" y="0"/>
                </a:moveTo>
                <a:cubicBezTo>
                  <a:pt x="0" y="298"/>
                  <a:pt x="0" y="298"/>
                  <a:pt x="0" y="298"/>
                </a:cubicBezTo>
                <a:cubicBezTo>
                  <a:pt x="0" y="298"/>
                  <a:pt x="0" y="326"/>
                  <a:pt x="29" y="326"/>
                </a:cubicBezTo>
                <a:cubicBezTo>
                  <a:pt x="218" y="326"/>
                  <a:pt x="218" y="326"/>
                  <a:pt x="218" y="326"/>
                </a:cubicBezTo>
                <a:cubicBezTo>
                  <a:pt x="218" y="326"/>
                  <a:pt x="247" y="326"/>
                  <a:pt x="247" y="298"/>
                </a:cubicBezTo>
                <a:cubicBezTo>
                  <a:pt x="247" y="147"/>
                  <a:pt x="247" y="147"/>
                  <a:pt x="247" y="147"/>
                </a:cubicBezTo>
                <a:cubicBezTo>
                  <a:pt x="218" y="130"/>
                  <a:pt x="218" y="130"/>
                  <a:pt x="218" y="130"/>
                </a:cubicBezTo>
                <a:cubicBezTo>
                  <a:pt x="218" y="241"/>
                  <a:pt x="218" y="241"/>
                  <a:pt x="218" y="241"/>
                </a:cubicBezTo>
                <a:cubicBezTo>
                  <a:pt x="29" y="241"/>
                  <a:pt x="29" y="241"/>
                  <a:pt x="29" y="241"/>
                </a:cubicBezTo>
                <a:cubicBezTo>
                  <a:pt x="29" y="17"/>
                  <a:pt x="29" y="17"/>
                  <a:pt x="29" y="17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914D9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8" name="Freeform 87"/>
          <p:cNvSpPr>
            <a:spLocks/>
          </p:cNvSpPr>
          <p:nvPr/>
        </p:nvSpPr>
        <p:spPr bwMode="auto">
          <a:xfrm>
            <a:off x="10069108" y="4672013"/>
            <a:ext cx="300037" cy="355600"/>
          </a:xfrm>
          <a:custGeom>
            <a:avLst/>
            <a:gdLst>
              <a:gd name="T0" fmla="*/ 0 w 189"/>
              <a:gd name="T1" fmla="*/ 0 h 224"/>
              <a:gd name="T2" fmla="*/ 0 w 189"/>
              <a:gd name="T3" fmla="*/ 224 h 224"/>
              <a:gd name="T4" fmla="*/ 189 w 189"/>
              <a:gd name="T5" fmla="*/ 224 h 224"/>
              <a:gd name="T6" fmla="*/ 189 w 189"/>
              <a:gd name="T7" fmla="*/ 113 h 224"/>
              <a:gd name="T8" fmla="*/ 0 w 189"/>
              <a:gd name="T9" fmla="*/ 0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9" h="224">
                <a:moveTo>
                  <a:pt x="0" y="0"/>
                </a:moveTo>
                <a:lnTo>
                  <a:pt x="0" y="224"/>
                </a:lnTo>
                <a:lnTo>
                  <a:pt x="189" y="224"/>
                </a:lnTo>
                <a:lnTo>
                  <a:pt x="189" y="113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9" name="Freeform 88"/>
          <p:cNvSpPr>
            <a:spLocks/>
          </p:cNvSpPr>
          <p:nvPr/>
        </p:nvSpPr>
        <p:spPr bwMode="auto">
          <a:xfrm>
            <a:off x="10069108" y="4672013"/>
            <a:ext cx="300037" cy="355600"/>
          </a:xfrm>
          <a:custGeom>
            <a:avLst/>
            <a:gdLst>
              <a:gd name="T0" fmla="*/ 0 w 189"/>
              <a:gd name="T1" fmla="*/ 0 h 224"/>
              <a:gd name="T2" fmla="*/ 0 w 189"/>
              <a:gd name="T3" fmla="*/ 224 h 224"/>
              <a:gd name="T4" fmla="*/ 189 w 189"/>
              <a:gd name="T5" fmla="*/ 224 h 224"/>
              <a:gd name="T6" fmla="*/ 189 w 189"/>
              <a:gd name="T7" fmla="*/ 113 h 224"/>
              <a:gd name="T8" fmla="*/ 0 w 189"/>
              <a:gd name="T9" fmla="*/ 0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9" h="224">
                <a:moveTo>
                  <a:pt x="0" y="0"/>
                </a:moveTo>
                <a:lnTo>
                  <a:pt x="0" y="224"/>
                </a:lnTo>
                <a:lnTo>
                  <a:pt x="189" y="224"/>
                </a:lnTo>
                <a:lnTo>
                  <a:pt x="189" y="113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" name="Rectangle 89"/>
          <p:cNvSpPr>
            <a:spLocks noChangeArrowheads="1"/>
          </p:cNvSpPr>
          <p:nvPr/>
        </p:nvSpPr>
        <p:spPr bwMode="auto">
          <a:xfrm>
            <a:off x="10704108" y="5281613"/>
            <a:ext cx="74612" cy="169863"/>
          </a:xfrm>
          <a:prstGeom prst="rect">
            <a:avLst/>
          </a:prstGeom>
          <a:solidFill>
            <a:srgbClr val="42245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" name="Title 1"/>
          <p:cNvSpPr txBox="1">
            <a:spLocks/>
          </p:cNvSpPr>
          <p:nvPr/>
        </p:nvSpPr>
        <p:spPr>
          <a:xfrm>
            <a:off x="273454" y="84772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2" baseline="0" dirty="0" smtClean="0">
                <a:ln w="3175">
                  <a:noFill/>
                </a:ln>
                <a:solidFill>
                  <a:schemeClr val="tx2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He shared his misery with his friend. </a:t>
            </a:r>
          </a:p>
        </p:txBody>
      </p:sp>
      <p:sp>
        <p:nvSpPr>
          <p:cNvPr id="92" name="Title 1"/>
          <p:cNvSpPr txBox="1">
            <a:spLocks/>
          </p:cNvSpPr>
          <p:nvPr/>
        </p:nvSpPr>
        <p:spPr>
          <a:xfrm>
            <a:off x="181086" y="1646237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2" baseline="0" dirty="0" smtClean="0">
                <a:ln w="3175">
                  <a:noFill/>
                </a:ln>
                <a:solidFill>
                  <a:schemeClr val="tx2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They decided to do something about it.</a:t>
            </a:r>
          </a:p>
        </p:txBody>
      </p:sp>
      <p:pic>
        <p:nvPicPr>
          <p:cNvPr id="2139" name="Picture 91" descr="http://www.fonzo.club/download?clipart=9T4e455E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8980" y="3675856"/>
            <a:ext cx="3533775" cy="248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0" name="Title 1"/>
          <p:cNvSpPr txBox="1">
            <a:spLocks/>
          </p:cNvSpPr>
          <p:nvPr/>
        </p:nvSpPr>
        <p:spPr>
          <a:xfrm>
            <a:off x="181086" y="2379662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2" baseline="0" dirty="0" smtClean="0">
                <a:ln w="3175">
                  <a:noFill/>
                </a:ln>
                <a:solidFill>
                  <a:schemeClr val="tx2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/>
            <a:r>
              <a:rPr lang="en-US" dirty="0"/>
              <a:t>&amp;</a:t>
            </a:r>
          </a:p>
        </p:txBody>
      </p:sp>
      <p:sp>
        <p:nvSpPr>
          <p:cNvPr id="101" name="Title 1"/>
          <p:cNvSpPr txBox="1">
            <a:spLocks/>
          </p:cNvSpPr>
          <p:nvPr/>
        </p:nvSpPr>
        <p:spPr>
          <a:xfrm>
            <a:off x="0" y="6091238"/>
            <a:ext cx="12436475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2" baseline="0" dirty="0" smtClean="0">
                <a:ln w="3175">
                  <a:noFill/>
                </a:ln>
                <a:solidFill>
                  <a:schemeClr val="tx2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/>
            <a:r>
              <a:rPr lang="en-US" b="1" dirty="0">
                <a:solidFill>
                  <a:schemeClr val="bg1"/>
                </a:solidFill>
              </a:rPr>
              <a:t>Introducing Hygiener</a:t>
            </a:r>
          </a:p>
        </p:txBody>
      </p:sp>
    </p:spTree>
    <p:extLst>
      <p:ext uri="{BB962C8B-B14F-4D97-AF65-F5344CB8AC3E}">
        <p14:creationId xmlns:p14="http://schemas.microsoft.com/office/powerpoint/2010/main" val="601372155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139" y="201613"/>
            <a:ext cx="5392736" cy="917575"/>
          </a:xfrm>
        </p:spPr>
        <p:txBody>
          <a:bodyPr/>
          <a:lstStyle/>
          <a:p>
            <a:pPr algn="ctr"/>
            <a:r>
              <a:rPr lang="en-US" dirty="0"/>
              <a:t>What is </a:t>
            </a:r>
            <a:r>
              <a:rPr lang="en-US" b="1" dirty="0"/>
              <a:t>Hygiener</a:t>
            </a:r>
            <a:r>
              <a:rPr lang="en-US" dirty="0"/>
              <a:t>? </a:t>
            </a:r>
          </a:p>
        </p:txBody>
      </p:sp>
      <p:grpSp>
        <p:nvGrpSpPr>
          <p:cNvPr id="4" name="Group 4"/>
          <p:cNvGrpSpPr>
            <a:grpSpLocks noChangeAspect="1"/>
          </p:cNvGrpSpPr>
          <p:nvPr/>
        </p:nvGrpSpPr>
        <p:grpSpPr bwMode="auto">
          <a:xfrm>
            <a:off x="6424613" y="-1588"/>
            <a:ext cx="6015037" cy="6996113"/>
            <a:chOff x="4047" y="-1"/>
            <a:chExt cx="3789" cy="4407"/>
          </a:xfrm>
        </p:grpSpPr>
        <p:sp>
          <p:nvSpPr>
            <p:cNvPr id="5" name="AutoShape 3"/>
            <p:cNvSpPr>
              <a:spLocks noChangeAspect="1" noChangeArrowheads="1" noTextEdit="1"/>
            </p:cNvSpPr>
            <p:nvPr/>
          </p:nvSpPr>
          <p:spPr bwMode="auto">
            <a:xfrm>
              <a:off x="4047" y="0"/>
              <a:ext cx="3787" cy="4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4049" y="-1"/>
              <a:ext cx="3787" cy="4406"/>
            </a:xfrm>
            <a:prstGeom prst="rect">
              <a:avLst/>
            </a:prstGeom>
            <a:solidFill>
              <a:srgbClr val="15D7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6"/>
            <p:cNvSpPr>
              <a:spLocks noEditPoints="1"/>
            </p:cNvSpPr>
            <p:nvPr/>
          </p:nvSpPr>
          <p:spPr bwMode="auto">
            <a:xfrm>
              <a:off x="4806" y="998"/>
              <a:ext cx="2382" cy="2670"/>
            </a:xfrm>
            <a:custGeom>
              <a:avLst/>
              <a:gdLst>
                <a:gd name="T0" fmla="*/ 1116 w 1704"/>
                <a:gd name="T1" fmla="*/ 362 h 1920"/>
                <a:gd name="T2" fmla="*/ 1070 w 1704"/>
                <a:gd name="T3" fmla="*/ 285 h 1920"/>
                <a:gd name="T4" fmla="*/ 1398 w 1704"/>
                <a:gd name="T5" fmla="*/ 199 h 1920"/>
                <a:gd name="T6" fmla="*/ 1323 w 1704"/>
                <a:gd name="T7" fmla="*/ 149 h 1920"/>
                <a:gd name="T8" fmla="*/ 1089 w 1704"/>
                <a:gd name="T9" fmla="*/ 99 h 1920"/>
                <a:gd name="T10" fmla="*/ 869 w 1704"/>
                <a:gd name="T11" fmla="*/ 0 h 1920"/>
                <a:gd name="T12" fmla="*/ 263 w 1704"/>
                <a:gd name="T13" fmla="*/ 348 h 1920"/>
                <a:gd name="T14" fmla="*/ 283 w 1704"/>
                <a:gd name="T15" fmla="*/ 397 h 1920"/>
                <a:gd name="T16" fmla="*/ 264 w 1704"/>
                <a:gd name="T17" fmla="*/ 446 h 1920"/>
                <a:gd name="T18" fmla="*/ 770 w 1704"/>
                <a:gd name="T19" fmla="*/ 531 h 1920"/>
                <a:gd name="T20" fmla="*/ 957 w 1704"/>
                <a:gd name="T21" fmla="*/ 603 h 1920"/>
                <a:gd name="T22" fmla="*/ 436 w 1704"/>
                <a:gd name="T23" fmla="*/ 652 h 1920"/>
                <a:gd name="T24" fmla="*/ 496 w 1704"/>
                <a:gd name="T25" fmla="*/ 701 h 1920"/>
                <a:gd name="T26" fmla="*/ 867 w 1704"/>
                <a:gd name="T27" fmla="*/ 786 h 1920"/>
                <a:gd name="T28" fmla="*/ 798 w 1704"/>
                <a:gd name="T29" fmla="*/ 865 h 1920"/>
                <a:gd name="T30" fmla="*/ 623 w 1704"/>
                <a:gd name="T31" fmla="*/ 943 h 1920"/>
                <a:gd name="T32" fmla="*/ 579 w 1704"/>
                <a:gd name="T33" fmla="*/ 1028 h 1920"/>
                <a:gd name="T34" fmla="*/ 597 w 1704"/>
                <a:gd name="T35" fmla="*/ 1077 h 1920"/>
                <a:gd name="T36" fmla="*/ 727 w 1704"/>
                <a:gd name="T37" fmla="*/ 1127 h 1920"/>
                <a:gd name="T38" fmla="*/ 1009 w 1704"/>
                <a:gd name="T39" fmla="*/ 1212 h 1920"/>
                <a:gd name="T40" fmla="*/ 1130 w 1704"/>
                <a:gd name="T41" fmla="*/ 1289 h 1920"/>
                <a:gd name="T42" fmla="*/ 1102 w 1704"/>
                <a:gd name="T43" fmla="*/ 1368 h 1920"/>
                <a:gd name="T44" fmla="*/ 887 w 1704"/>
                <a:gd name="T45" fmla="*/ 1453 h 1920"/>
                <a:gd name="T46" fmla="*/ 840 w 1704"/>
                <a:gd name="T47" fmla="*/ 1503 h 1920"/>
                <a:gd name="T48" fmla="*/ 883 w 1704"/>
                <a:gd name="T49" fmla="*/ 1552 h 1920"/>
                <a:gd name="T50" fmla="*/ 925 w 1704"/>
                <a:gd name="T51" fmla="*/ 1637 h 1920"/>
                <a:gd name="T52" fmla="*/ 68 w 1704"/>
                <a:gd name="T53" fmla="*/ 827 h 1920"/>
                <a:gd name="T54" fmla="*/ 91 w 1704"/>
                <a:gd name="T55" fmla="*/ 212 h 1920"/>
                <a:gd name="T56" fmla="*/ 77 w 1704"/>
                <a:gd name="T57" fmla="*/ 237 h 1920"/>
                <a:gd name="T58" fmla="*/ 40 w 1704"/>
                <a:gd name="T59" fmla="*/ 827 h 1920"/>
                <a:gd name="T60" fmla="*/ 959 w 1704"/>
                <a:gd name="T61" fmla="*/ 1630 h 1920"/>
                <a:gd name="T62" fmla="*/ 959 w 1704"/>
                <a:gd name="T63" fmla="*/ 1580 h 1920"/>
                <a:gd name="T64" fmla="*/ 875 w 1704"/>
                <a:gd name="T65" fmla="*/ 1495 h 1920"/>
                <a:gd name="T66" fmla="*/ 880 w 1704"/>
                <a:gd name="T67" fmla="*/ 1418 h 1920"/>
                <a:gd name="T68" fmla="*/ 845 w 1704"/>
                <a:gd name="T69" fmla="*/ 1340 h 1920"/>
                <a:gd name="T70" fmla="*/ 1158 w 1704"/>
                <a:gd name="T71" fmla="*/ 1290 h 1920"/>
                <a:gd name="T72" fmla="*/ 1009 w 1704"/>
                <a:gd name="T73" fmla="*/ 1240 h 1920"/>
                <a:gd name="T74" fmla="*/ 727 w 1704"/>
                <a:gd name="T75" fmla="*/ 1155 h 1920"/>
                <a:gd name="T76" fmla="*/ 625 w 1704"/>
                <a:gd name="T77" fmla="*/ 1077 h 1920"/>
                <a:gd name="T78" fmla="*/ 579 w 1704"/>
                <a:gd name="T79" fmla="*/ 1000 h 1920"/>
                <a:gd name="T80" fmla="*/ 623 w 1704"/>
                <a:gd name="T81" fmla="*/ 915 h 1920"/>
                <a:gd name="T82" fmla="*/ 826 w 1704"/>
                <a:gd name="T83" fmla="*/ 865 h 1920"/>
                <a:gd name="T84" fmla="*/ 867 w 1704"/>
                <a:gd name="T85" fmla="*/ 814 h 1920"/>
                <a:gd name="T86" fmla="*/ 496 w 1704"/>
                <a:gd name="T87" fmla="*/ 729 h 1920"/>
                <a:gd name="T88" fmla="*/ 464 w 1704"/>
                <a:gd name="T89" fmla="*/ 652 h 1920"/>
                <a:gd name="T90" fmla="*/ 1006 w 1704"/>
                <a:gd name="T91" fmla="*/ 575 h 1920"/>
                <a:gd name="T92" fmla="*/ 462 w 1704"/>
                <a:gd name="T93" fmla="*/ 559 h 1920"/>
                <a:gd name="T94" fmla="*/ 256 w 1704"/>
                <a:gd name="T95" fmla="*/ 482 h 1920"/>
                <a:gd name="T96" fmla="*/ 318 w 1704"/>
                <a:gd name="T97" fmla="*/ 405 h 1920"/>
                <a:gd name="T98" fmla="*/ 580 w 1704"/>
                <a:gd name="T99" fmla="*/ 320 h 1920"/>
                <a:gd name="T100" fmla="*/ 869 w 1704"/>
                <a:gd name="T101" fmla="*/ 28 h 1920"/>
                <a:gd name="T102" fmla="*/ 1089 w 1704"/>
                <a:gd name="T103" fmla="*/ 71 h 1920"/>
                <a:gd name="T104" fmla="*/ 1295 w 1704"/>
                <a:gd name="T105" fmla="*/ 149 h 1920"/>
                <a:gd name="T106" fmla="*/ 1398 w 1704"/>
                <a:gd name="T107" fmla="*/ 227 h 1920"/>
                <a:gd name="T108" fmla="*/ 1070 w 1704"/>
                <a:gd name="T109" fmla="*/ 313 h 1920"/>
                <a:gd name="T110" fmla="*/ 1088 w 1704"/>
                <a:gd name="T111" fmla="*/ 362 h 1920"/>
                <a:gd name="T112" fmla="*/ 1676 w 1704"/>
                <a:gd name="T113" fmla="*/ 827 h 1920"/>
                <a:gd name="T114" fmla="*/ 1061 w 1704"/>
                <a:gd name="T115" fmla="*/ 1619 h 1920"/>
                <a:gd name="T116" fmla="*/ 985 w 1704"/>
                <a:gd name="T117" fmla="*/ 1810 h 1920"/>
                <a:gd name="T118" fmla="*/ 1704 w 1704"/>
                <a:gd name="T119" fmla="*/ 836 h 1920"/>
                <a:gd name="T120" fmla="*/ 61 w 1704"/>
                <a:gd name="T121" fmla="*/ 213 h 1920"/>
                <a:gd name="T122" fmla="*/ 63 w 1704"/>
                <a:gd name="T123" fmla="*/ 204 h 1920"/>
                <a:gd name="T124" fmla="*/ 965 w 1704"/>
                <a:gd name="T125" fmla="*/ 1844 h 19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704" h="1920">
                  <a:moveTo>
                    <a:pt x="1578" y="389"/>
                  </a:moveTo>
                  <a:cubicBezTo>
                    <a:pt x="1576" y="385"/>
                    <a:pt x="1576" y="385"/>
                    <a:pt x="1576" y="385"/>
                  </a:cubicBezTo>
                  <a:cubicBezTo>
                    <a:pt x="1569" y="376"/>
                    <a:pt x="1559" y="370"/>
                    <a:pt x="1547" y="370"/>
                  </a:cubicBezTo>
                  <a:cubicBezTo>
                    <a:pt x="1124" y="370"/>
                    <a:pt x="1124" y="370"/>
                    <a:pt x="1124" y="370"/>
                  </a:cubicBezTo>
                  <a:cubicBezTo>
                    <a:pt x="1119" y="370"/>
                    <a:pt x="1116" y="366"/>
                    <a:pt x="1116" y="362"/>
                  </a:cubicBezTo>
                  <a:cubicBezTo>
                    <a:pt x="1116" y="357"/>
                    <a:pt x="1119" y="354"/>
                    <a:pt x="1124" y="354"/>
                  </a:cubicBezTo>
                  <a:cubicBezTo>
                    <a:pt x="1442" y="354"/>
                    <a:pt x="1442" y="354"/>
                    <a:pt x="1442" y="354"/>
                  </a:cubicBezTo>
                  <a:cubicBezTo>
                    <a:pt x="1461" y="354"/>
                    <a:pt x="1476" y="338"/>
                    <a:pt x="1476" y="319"/>
                  </a:cubicBezTo>
                  <a:cubicBezTo>
                    <a:pt x="1476" y="300"/>
                    <a:pt x="1461" y="285"/>
                    <a:pt x="1442" y="285"/>
                  </a:cubicBezTo>
                  <a:cubicBezTo>
                    <a:pt x="1070" y="285"/>
                    <a:pt x="1070" y="285"/>
                    <a:pt x="1070" y="285"/>
                  </a:cubicBezTo>
                  <a:cubicBezTo>
                    <a:pt x="1066" y="285"/>
                    <a:pt x="1063" y="281"/>
                    <a:pt x="1063" y="277"/>
                  </a:cubicBezTo>
                  <a:cubicBezTo>
                    <a:pt x="1063" y="272"/>
                    <a:pt x="1066" y="269"/>
                    <a:pt x="1070" y="269"/>
                  </a:cubicBezTo>
                  <a:cubicBezTo>
                    <a:pt x="1398" y="269"/>
                    <a:pt x="1398" y="269"/>
                    <a:pt x="1398" y="269"/>
                  </a:cubicBezTo>
                  <a:cubicBezTo>
                    <a:pt x="1417" y="269"/>
                    <a:pt x="1433" y="253"/>
                    <a:pt x="1433" y="234"/>
                  </a:cubicBezTo>
                  <a:cubicBezTo>
                    <a:pt x="1433" y="215"/>
                    <a:pt x="1417" y="199"/>
                    <a:pt x="1398" y="199"/>
                  </a:cubicBezTo>
                  <a:cubicBezTo>
                    <a:pt x="1125" y="199"/>
                    <a:pt x="1125" y="199"/>
                    <a:pt x="1125" y="199"/>
                  </a:cubicBezTo>
                  <a:cubicBezTo>
                    <a:pt x="1121" y="199"/>
                    <a:pt x="1117" y="196"/>
                    <a:pt x="1117" y="192"/>
                  </a:cubicBezTo>
                  <a:cubicBezTo>
                    <a:pt x="1117" y="187"/>
                    <a:pt x="1121" y="184"/>
                    <a:pt x="1125" y="184"/>
                  </a:cubicBezTo>
                  <a:cubicBezTo>
                    <a:pt x="1289" y="184"/>
                    <a:pt x="1289" y="184"/>
                    <a:pt x="1289" y="184"/>
                  </a:cubicBezTo>
                  <a:cubicBezTo>
                    <a:pt x="1308" y="184"/>
                    <a:pt x="1323" y="168"/>
                    <a:pt x="1323" y="149"/>
                  </a:cubicBezTo>
                  <a:cubicBezTo>
                    <a:pt x="1323" y="130"/>
                    <a:pt x="1308" y="114"/>
                    <a:pt x="1289" y="114"/>
                  </a:cubicBezTo>
                  <a:cubicBezTo>
                    <a:pt x="1066" y="114"/>
                    <a:pt x="1066" y="114"/>
                    <a:pt x="1066" y="114"/>
                  </a:cubicBezTo>
                  <a:cubicBezTo>
                    <a:pt x="1062" y="114"/>
                    <a:pt x="1058" y="111"/>
                    <a:pt x="1058" y="107"/>
                  </a:cubicBezTo>
                  <a:cubicBezTo>
                    <a:pt x="1058" y="102"/>
                    <a:pt x="1062" y="99"/>
                    <a:pt x="1066" y="99"/>
                  </a:cubicBezTo>
                  <a:cubicBezTo>
                    <a:pt x="1089" y="99"/>
                    <a:pt x="1089" y="99"/>
                    <a:pt x="1089" y="99"/>
                  </a:cubicBezTo>
                  <a:cubicBezTo>
                    <a:pt x="1109" y="99"/>
                    <a:pt x="1124" y="83"/>
                    <a:pt x="1124" y="64"/>
                  </a:cubicBezTo>
                  <a:cubicBezTo>
                    <a:pt x="1124" y="48"/>
                    <a:pt x="1115" y="35"/>
                    <a:pt x="1101" y="31"/>
                  </a:cubicBezTo>
                  <a:cubicBezTo>
                    <a:pt x="1099" y="30"/>
                    <a:pt x="1099" y="30"/>
                    <a:pt x="1099" y="30"/>
                  </a:cubicBezTo>
                  <a:cubicBezTo>
                    <a:pt x="1027" y="10"/>
                    <a:pt x="952" y="0"/>
                    <a:pt x="877" y="0"/>
                  </a:cubicBezTo>
                  <a:cubicBezTo>
                    <a:pt x="869" y="0"/>
                    <a:pt x="869" y="0"/>
                    <a:pt x="869" y="0"/>
                  </a:cubicBezTo>
                  <a:cubicBezTo>
                    <a:pt x="625" y="0"/>
                    <a:pt x="394" y="106"/>
                    <a:pt x="235" y="291"/>
                  </a:cubicBezTo>
                  <a:cubicBezTo>
                    <a:pt x="229" y="299"/>
                    <a:pt x="229" y="299"/>
                    <a:pt x="229" y="299"/>
                  </a:cubicBezTo>
                  <a:cubicBezTo>
                    <a:pt x="229" y="301"/>
                    <a:pt x="229" y="301"/>
                    <a:pt x="229" y="301"/>
                  </a:cubicBezTo>
                  <a:cubicBezTo>
                    <a:pt x="228" y="305"/>
                    <a:pt x="227" y="308"/>
                    <a:pt x="227" y="312"/>
                  </a:cubicBezTo>
                  <a:cubicBezTo>
                    <a:pt x="227" y="332"/>
                    <a:pt x="243" y="348"/>
                    <a:pt x="263" y="348"/>
                  </a:cubicBezTo>
                  <a:cubicBezTo>
                    <a:pt x="580" y="348"/>
                    <a:pt x="580" y="348"/>
                    <a:pt x="580" y="348"/>
                  </a:cubicBezTo>
                  <a:cubicBezTo>
                    <a:pt x="583" y="348"/>
                    <a:pt x="586" y="351"/>
                    <a:pt x="586" y="354"/>
                  </a:cubicBezTo>
                  <a:cubicBezTo>
                    <a:pt x="586" y="358"/>
                    <a:pt x="583" y="361"/>
                    <a:pt x="580" y="361"/>
                  </a:cubicBezTo>
                  <a:cubicBezTo>
                    <a:pt x="318" y="361"/>
                    <a:pt x="318" y="361"/>
                    <a:pt x="318" y="361"/>
                  </a:cubicBezTo>
                  <a:cubicBezTo>
                    <a:pt x="299" y="361"/>
                    <a:pt x="283" y="377"/>
                    <a:pt x="283" y="397"/>
                  </a:cubicBezTo>
                  <a:cubicBezTo>
                    <a:pt x="283" y="417"/>
                    <a:pt x="299" y="433"/>
                    <a:pt x="318" y="433"/>
                  </a:cubicBezTo>
                  <a:cubicBezTo>
                    <a:pt x="740" y="433"/>
                    <a:pt x="740" y="433"/>
                    <a:pt x="740" y="433"/>
                  </a:cubicBezTo>
                  <a:cubicBezTo>
                    <a:pt x="743" y="433"/>
                    <a:pt x="746" y="436"/>
                    <a:pt x="746" y="439"/>
                  </a:cubicBezTo>
                  <a:cubicBezTo>
                    <a:pt x="746" y="443"/>
                    <a:pt x="743" y="446"/>
                    <a:pt x="740" y="446"/>
                  </a:cubicBezTo>
                  <a:cubicBezTo>
                    <a:pt x="264" y="446"/>
                    <a:pt x="264" y="446"/>
                    <a:pt x="264" y="446"/>
                  </a:cubicBezTo>
                  <a:cubicBezTo>
                    <a:pt x="244" y="446"/>
                    <a:pt x="228" y="462"/>
                    <a:pt x="228" y="482"/>
                  </a:cubicBezTo>
                  <a:cubicBezTo>
                    <a:pt x="228" y="502"/>
                    <a:pt x="244" y="518"/>
                    <a:pt x="264" y="518"/>
                  </a:cubicBezTo>
                  <a:cubicBezTo>
                    <a:pt x="770" y="518"/>
                    <a:pt x="770" y="518"/>
                    <a:pt x="770" y="518"/>
                  </a:cubicBezTo>
                  <a:cubicBezTo>
                    <a:pt x="774" y="518"/>
                    <a:pt x="777" y="521"/>
                    <a:pt x="777" y="524"/>
                  </a:cubicBezTo>
                  <a:cubicBezTo>
                    <a:pt x="777" y="528"/>
                    <a:pt x="774" y="531"/>
                    <a:pt x="770" y="531"/>
                  </a:cubicBezTo>
                  <a:cubicBezTo>
                    <a:pt x="462" y="531"/>
                    <a:pt x="462" y="531"/>
                    <a:pt x="462" y="531"/>
                  </a:cubicBezTo>
                  <a:cubicBezTo>
                    <a:pt x="442" y="531"/>
                    <a:pt x="426" y="547"/>
                    <a:pt x="426" y="567"/>
                  </a:cubicBezTo>
                  <a:cubicBezTo>
                    <a:pt x="426" y="587"/>
                    <a:pt x="442" y="603"/>
                    <a:pt x="462" y="603"/>
                  </a:cubicBezTo>
                  <a:cubicBezTo>
                    <a:pt x="957" y="603"/>
                    <a:pt x="957" y="603"/>
                    <a:pt x="957" y="603"/>
                  </a:cubicBezTo>
                  <a:cubicBezTo>
                    <a:pt x="957" y="603"/>
                    <a:pt x="957" y="603"/>
                    <a:pt x="957" y="603"/>
                  </a:cubicBezTo>
                  <a:cubicBezTo>
                    <a:pt x="1001" y="603"/>
                    <a:pt x="1001" y="603"/>
                    <a:pt x="1001" y="603"/>
                  </a:cubicBezTo>
                  <a:cubicBezTo>
                    <a:pt x="1004" y="604"/>
                    <a:pt x="1005" y="607"/>
                    <a:pt x="1005" y="610"/>
                  </a:cubicBezTo>
                  <a:cubicBezTo>
                    <a:pt x="1005" y="613"/>
                    <a:pt x="1002" y="616"/>
                    <a:pt x="999" y="616"/>
                  </a:cubicBezTo>
                  <a:cubicBezTo>
                    <a:pt x="472" y="616"/>
                    <a:pt x="472" y="616"/>
                    <a:pt x="472" y="616"/>
                  </a:cubicBezTo>
                  <a:cubicBezTo>
                    <a:pt x="452" y="616"/>
                    <a:pt x="436" y="632"/>
                    <a:pt x="436" y="652"/>
                  </a:cubicBezTo>
                  <a:cubicBezTo>
                    <a:pt x="436" y="672"/>
                    <a:pt x="452" y="688"/>
                    <a:pt x="472" y="688"/>
                  </a:cubicBezTo>
                  <a:cubicBezTo>
                    <a:pt x="993" y="688"/>
                    <a:pt x="993" y="688"/>
                    <a:pt x="993" y="688"/>
                  </a:cubicBezTo>
                  <a:cubicBezTo>
                    <a:pt x="996" y="688"/>
                    <a:pt x="999" y="691"/>
                    <a:pt x="999" y="695"/>
                  </a:cubicBezTo>
                  <a:cubicBezTo>
                    <a:pt x="999" y="698"/>
                    <a:pt x="996" y="701"/>
                    <a:pt x="993" y="701"/>
                  </a:cubicBezTo>
                  <a:cubicBezTo>
                    <a:pt x="496" y="701"/>
                    <a:pt x="496" y="701"/>
                    <a:pt x="496" y="701"/>
                  </a:cubicBezTo>
                  <a:cubicBezTo>
                    <a:pt x="476" y="701"/>
                    <a:pt x="460" y="717"/>
                    <a:pt x="460" y="737"/>
                  </a:cubicBezTo>
                  <a:cubicBezTo>
                    <a:pt x="460" y="757"/>
                    <a:pt x="476" y="773"/>
                    <a:pt x="496" y="773"/>
                  </a:cubicBezTo>
                  <a:cubicBezTo>
                    <a:pt x="867" y="773"/>
                    <a:pt x="867" y="773"/>
                    <a:pt x="867" y="773"/>
                  </a:cubicBezTo>
                  <a:cubicBezTo>
                    <a:pt x="871" y="773"/>
                    <a:pt x="874" y="776"/>
                    <a:pt x="874" y="780"/>
                  </a:cubicBezTo>
                  <a:cubicBezTo>
                    <a:pt x="874" y="783"/>
                    <a:pt x="871" y="786"/>
                    <a:pt x="867" y="786"/>
                  </a:cubicBezTo>
                  <a:cubicBezTo>
                    <a:pt x="469" y="786"/>
                    <a:pt x="469" y="786"/>
                    <a:pt x="469" y="786"/>
                  </a:cubicBezTo>
                  <a:cubicBezTo>
                    <a:pt x="450" y="786"/>
                    <a:pt x="434" y="802"/>
                    <a:pt x="434" y="822"/>
                  </a:cubicBezTo>
                  <a:cubicBezTo>
                    <a:pt x="434" y="842"/>
                    <a:pt x="450" y="858"/>
                    <a:pt x="469" y="858"/>
                  </a:cubicBezTo>
                  <a:cubicBezTo>
                    <a:pt x="791" y="858"/>
                    <a:pt x="791" y="858"/>
                    <a:pt x="791" y="858"/>
                  </a:cubicBezTo>
                  <a:cubicBezTo>
                    <a:pt x="795" y="858"/>
                    <a:pt x="798" y="861"/>
                    <a:pt x="798" y="865"/>
                  </a:cubicBezTo>
                  <a:cubicBezTo>
                    <a:pt x="798" y="868"/>
                    <a:pt x="795" y="871"/>
                    <a:pt x="791" y="871"/>
                  </a:cubicBezTo>
                  <a:cubicBezTo>
                    <a:pt x="510" y="871"/>
                    <a:pt x="510" y="871"/>
                    <a:pt x="510" y="871"/>
                  </a:cubicBezTo>
                  <a:cubicBezTo>
                    <a:pt x="491" y="871"/>
                    <a:pt x="475" y="888"/>
                    <a:pt x="475" y="907"/>
                  </a:cubicBezTo>
                  <a:cubicBezTo>
                    <a:pt x="475" y="927"/>
                    <a:pt x="491" y="943"/>
                    <a:pt x="510" y="943"/>
                  </a:cubicBezTo>
                  <a:cubicBezTo>
                    <a:pt x="623" y="943"/>
                    <a:pt x="623" y="943"/>
                    <a:pt x="623" y="943"/>
                  </a:cubicBezTo>
                  <a:cubicBezTo>
                    <a:pt x="626" y="943"/>
                    <a:pt x="629" y="946"/>
                    <a:pt x="629" y="950"/>
                  </a:cubicBezTo>
                  <a:cubicBezTo>
                    <a:pt x="629" y="953"/>
                    <a:pt x="626" y="956"/>
                    <a:pt x="623" y="956"/>
                  </a:cubicBezTo>
                  <a:cubicBezTo>
                    <a:pt x="579" y="956"/>
                    <a:pt x="579" y="956"/>
                    <a:pt x="579" y="956"/>
                  </a:cubicBezTo>
                  <a:cubicBezTo>
                    <a:pt x="559" y="956"/>
                    <a:pt x="543" y="973"/>
                    <a:pt x="543" y="992"/>
                  </a:cubicBezTo>
                  <a:cubicBezTo>
                    <a:pt x="543" y="1012"/>
                    <a:pt x="559" y="1028"/>
                    <a:pt x="579" y="1028"/>
                  </a:cubicBezTo>
                  <a:cubicBezTo>
                    <a:pt x="637" y="1028"/>
                    <a:pt x="637" y="1028"/>
                    <a:pt x="637" y="1028"/>
                  </a:cubicBezTo>
                  <a:cubicBezTo>
                    <a:pt x="640" y="1028"/>
                    <a:pt x="643" y="1031"/>
                    <a:pt x="643" y="1035"/>
                  </a:cubicBezTo>
                  <a:cubicBezTo>
                    <a:pt x="643" y="1039"/>
                    <a:pt x="640" y="1042"/>
                    <a:pt x="637" y="1042"/>
                  </a:cubicBezTo>
                  <a:cubicBezTo>
                    <a:pt x="633" y="1042"/>
                    <a:pt x="633" y="1042"/>
                    <a:pt x="633" y="1042"/>
                  </a:cubicBezTo>
                  <a:cubicBezTo>
                    <a:pt x="613" y="1042"/>
                    <a:pt x="597" y="1058"/>
                    <a:pt x="597" y="1077"/>
                  </a:cubicBezTo>
                  <a:cubicBezTo>
                    <a:pt x="597" y="1097"/>
                    <a:pt x="613" y="1113"/>
                    <a:pt x="633" y="1113"/>
                  </a:cubicBezTo>
                  <a:cubicBezTo>
                    <a:pt x="750" y="1113"/>
                    <a:pt x="750" y="1113"/>
                    <a:pt x="750" y="1113"/>
                  </a:cubicBezTo>
                  <a:cubicBezTo>
                    <a:pt x="754" y="1113"/>
                    <a:pt x="757" y="1116"/>
                    <a:pt x="757" y="1120"/>
                  </a:cubicBezTo>
                  <a:cubicBezTo>
                    <a:pt x="757" y="1124"/>
                    <a:pt x="754" y="1127"/>
                    <a:pt x="750" y="1127"/>
                  </a:cubicBezTo>
                  <a:cubicBezTo>
                    <a:pt x="727" y="1127"/>
                    <a:pt x="727" y="1127"/>
                    <a:pt x="727" y="1127"/>
                  </a:cubicBezTo>
                  <a:cubicBezTo>
                    <a:pt x="707" y="1127"/>
                    <a:pt x="691" y="1143"/>
                    <a:pt x="691" y="1162"/>
                  </a:cubicBezTo>
                  <a:cubicBezTo>
                    <a:pt x="691" y="1182"/>
                    <a:pt x="707" y="1198"/>
                    <a:pt x="727" y="1198"/>
                  </a:cubicBezTo>
                  <a:cubicBezTo>
                    <a:pt x="1009" y="1198"/>
                    <a:pt x="1009" y="1198"/>
                    <a:pt x="1009" y="1198"/>
                  </a:cubicBezTo>
                  <a:cubicBezTo>
                    <a:pt x="1013" y="1198"/>
                    <a:pt x="1016" y="1201"/>
                    <a:pt x="1016" y="1205"/>
                  </a:cubicBezTo>
                  <a:cubicBezTo>
                    <a:pt x="1016" y="1209"/>
                    <a:pt x="1013" y="1212"/>
                    <a:pt x="1009" y="1212"/>
                  </a:cubicBezTo>
                  <a:cubicBezTo>
                    <a:pt x="786" y="1212"/>
                    <a:pt x="786" y="1212"/>
                    <a:pt x="786" y="1212"/>
                  </a:cubicBezTo>
                  <a:cubicBezTo>
                    <a:pt x="766" y="1212"/>
                    <a:pt x="750" y="1228"/>
                    <a:pt x="750" y="1247"/>
                  </a:cubicBezTo>
                  <a:cubicBezTo>
                    <a:pt x="750" y="1267"/>
                    <a:pt x="766" y="1283"/>
                    <a:pt x="786" y="1283"/>
                  </a:cubicBezTo>
                  <a:cubicBezTo>
                    <a:pt x="1124" y="1283"/>
                    <a:pt x="1124" y="1283"/>
                    <a:pt x="1124" y="1283"/>
                  </a:cubicBezTo>
                  <a:cubicBezTo>
                    <a:pt x="1127" y="1283"/>
                    <a:pt x="1130" y="1286"/>
                    <a:pt x="1130" y="1289"/>
                  </a:cubicBezTo>
                  <a:cubicBezTo>
                    <a:pt x="1129" y="1291"/>
                    <a:pt x="1125" y="1294"/>
                    <a:pt x="1120" y="1297"/>
                  </a:cubicBezTo>
                  <a:cubicBezTo>
                    <a:pt x="845" y="1297"/>
                    <a:pt x="845" y="1297"/>
                    <a:pt x="845" y="1297"/>
                  </a:cubicBezTo>
                  <a:cubicBezTo>
                    <a:pt x="825" y="1297"/>
                    <a:pt x="809" y="1313"/>
                    <a:pt x="809" y="1333"/>
                  </a:cubicBezTo>
                  <a:cubicBezTo>
                    <a:pt x="809" y="1352"/>
                    <a:pt x="825" y="1368"/>
                    <a:pt x="845" y="1368"/>
                  </a:cubicBezTo>
                  <a:cubicBezTo>
                    <a:pt x="1102" y="1368"/>
                    <a:pt x="1102" y="1368"/>
                    <a:pt x="1102" y="1368"/>
                  </a:cubicBezTo>
                  <a:cubicBezTo>
                    <a:pt x="1106" y="1368"/>
                    <a:pt x="1109" y="1371"/>
                    <a:pt x="1109" y="1375"/>
                  </a:cubicBezTo>
                  <a:cubicBezTo>
                    <a:pt x="1109" y="1379"/>
                    <a:pt x="1106" y="1382"/>
                    <a:pt x="1102" y="1382"/>
                  </a:cubicBezTo>
                  <a:cubicBezTo>
                    <a:pt x="887" y="1382"/>
                    <a:pt x="887" y="1382"/>
                    <a:pt x="887" y="1382"/>
                  </a:cubicBezTo>
                  <a:cubicBezTo>
                    <a:pt x="868" y="1382"/>
                    <a:pt x="852" y="1398"/>
                    <a:pt x="852" y="1418"/>
                  </a:cubicBezTo>
                  <a:cubicBezTo>
                    <a:pt x="852" y="1437"/>
                    <a:pt x="868" y="1453"/>
                    <a:pt x="887" y="1453"/>
                  </a:cubicBezTo>
                  <a:cubicBezTo>
                    <a:pt x="1040" y="1453"/>
                    <a:pt x="1040" y="1453"/>
                    <a:pt x="1040" y="1453"/>
                  </a:cubicBezTo>
                  <a:cubicBezTo>
                    <a:pt x="1044" y="1453"/>
                    <a:pt x="1047" y="1456"/>
                    <a:pt x="1047" y="1460"/>
                  </a:cubicBezTo>
                  <a:cubicBezTo>
                    <a:pt x="1047" y="1464"/>
                    <a:pt x="1044" y="1467"/>
                    <a:pt x="1040" y="1467"/>
                  </a:cubicBezTo>
                  <a:cubicBezTo>
                    <a:pt x="875" y="1467"/>
                    <a:pt x="875" y="1467"/>
                    <a:pt x="875" y="1467"/>
                  </a:cubicBezTo>
                  <a:cubicBezTo>
                    <a:pt x="856" y="1467"/>
                    <a:pt x="840" y="1483"/>
                    <a:pt x="840" y="1503"/>
                  </a:cubicBezTo>
                  <a:cubicBezTo>
                    <a:pt x="840" y="1522"/>
                    <a:pt x="856" y="1538"/>
                    <a:pt x="875" y="1538"/>
                  </a:cubicBezTo>
                  <a:cubicBezTo>
                    <a:pt x="959" y="1538"/>
                    <a:pt x="959" y="1538"/>
                    <a:pt x="959" y="1538"/>
                  </a:cubicBezTo>
                  <a:cubicBezTo>
                    <a:pt x="963" y="1538"/>
                    <a:pt x="966" y="1541"/>
                    <a:pt x="966" y="1545"/>
                  </a:cubicBezTo>
                  <a:cubicBezTo>
                    <a:pt x="966" y="1549"/>
                    <a:pt x="963" y="1552"/>
                    <a:pt x="959" y="1552"/>
                  </a:cubicBezTo>
                  <a:cubicBezTo>
                    <a:pt x="883" y="1552"/>
                    <a:pt x="883" y="1552"/>
                    <a:pt x="883" y="1552"/>
                  </a:cubicBezTo>
                  <a:cubicBezTo>
                    <a:pt x="863" y="1552"/>
                    <a:pt x="847" y="1568"/>
                    <a:pt x="847" y="1588"/>
                  </a:cubicBezTo>
                  <a:cubicBezTo>
                    <a:pt x="847" y="1607"/>
                    <a:pt x="863" y="1624"/>
                    <a:pt x="883" y="1624"/>
                  </a:cubicBezTo>
                  <a:cubicBezTo>
                    <a:pt x="925" y="1624"/>
                    <a:pt x="925" y="1624"/>
                    <a:pt x="925" y="1624"/>
                  </a:cubicBezTo>
                  <a:cubicBezTo>
                    <a:pt x="928" y="1624"/>
                    <a:pt x="931" y="1627"/>
                    <a:pt x="931" y="1630"/>
                  </a:cubicBezTo>
                  <a:cubicBezTo>
                    <a:pt x="931" y="1634"/>
                    <a:pt x="928" y="1637"/>
                    <a:pt x="925" y="1637"/>
                  </a:cubicBezTo>
                  <a:cubicBezTo>
                    <a:pt x="883" y="1637"/>
                    <a:pt x="883" y="1637"/>
                    <a:pt x="883" y="1637"/>
                  </a:cubicBezTo>
                  <a:cubicBezTo>
                    <a:pt x="878" y="1636"/>
                    <a:pt x="878" y="1636"/>
                    <a:pt x="878" y="1636"/>
                  </a:cubicBezTo>
                  <a:cubicBezTo>
                    <a:pt x="876" y="1636"/>
                    <a:pt x="876" y="1636"/>
                    <a:pt x="876" y="1636"/>
                  </a:cubicBezTo>
                  <a:cubicBezTo>
                    <a:pt x="660" y="1636"/>
                    <a:pt x="458" y="1552"/>
                    <a:pt x="305" y="1399"/>
                  </a:cubicBezTo>
                  <a:cubicBezTo>
                    <a:pt x="152" y="1246"/>
                    <a:pt x="68" y="1043"/>
                    <a:pt x="68" y="827"/>
                  </a:cubicBezTo>
                  <a:cubicBezTo>
                    <a:pt x="68" y="693"/>
                    <a:pt x="100" y="566"/>
                    <a:pt x="162" y="449"/>
                  </a:cubicBezTo>
                  <a:cubicBezTo>
                    <a:pt x="163" y="448"/>
                    <a:pt x="163" y="448"/>
                    <a:pt x="163" y="448"/>
                  </a:cubicBezTo>
                  <a:cubicBezTo>
                    <a:pt x="164" y="446"/>
                    <a:pt x="164" y="446"/>
                    <a:pt x="164" y="446"/>
                  </a:cubicBezTo>
                  <a:cubicBezTo>
                    <a:pt x="184" y="403"/>
                    <a:pt x="187" y="354"/>
                    <a:pt x="171" y="309"/>
                  </a:cubicBezTo>
                  <a:cubicBezTo>
                    <a:pt x="157" y="267"/>
                    <a:pt x="128" y="234"/>
                    <a:pt x="91" y="212"/>
                  </a:cubicBezTo>
                  <a:cubicBezTo>
                    <a:pt x="91" y="210"/>
                    <a:pt x="91" y="207"/>
                    <a:pt x="91" y="204"/>
                  </a:cubicBezTo>
                  <a:cubicBezTo>
                    <a:pt x="91" y="179"/>
                    <a:pt x="71" y="158"/>
                    <a:pt x="46" y="158"/>
                  </a:cubicBezTo>
                  <a:cubicBezTo>
                    <a:pt x="21" y="158"/>
                    <a:pt x="0" y="179"/>
                    <a:pt x="0" y="204"/>
                  </a:cubicBezTo>
                  <a:cubicBezTo>
                    <a:pt x="0" y="229"/>
                    <a:pt x="21" y="250"/>
                    <a:pt x="46" y="250"/>
                  </a:cubicBezTo>
                  <a:cubicBezTo>
                    <a:pt x="58" y="250"/>
                    <a:pt x="69" y="245"/>
                    <a:pt x="77" y="237"/>
                  </a:cubicBezTo>
                  <a:cubicBezTo>
                    <a:pt x="109" y="255"/>
                    <a:pt x="133" y="283"/>
                    <a:pt x="145" y="318"/>
                  </a:cubicBezTo>
                  <a:cubicBezTo>
                    <a:pt x="158" y="355"/>
                    <a:pt x="156" y="396"/>
                    <a:pt x="139" y="432"/>
                  </a:cubicBezTo>
                  <a:cubicBezTo>
                    <a:pt x="139" y="433"/>
                    <a:pt x="139" y="433"/>
                    <a:pt x="139" y="433"/>
                  </a:cubicBezTo>
                  <a:cubicBezTo>
                    <a:pt x="138" y="434"/>
                    <a:pt x="138" y="434"/>
                    <a:pt x="138" y="434"/>
                  </a:cubicBezTo>
                  <a:cubicBezTo>
                    <a:pt x="73" y="555"/>
                    <a:pt x="40" y="688"/>
                    <a:pt x="40" y="827"/>
                  </a:cubicBezTo>
                  <a:cubicBezTo>
                    <a:pt x="40" y="1051"/>
                    <a:pt x="127" y="1261"/>
                    <a:pt x="285" y="1419"/>
                  </a:cubicBezTo>
                  <a:cubicBezTo>
                    <a:pt x="443" y="1577"/>
                    <a:pt x="652" y="1664"/>
                    <a:pt x="875" y="1664"/>
                  </a:cubicBezTo>
                  <a:cubicBezTo>
                    <a:pt x="879" y="1665"/>
                    <a:pt x="879" y="1665"/>
                    <a:pt x="879" y="1665"/>
                  </a:cubicBezTo>
                  <a:cubicBezTo>
                    <a:pt x="925" y="1665"/>
                    <a:pt x="925" y="1665"/>
                    <a:pt x="925" y="1665"/>
                  </a:cubicBezTo>
                  <a:cubicBezTo>
                    <a:pt x="944" y="1665"/>
                    <a:pt x="959" y="1649"/>
                    <a:pt x="959" y="1630"/>
                  </a:cubicBezTo>
                  <a:cubicBezTo>
                    <a:pt x="959" y="1611"/>
                    <a:pt x="944" y="1596"/>
                    <a:pt x="925" y="1596"/>
                  </a:cubicBezTo>
                  <a:cubicBezTo>
                    <a:pt x="883" y="1596"/>
                    <a:pt x="883" y="1596"/>
                    <a:pt x="883" y="1596"/>
                  </a:cubicBezTo>
                  <a:cubicBezTo>
                    <a:pt x="879" y="1596"/>
                    <a:pt x="875" y="1592"/>
                    <a:pt x="875" y="1588"/>
                  </a:cubicBezTo>
                  <a:cubicBezTo>
                    <a:pt x="875" y="1583"/>
                    <a:pt x="879" y="1580"/>
                    <a:pt x="883" y="1580"/>
                  </a:cubicBezTo>
                  <a:cubicBezTo>
                    <a:pt x="959" y="1580"/>
                    <a:pt x="959" y="1580"/>
                    <a:pt x="959" y="1580"/>
                  </a:cubicBezTo>
                  <a:cubicBezTo>
                    <a:pt x="978" y="1580"/>
                    <a:pt x="994" y="1564"/>
                    <a:pt x="994" y="1545"/>
                  </a:cubicBezTo>
                  <a:cubicBezTo>
                    <a:pt x="994" y="1526"/>
                    <a:pt x="978" y="1510"/>
                    <a:pt x="959" y="1510"/>
                  </a:cubicBezTo>
                  <a:cubicBezTo>
                    <a:pt x="875" y="1510"/>
                    <a:pt x="875" y="1510"/>
                    <a:pt x="875" y="1510"/>
                  </a:cubicBezTo>
                  <a:cubicBezTo>
                    <a:pt x="871" y="1510"/>
                    <a:pt x="868" y="1507"/>
                    <a:pt x="868" y="1503"/>
                  </a:cubicBezTo>
                  <a:cubicBezTo>
                    <a:pt x="868" y="1498"/>
                    <a:pt x="871" y="1495"/>
                    <a:pt x="875" y="1495"/>
                  </a:cubicBezTo>
                  <a:cubicBezTo>
                    <a:pt x="1040" y="1495"/>
                    <a:pt x="1040" y="1495"/>
                    <a:pt x="1040" y="1495"/>
                  </a:cubicBezTo>
                  <a:cubicBezTo>
                    <a:pt x="1060" y="1495"/>
                    <a:pt x="1075" y="1479"/>
                    <a:pt x="1075" y="1460"/>
                  </a:cubicBezTo>
                  <a:cubicBezTo>
                    <a:pt x="1075" y="1441"/>
                    <a:pt x="1060" y="1425"/>
                    <a:pt x="1040" y="1425"/>
                  </a:cubicBezTo>
                  <a:cubicBezTo>
                    <a:pt x="887" y="1425"/>
                    <a:pt x="887" y="1425"/>
                    <a:pt x="887" y="1425"/>
                  </a:cubicBezTo>
                  <a:cubicBezTo>
                    <a:pt x="883" y="1425"/>
                    <a:pt x="880" y="1422"/>
                    <a:pt x="880" y="1418"/>
                  </a:cubicBezTo>
                  <a:cubicBezTo>
                    <a:pt x="880" y="1413"/>
                    <a:pt x="883" y="1410"/>
                    <a:pt x="887" y="1410"/>
                  </a:cubicBezTo>
                  <a:cubicBezTo>
                    <a:pt x="1102" y="1410"/>
                    <a:pt x="1102" y="1410"/>
                    <a:pt x="1102" y="1410"/>
                  </a:cubicBezTo>
                  <a:cubicBezTo>
                    <a:pt x="1121" y="1410"/>
                    <a:pt x="1137" y="1394"/>
                    <a:pt x="1137" y="1375"/>
                  </a:cubicBezTo>
                  <a:cubicBezTo>
                    <a:pt x="1137" y="1356"/>
                    <a:pt x="1121" y="1340"/>
                    <a:pt x="1102" y="1340"/>
                  </a:cubicBezTo>
                  <a:cubicBezTo>
                    <a:pt x="845" y="1340"/>
                    <a:pt x="845" y="1340"/>
                    <a:pt x="845" y="1340"/>
                  </a:cubicBezTo>
                  <a:cubicBezTo>
                    <a:pt x="840" y="1340"/>
                    <a:pt x="837" y="1337"/>
                    <a:pt x="837" y="1333"/>
                  </a:cubicBezTo>
                  <a:cubicBezTo>
                    <a:pt x="837" y="1328"/>
                    <a:pt x="840" y="1325"/>
                    <a:pt x="845" y="1325"/>
                  </a:cubicBezTo>
                  <a:cubicBezTo>
                    <a:pt x="1127" y="1325"/>
                    <a:pt x="1127" y="1325"/>
                    <a:pt x="1127" y="1325"/>
                  </a:cubicBezTo>
                  <a:cubicBezTo>
                    <a:pt x="1129" y="1323"/>
                    <a:pt x="1129" y="1323"/>
                    <a:pt x="1129" y="1323"/>
                  </a:cubicBezTo>
                  <a:cubicBezTo>
                    <a:pt x="1136" y="1320"/>
                    <a:pt x="1158" y="1309"/>
                    <a:pt x="1158" y="1290"/>
                  </a:cubicBezTo>
                  <a:cubicBezTo>
                    <a:pt x="1158" y="1271"/>
                    <a:pt x="1143" y="1255"/>
                    <a:pt x="1124" y="1255"/>
                  </a:cubicBezTo>
                  <a:cubicBezTo>
                    <a:pt x="786" y="1255"/>
                    <a:pt x="786" y="1255"/>
                    <a:pt x="786" y="1255"/>
                  </a:cubicBezTo>
                  <a:cubicBezTo>
                    <a:pt x="782" y="1255"/>
                    <a:pt x="778" y="1252"/>
                    <a:pt x="778" y="1247"/>
                  </a:cubicBezTo>
                  <a:cubicBezTo>
                    <a:pt x="778" y="1243"/>
                    <a:pt x="782" y="1240"/>
                    <a:pt x="786" y="1240"/>
                  </a:cubicBezTo>
                  <a:cubicBezTo>
                    <a:pt x="1009" y="1240"/>
                    <a:pt x="1009" y="1240"/>
                    <a:pt x="1009" y="1240"/>
                  </a:cubicBezTo>
                  <a:cubicBezTo>
                    <a:pt x="1029" y="1240"/>
                    <a:pt x="1044" y="1224"/>
                    <a:pt x="1044" y="1205"/>
                  </a:cubicBezTo>
                  <a:cubicBezTo>
                    <a:pt x="1044" y="1186"/>
                    <a:pt x="1029" y="1170"/>
                    <a:pt x="1009" y="1170"/>
                  </a:cubicBezTo>
                  <a:cubicBezTo>
                    <a:pt x="727" y="1170"/>
                    <a:pt x="727" y="1170"/>
                    <a:pt x="727" y="1170"/>
                  </a:cubicBezTo>
                  <a:cubicBezTo>
                    <a:pt x="723" y="1170"/>
                    <a:pt x="719" y="1167"/>
                    <a:pt x="719" y="1162"/>
                  </a:cubicBezTo>
                  <a:cubicBezTo>
                    <a:pt x="719" y="1158"/>
                    <a:pt x="723" y="1155"/>
                    <a:pt x="727" y="1155"/>
                  </a:cubicBezTo>
                  <a:cubicBezTo>
                    <a:pt x="750" y="1155"/>
                    <a:pt x="750" y="1155"/>
                    <a:pt x="750" y="1155"/>
                  </a:cubicBezTo>
                  <a:cubicBezTo>
                    <a:pt x="769" y="1155"/>
                    <a:pt x="785" y="1139"/>
                    <a:pt x="785" y="1120"/>
                  </a:cubicBezTo>
                  <a:cubicBezTo>
                    <a:pt x="785" y="1101"/>
                    <a:pt x="769" y="1085"/>
                    <a:pt x="750" y="1085"/>
                  </a:cubicBezTo>
                  <a:cubicBezTo>
                    <a:pt x="633" y="1085"/>
                    <a:pt x="633" y="1085"/>
                    <a:pt x="633" y="1085"/>
                  </a:cubicBezTo>
                  <a:cubicBezTo>
                    <a:pt x="629" y="1085"/>
                    <a:pt x="625" y="1082"/>
                    <a:pt x="625" y="1077"/>
                  </a:cubicBezTo>
                  <a:cubicBezTo>
                    <a:pt x="625" y="1073"/>
                    <a:pt x="629" y="1070"/>
                    <a:pt x="633" y="1070"/>
                  </a:cubicBezTo>
                  <a:cubicBezTo>
                    <a:pt x="637" y="1070"/>
                    <a:pt x="637" y="1070"/>
                    <a:pt x="637" y="1070"/>
                  </a:cubicBezTo>
                  <a:cubicBezTo>
                    <a:pt x="656" y="1070"/>
                    <a:pt x="671" y="1054"/>
                    <a:pt x="671" y="1035"/>
                  </a:cubicBezTo>
                  <a:cubicBezTo>
                    <a:pt x="671" y="1016"/>
                    <a:pt x="656" y="1000"/>
                    <a:pt x="637" y="1000"/>
                  </a:cubicBezTo>
                  <a:cubicBezTo>
                    <a:pt x="579" y="1000"/>
                    <a:pt x="579" y="1000"/>
                    <a:pt x="579" y="1000"/>
                  </a:cubicBezTo>
                  <a:cubicBezTo>
                    <a:pt x="575" y="1000"/>
                    <a:pt x="571" y="997"/>
                    <a:pt x="571" y="992"/>
                  </a:cubicBezTo>
                  <a:cubicBezTo>
                    <a:pt x="571" y="988"/>
                    <a:pt x="575" y="984"/>
                    <a:pt x="579" y="984"/>
                  </a:cubicBezTo>
                  <a:cubicBezTo>
                    <a:pt x="623" y="984"/>
                    <a:pt x="623" y="984"/>
                    <a:pt x="623" y="984"/>
                  </a:cubicBezTo>
                  <a:cubicBezTo>
                    <a:pt x="642" y="984"/>
                    <a:pt x="657" y="969"/>
                    <a:pt x="657" y="950"/>
                  </a:cubicBezTo>
                  <a:cubicBezTo>
                    <a:pt x="657" y="931"/>
                    <a:pt x="642" y="915"/>
                    <a:pt x="623" y="915"/>
                  </a:cubicBezTo>
                  <a:cubicBezTo>
                    <a:pt x="510" y="915"/>
                    <a:pt x="510" y="915"/>
                    <a:pt x="510" y="915"/>
                  </a:cubicBezTo>
                  <a:cubicBezTo>
                    <a:pt x="506" y="915"/>
                    <a:pt x="503" y="912"/>
                    <a:pt x="503" y="907"/>
                  </a:cubicBezTo>
                  <a:cubicBezTo>
                    <a:pt x="503" y="903"/>
                    <a:pt x="506" y="899"/>
                    <a:pt x="510" y="899"/>
                  </a:cubicBezTo>
                  <a:cubicBezTo>
                    <a:pt x="791" y="899"/>
                    <a:pt x="791" y="899"/>
                    <a:pt x="791" y="899"/>
                  </a:cubicBezTo>
                  <a:cubicBezTo>
                    <a:pt x="810" y="899"/>
                    <a:pt x="826" y="884"/>
                    <a:pt x="826" y="865"/>
                  </a:cubicBezTo>
                  <a:cubicBezTo>
                    <a:pt x="826" y="846"/>
                    <a:pt x="810" y="830"/>
                    <a:pt x="791" y="830"/>
                  </a:cubicBezTo>
                  <a:cubicBezTo>
                    <a:pt x="469" y="830"/>
                    <a:pt x="469" y="830"/>
                    <a:pt x="469" y="830"/>
                  </a:cubicBezTo>
                  <a:cubicBezTo>
                    <a:pt x="465" y="830"/>
                    <a:pt x="462" y="827"/>
                    <a:pt x="462" y="822"/>
                  </a:cubicBezTo>
                  <a:cubicBezTo>
                    <a:pt x="462" y="818"/>
                    <a:pt x="465" y="814"/>
                    <a:pt x="469" y="814"/>
                  </a:cubicBezTo>
                  <a:cubicBezTo>
                    <a:pt x="867" y="814"/>
                    <a:pt x="867" y="814"/>
                    <a:pt x="867" y="814"/>
                  </a:cubicBezTo>
                  <a:cubicBezTo>
                    <a:pt x="887" y="814"/>
                    <a:pt x="902" y="799"/>
                    <a:pt x="902" y="780"/>
                  </a:cubicBezTo>
                  <a:cubicBezTo>
                    <a:pt x="902" y="761"/>
                    <a:pt x="887" y="745"/>
                    <a:pt x="867" y="745"/>
                  </a:cubicBezTo>
                  <a:cubicBezTo>
                    <a:pt x="496" y="745"/>
                    <a:pt x="496" y="745"/>
                    <a:pt x="496" y="745"/>
                  </a:cubicBezTo>
                  <a:cubicBezTo>
                    <a:pt x="492" y="745"/>
                    <a:pt x="488" y="741"/>
                    <a:pt x="488" y="737"/>
                  </a:cubicBezTo>
                  <a:cubicBezTo>
                    <a:pt x="488" y="733"/>
                    <a:pt x="492" y="729"/>
                    <a:pt x="496" y="729"/>
                  </a:cubicBezTo>
                  <a:cubicBezTo>
                    <a:pt x="993" y="729"/>
                    <a:pt x="993" y="729"/>
                    <a:pt x="993" y="729"/>
                  </a:cubicBezTo>
                  <a:cubicBezTo>
                    <a:pt x="1012" y="729"/>
                    <a:pt x="1027" y="714"/>
                    <a:pt x="1027" y="695"/>
                  </a:cubicBezTo>
                  <a:cubicBezTo>
                    <a:pt x="1027" y="675"/>
                    <a:pt x="1012" y="660"/>
                    <a:pt x="993" y="660"/>
                  </a:cubicBezTo>
                  <a:cubicBezTo>
                    <a:pt x="472" y="660"/>
                    <a:pt x="472" y="660"/>
                    <a:pt x="472" y="660"/>
                  </a:cubicBezTo>
                  <a:cubicBezTo>
                    <a:pt x="468" y="660"/>
                    <a:pt x="464" y="656"/>
                    <a:pt x="464" y="652"/>
                  </a:cubicBezTo>
                  <a:cubicBezTo>
                    <a:pt x="464" y="648"/>
                    <a:pt x="468" y="644"/>
                    <a:pt x="472" y="644"/>
                  </a:cubicBezTo>
                  <a:cubicBezTo>
                    <a:pt x="999" y="644"/>
                    <a:pt x="999" y="644"/>
                    <a:pt x="999" y="644"/>
                  </a:cubicBezTo>
                  <a:cubicBezTo>
                    <a:pt x="1018" y="644"/>
                    <a:pt x="1033" y="629"/>
                    <a:pt x="1033" y="610"/>
                  </a:cubicBezTo>
                  <a:cubicBezTo>
                    <a:pt x="1033" y="594"/>
                    <a:pt x="1024" y="581"/>
                    <a:pt x="1009" y="576"/>
                  </a:cubicBezTo>
                  <a:cubicBezTo>
                    <a:pt x="1006" y="575"/>
                    <a:pt x="1006" y="575"/>
                    <a:pt x="1006" y="575"/>
                  </a:cubicBezTo>
                  <a:cubicBezTo>
                    <a:pt x="985" y="575"/>
                    <a:pt x="985" y="575"/>
                    <a:pt x="985" y="575"/>
                  </a:cubicBezTo>
                  <a:cubicBezTo>
                    <a:pt x="985" y="575"/>
                    <a:pt x="985" y="575"/>
                    <a:pt x="985" y="575"/>
                  </a:cubicBezTo>
                  <a:cubicBezTo>
                    <a:pt x="462" y="575"/>
                    <a:pt x="462" y="575"/>
                    <a:pt x="462" y="575"/>
                  </a:cubicBezTo>
                  <a:cubicBezTo>
                    <a:pt x="458" y="575"/>
                    <a:pt x="454" y="571"/>
                    <a:pt x="454" y="567"/>
                  </a:cubicBezTo>
                  <a:cubicBezTo>
                    <a:pt x="454" y="563"/>
                    <a:pt x="458" y="559"/>
                    <a:pt x="462" y="559"/>
                  </a:cubicBezTo>
                  <a:cubicBezTo>
                    <a:pt x="770" y="559"/>
                    <a:pt x="770" y="559"/>
                    <a:pt x="770" y="559"/>
                  </a:cubicBezTo>
                  <a:cubicBezTo>
                    <a:pt x="789" y="559"/>
                    <a:pt x="805" y="544"/>
                    <a:pt x="805" y="524"/>
                  </a:cubicBezTo>
                  <a:cubicBezTo>
                    <a:pt x="805" y="505"/>
                    <a:pt x="789" y="490"/>
                    <a:pt x="770" y="490"/>
                  </a:cubicBezTo>
                  <a:cubicBezTo>
                    <a:pt x="264" y="490"/>
                    <a:pt x="264" y="490"/>
                    <a:pt x="264" y="490"/>
                  </a:cubicBezTo>
                  <a:cubicBezTo>
                    <a:pt x="260" y="490"/>
                    <a:pt x="256" y="486"/>
                    <a:pt x="256" y="482"/>
                  </a:cubicBezTo>
                  <a:cubicBezTo>
                    <a:pt x="256" y="478"/>
                    <a:pt x="260" y="474"/>
                    <a:pt x="264" y="474"/>
                  </a:cubicBezTo>
                  <a:cubicBezTo>
                    <a:pt x="740" y="474"/>
                    <a:pt x="740" y="474"/>
                    <a:pt x="740" y="474"/>
                  </a:cubicBezTo>
                  <a:cubicBezTo>
                    <a:pt x="759" y="474"/>
                    <a:pt x="774" y="459"/>
                    <a:pt x="774" y="439"/>
                  </a:cubicBezTo>
                  <a:cubicBezTo>
                    <a:pt x="774" y="420"/>
                    <a:pt x="759" y="405"/>
                    <a:pt x="740" y="405"/>
                  </a:cubicBezTo>
                  <a:cubicBezTo>
                    <a:pt x="318" y="405"/>
                    <a:pt x="318" y="405"/>
                    <a:pt x="318" y="405"/>
                  </a:cubicBezTo>
                  <a:cubicBezTo>
                    <a:pt x="314" y="405"/>
                    <a:pt x="311" y="401"/>
                    <a:pt x="311" y="397"/>
                  </a:cubicBezTo>
                  <a:cubicBezTo>
                    <a:pt x="311" y="393"/>
                    <a:pt x="314" y="389"/>
                    <a:pt x="318" y="389"/>
                  </a:cubicBezTo>
                  <a:cubicBezTo>
                    <a:pt x="580" y="389"/>
                    <a:pt x="580" y="389"/>
                    <a:pt x="580" y="389"/>
                  </a:cubicBezTo>
                  <a:cubicBezTo>
                    <a:pt x="599" y="389"/>
                    <a:pt x="614" y="374"/>
                    <a:pt x="614" y="354"/>
                  </a:cubicBezTo>
                  <a:cubicBezTo>
                    <a:pt x="614" y="335"/>
                    <a:pt x="599" y="320"/>
                    <a:pt x="580" y="320"/>
                  </a:cubicBezTo>
                  <a:cubicBezTo>
                    <a:pt x="263" y="320"/>
                    <a:pt x="263" y="320"/>
                    <a:pt x="263" y="320"/>
                  </a:cubicBezTo>
                  <a:cubicBezTo>
                    <a:pt x="259" y="320"/>
                    <a:pt x="255" y="316"/>
                    <a:pt x="255" y="312"/>
                  </a:cubicBezTo>
                  <a:cubicBezTo>
                    <a:pt x="255" y="312"/>
                    <a:pt x="255" y="311"/>
                    <a:pt x="255" y="311"/>
                  </a:cubicBezTo>
                  <a:cubicBezTo>
                    <a:pt x="257" y="309"/>
                    <a:pt x="257" y="309"/>
                    <a:pt x="257" y="309"/>
                  </a:cubicBezTo>
                  <a:cubicBezTo>
                    <a:pt x="410" y="131"/>
                    <a:pt x="633" y="28"/>
                    <a:pt x="869" y="28"/>
                  </a:cubicBezTo>
                  <a:cubicBezTo>
                    <a:pt x="877" y="28"/>
                    <a:pt x="877" y="28"/>
                    <a:pt x="877" y="28"/>
                  </a:cubicBezTo>
                  <a:cubicBezTo>
                    <a:pt x="950" y="28"/>
                    <a:pt x="1022" y="38"/>
                    <a:pt x="1091" y="57"/>
                  </a:cubicBezTo>
                  <a:cubicBezTo>
                    <a:pt x="1093" y="58"/>
                    <a:pt x="1093" y="58"/>
                    <a:pt x="1093" y="58"/>
                  </a:cubicBezTo>
                  <a:cubicBezTo>
                    <a:pt x="1096" y="59"/>
                    <a:pt x="1096" y="62"/>
                    <a:pt x="1096" y="64"/>
                  </a:cubicBezTo>
                  <a:cubicBezTo>
                    <a:pt x="1096" y="68"/>
                    <a:pt x="1093" y="71"/>
                    <a:pt x="1089" y="71"/>
                  </a:cubicBezTo>
                  <a:cubicBezTo>
                    <a:pt x="1066" y="71"/>
                    <a:pt x="1066" y="71"/>
                    <a:pt x="1066" y="71"/>
                  </a:cubicBezTo>
                  <a:cubicBezTo>
                    <a:pt x="1046" y="71"/>
                    <a:pt x="1030" y="87"/>
                    <a:pt x="1030" y="107"/>
                  </a:cubicBezTo>
                  <a:cubicBezTo>
                    <a:pt x="1030" y="126"/>
                    <a:pt x="1046" y="142"/>
                    <a:pt x="1066" y="142"/>
                  </a:cubicBezTo>
                  <a:cubicBezTo>
                    <a:pt x="1289" y="142"/>
                    <a:pt x="1289" y="142"/>
                    <a:pt x="1289" y="142"/>
                  </a:cubicBezTo>
                  <a:cubicBezTo>
                    <a:pt x="1292" y="142"/>
                    <a:pt x="1295" y="145"/>
                    <a:pt x="1295" y="149"/>
                  </a:cubicBezTo>
                  <a:cubicBezTo>
                    <a:pt x="1295" y="153"/>
                    <a:pt x="1292" y="156"/>
                    <a:pt x="1289" y="156"/>
                  </a:cubicBezTo>
                  <a:cubicBezTo>
                    <a:pt x="1125" y="156"/>
                    <a:pt x="1125" y="156"/>
                    <a:pt x="1125" y="156"/>
                  </a:cubicBezTo>
                  <a:cubicBezTo>
                    <a:pt x="1105" y="156"/>
                    <a:pt x="1089" y="172"/>
                    <a:pt x="1089" y="192"/>
                  </a:cubicBezTo>
                  <a:cubicBezTo>
                    <a:pt x="1089" y="211"/>
                    <a:pt x="1105" y="227"/>
                    <a:pt x="1125" y="227"/>
                  </a:cubicBezTo>
                  <a:cubicBezTo>
                    <a:pt x="1398" y="227"/>
                    <a:pt x="1398" y="227"/>
                    <a:pt x="1398" y="227"/>
                  </a:cubicBezTo>
                  <a:cubicBezTo>
                    <a:pt x="1402" y="227"/>
                    <a:pt x="1405" y="230"/>
                    <a:pt x="1405" y="234"/>
                  </a:cubicBezTo>
                  <a:cubicBezTo>
                    <a:pt x="1405" y="238"/>
                    <a:pt x="1402" y="241"/>
                    <a:pt x="1398" y="241"/>
                  </a:cubicBezTo>
                  <a:cubicBezTo>
                    <a:pt x="1070" y="241"/>
                    <a:pt x="1070" y="241"/>
                    <a:pt x="1070" y="241"/>
                  </a:cubicBezTo>
                  <a:cubicBezTo>
                    <a:pt x="1051" y="241"/>
                    <a:pt x="1035" y="257"/>
                    <a:pt x="1035" y="277"/>
                  </a:cubicBezTo>
                  <a:cubicBezTo>
                    <a:pt x="1035" y="296"/>
                    <a:pt x="1051" y="313"/>
                    <a:pt x="1070" y="313"/>
                  </a:cubicBezTo>
                  <a:cubicBezTo>
                    <a:pt x="1442" y="313"/>
                    <a:pt x="1442" y="313"/>
                    <a:pt x="1442" y="313"/>
                  </a:cubicBezTo>
                  <a:cubicBezTo>
                    <a:pt x="1445" y="313"/>
                    <a:pt x="1448" y="316"/>
                    <a:pt x="1448" y="319"/>
                  </a:cubicBezTo>
                  <a:cubicBezTo>
                    <a:pt x="1448" y="323"/>
                    <a:pt x="1445" y="326"/>
                    <a:pt x="1442" y="326"/>
                  </a:cubicBezTo>
                  <a:cubicBezTo>
                    <a:pt x="1124" y="326"/>
                    <a:pt x="1124" y="326"/>
                    <a:pt x="1124" y="326"/>
                  </a:cubicBezTo>
                  <a:cubicBezTo>
                    <a:pt x="1104" y="326"/>
                    <a:pt x="1088" y="342"/>
                    <a:pt x="1088" y="362"/>
                  </a:cubicBezTo>
                  <a:cubicBezTo>
                    <a:pt x="1088" y="382"/>
                    <a:pt x="1104" y="398"/>
                    <a:pt x="1124" y="398"/>
                  </a:cubicBezTo>
                  <a:cubicBezTo>
                    <a:pt x="1547" y="398"/>
                    <a:pt x="1547" y="398"/>
                    <a:pt x="1547" y="398"/>
                  </a:cubicBezTo>
                  <a:cubicBezTo>
                    <a:pt x="1549" y="398"/>
                    <a:pt x="1551" y="399"/>
                    <a:pt x="1552" y="401"/>
                  </a:cubicBezTo>
                  <a:cubicBezTo>
                    <a:pt x="1555" y="404"/>
                    <a:pt x="1555" y="404"/>
                    <a:pt x="1555" y="404"/>
                  </a:cubicBezTo>
                  <a:cubicBezTo>
                    <a:pt x="1634" y="531"/>
                    <a:pt x="1676" y="677"/>
                    <a:pt x="1676" y="827"/>
                  </a:cubicBezTo>
                  <a:cubicBezTo>
                    <a:pt x="1676" y="835"/>
                    <a:pt x="1676" y="835"/>
                    <a:pt x="1676" y="835"/>
                  </a:cubicBezTo>
                  <a:cubicBezTo>
                    <a:pt x="1676" y="835"/>
                    <a:pt x="1676" y="835"/>
                    <a:pt x="1676" y="835"/>
                  </a:cubicBezTo>
                  <a:cubicBezTo>
                    <a:pt x="1676" y="1204"/>
                    <a:pt x="1427" y="1525"/>
                    <a:pt x="1071" y="1617"/>
                  </a:cubicBezTo>
                  <a:cubicBezTo>
                    <a:pt x="1062" y="1618"/>
                    <a:pt x="1062" y="1618"/>
                    <a:pt x="1062" y="1618"/>
                  </a:cubicBezTo>
                  <a:cubicBezTo>
                    <a:pt x="1061" y="1619"/>
                    <a:pt x="1061" y="1619"/>
                    <a:pt x="1061" y="1619"/>
                  </a:cubicBezTo>
                  <a:cubicBezTo>
                    <a:pt x="969" y="1641"/>
                    <a:pt x="911" y="1732"/>
                    <a:pt x="927" y="1824"/>
                  </a:cubicBezTo>
                  <a:cubicBezTo>
                    <a:pt x="897" y="1832"/>
                    <a:pt x="897" y="1832"/>
                    <a:pt x="897" y="1832"/>
                  </a:cubicBezTo>
                  <a:cubicBezTo>
                    <a:pt x="919" y="1920"/>
                    <a:pt x="919" y="1920"/>
                    <a:pt x="919" y="1920"/>
                  </a:cubicBezTo>
                  <a:cubicBezTo>
                    <a:pt x="1007" y="1898"/>
                    <a:pt x="1007" y="1898"/>
                    <a:pt x="1007" y="1898"/>
                  </a:cubicBezTo>
                  <a:cubicBezTo>
                    <a:pt x="985" y="1810"/>
                    <a:pt x="985" y="1810"/>
                    <a:pt x="985" y="1810"/>
                  </a:cubicBezTo>
                  <a:cubicBezTo>
                    <a:pt x="955" y="1817"/>
                    <a:pt x="955" y="1817"/>
                    <a:pt x="955" y="1817"/>
                  </a:cubicBezTo>
                  <a:cubicBezTo>
                    <a:pt x="942" y="1740"/>
                    <a:pt x="991" y="1665"/>
                    <a:pt x="1067" y="1646"/>
                  </a:cubicBezTo>
                  <a:cubicBezTo>
                    <a:pt x="1076" y="1644"/>
                    <a:pt x="1076" y="1644"/>
                    <a:pt x="1076" y="1644"/>
                  </a:cubicBezTo>
                  <a:cubicBezTo>
                    <a:pt x="1077" y="1644"/>
                    <a:pt x="1077" y="1644"/>
                    <a:pt x="1077" y="1644"/>
                  </a:cubicBezTo>
                  <a:cubicBezTo>
                    <a:pt x="1446" y="1549"/>
                    <a:pt x="1704" y="1217"/>
                    <a:pt x="1704" y="836"/>
                  </a:cubicBezTo>
                  <a:cubicBezTo>
                    <a:pt x="1704" y="828"/>
                    <a:pt x="1704" y="828"/>
                    <a:pt x="1704" y="828"/>
                  </a:cubicBezTo>
                  <a:cubicBezTo>
                    <a:pt x="1704" y="827"/>
                    <a:pt x="1704" y="827"/>
                    <a:pt x="1704" y="827"/>
                  </a:cubicBezTo>
                  <a:cubicBezTo>
                    <a:pt x="1704" y="672"/>
                    <a:pt x="1660" y="520"/>
                    <a:pt x="1578" y="389"/>
                  </a:cubicBezTo>
                  <a:close/>
                  <a:moveTo>
                    <a:pt x="61" y="213"/>
                  </a:moveTo>
                  <a:cubicBezTo>
                    <a:pt x="61" y="213"/>
                    <a:pt x="61" y="213"/>
                    <a:pt x="61" y="213"/>
                  </a:cubicBezTo>
                  <a:cubicBezTo>
                    <a:pt x="61" y="213"/>
                    <a:pt x="61" y="213"/>
                    <a:pt x="61" y="213"/>
                  </a:cubicBezTo>
                  <a:cubicBezTo>
                    <a:pt x="58" y="218"/>
                    <a:pt x="52" y="222"/>
                    <a:pt x="46" y="222"/>
                  </a:cubicBezTo>
                  <a:cubicBezTo>
                    <a:pt x="36" y="222"/>
                    <a:pt x="28" y="214"/>
                    <a:pt x="28" y="204"/>
                  </a:cubicBezTo>
                  <a:cubicBezTo>
                    <a:pt x="28" y="194"/>
                    <a:pt x="36" y="186"/>
                    <a:pt x="46" y="186"/>
                  </a:cubicBezTo>
                  <a:cubicBezTo>
                    <a:pt x="55" y="186"/>
                    <a:pt x="63" y="194"/>
                    <a:pt x="63" y="204"/>
                  </a:cubicBezTo>
                  <a:cubicBezTo>
                    <a:pt x="63" y="207"/>
                    <a:pt x="62" y="210"/>
                    <a:pt x="61" y="213"/>
                  </a:cubicBezTo>
                  <a:close/>
                  <a:moveTo>
                    <a:pt x="974" y="1878"/>
                  </a:moveTo>
                  <a:cubicBezTo>
                    <a:pt x="939" y="1886"/>
                    <a:pt x="939" y="1886"/>
                    <a:pt x="939" y="1886"/>
                  </a:cubicBezTo>
                  <a:cubicBezTo>
                    <a:pt x="931" y="1852"/>
                    <a:pt x="931" y="1852"/>
                    <a:pt x="931" y="1852"/>
                  </a:cubicBezTo>
                  <a:cubicBezTo>
                    <a:pt x="965" y="1844"/>
                    <a:pt x="965" y="1844"/>
                    <a:pt x="965" y="1844"/>
                  </a:cubicBezTo>
                  <a:lnTo>
                    <a:pt x="974" y="1878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5132" y="1470"/>
              <a:ext cx="1245" cy="1103"/>
            </a:xfrm>
            <a:custGeom>
              <a:avLst/>
              <a:gdLst>
                <a:gd name="T0" fmla="*/ 244 w 805"/>
                <a:gd name="T1" fmla="*/ 340 h 793"/>
                <a:gd name="T2" fmla="*/ 244 w 805"/>
                <a:gd name="T3" fmla="*/ 324 h 793"/>
                <a:gd name="T4" fmla="*/ 805 w 805"/>
                <a:gd name="T5" fmla="*/ 290 h 793"/>
                <a:gd name="T6" fmla="*/ 778 w 805"/>
                <a:gd name="T7" fmla="*/ 255 h 793"/>
                <a:gd name="T8" fmla="*/ 757 w 805"/>
                <a:gd name="T9" fmla="*/ 255 h 793"/>
                <a:gd name="T10" fmla="*/ 226 w 805"/>
                <a:gd name="T11" fmla="*/ 247 h 793"/>
                <a:gd name="T12" fmla="*/ 542 w 805"/>
                <a:gd name="T13" fmla="*/ 239 h 793"/>
                <a:gd name="T14" fmla="*/ 542 w 805"/>
                <a:gd name="T15" fmla="*/ 170 h 793"/>
                <a:gd name="T16" fmla="*/ 28 w 805"/>
                <a:gd name="T17" fmla="*/ 162 h 793"/>
                <a:gd name="T18" fmla="*/ 512 w 805"/>
                <a:gd name="T19" fmla="*/ 154 h 793"/>
                <a:gd name="T20" fmla="*/ 512 w 805"/>
                <a:gd name="T21" fmla="*/ 85 h 793"/>
                <a:gd name="T22" fmla="*/ 83 w 805"/>
                <a:gd name="T23" fmla="*/ 77 h 793"/>
                <a:gd name="T24" fmla="*/ 352 w 805"/>
                <a:gd name="T25" fmla="*/ 69 h 793"/>
                <a:gd name="T26" fmla="*/ 352 w 805"/>
                <a:gd name="T27" fmla="*/ 0 h 793"/>
                <a:gd name="T28" fmla="*/ 55 w 805"/>
                <a:gd name="T29" fmla="*/ 14 h 793"/>
                <a:gd name="T30" fmla="*/ 352 w 805"/>
                <a:gd name="T31" fmla="*/ 28 h 793"/>
                <a:gd name="T32" fmla="*/ 352 w 805"/>
                <a:gd name="T33" fmla="*/ 41 h 793"/>
                <a:gd name="T34" fmla="*/ 55 w 805"/>
                <a:gd name="T35" fmla="*/ 77 h 793"/>
                <a:gd name="T36" fmla="*/ 512 w 805"/>
                <a:gd name="T37" fmla="*/ 113 h 793"/>
                <a:gd name="T38" fmla="*/ 512 w 805"/>
                <a:gd name="T39" fmla="*/ 126 h 793"/>
                <a:gd name="T40" fmla="*/ 0 w 805"/>
                <a:gd name="T41" fmla="*/ 162 h 793"/>
                <a:gd name="T42" fmla="*/ 542 w 805"/>
                <a:gd name="T43" fmla="*/ 198 h 793"/>
                <a:gd name="T44" fmla="*/ 542 w 805"/>
                <a:gd name="T45" fmla="*/ 211 h 793"/>
                <a:gd name="T46" fmla="*/ 198 w 805"/>
                <a:gd name="T47" fmla="*/ 247 h 793"/>
                <a:gd name="T48" fmla="*/ 729 w 805"/>
                <a:gd name="T49" fmla="*/ 283 h 793"/>
                <a:gd name="T50" fmla="*/ 773 w 805"/>
                <a:gd name="T51" fmla="*/ 283 h 793"/>
                <a:gd name="T52" fmla="*/ 771 w 805"/>
                <a:gd name="T53" fmla="*/ 296 h 793"/>
                <a:gd name="T54" fmla="*/ 208 w 805"/>
                <a:gd name="T55" fmla="*/ 332 h 793"/>
                <a:gd name="T56" fmla="*/ 765 w 805"/>
                <a:gd name="T57" fmla="*/ 368 h 793"/>
                <a:gd name="T58" fmla="*/ 765 w 805"/>
                <a:gd name="T59" fmla="*/ 381 h 793"/>
                <a:gd name="T60" fmla="*/ 232 w 805"/>
                <a:gd name="T61" fmla="*/ 417 h 793"/>
                <a:gd name="T62" fmla="*/ 639 w 805"/>
                <a:gd name="T63" fmla="*/ 453 h 793"/>
                <a:gd name="T64" fmla="*/ 639 w 805"/>
                <a:gd name="T65" fmla="*/ 466 h 793"/>
                <a:gd name="T66" fmla="*/ 206 w 805"/>
                <a:gd name="T67" fmla="*/ 502 h 793"/>
                <a:gd name="T68" fmla="*/ 563 w 805"/>
                <a:gd name="T69" fmla="*/ 538 h 793"/>
                <a:gd name="T70" fmla="*/ 563 w 805"/>
                <a:gd name="T71" fmla="*/ 551 h 793"/>
                <a:gd name="T72" fmla="*/ 247 w 805"/>
                <a:gd name="T73" fmla="*/ 587 h 793"/>
                <a:gd name="T74" fmla="*/ 395 w 805"/>
                <a:gd name="T75" fmla="*/ 623 h 793"/>
                <a:gd name="T76" fmla="*/ 395 w 805"/>
                <a:gd name="T77" fmla="*/ 636 h 793"/>
                <a:gd name="T78" fmla="*/ 315 w 805"/>
                <a:gd name="T79" fmla="*/ 672 h 793"/>
                <a:gd name="T80" fmla="*/ 409 w 805"/>
                <a:gd name="T81" fmla="*/ 708 h 793"/>
                <a:gd name="T82" fmla="*/ 409 w 805"/>
                <a:gd name="T83" fmla="*/ 722 h 793"/>
                <a:gd name="T84" fmla="*/ 369 w 805"/>
                <a:gd name="T85" fmla="*/ 757 h 793"/>
                <a:gd name="T86" fmla="*/ 457 w 805"/>
                <a:gd name="T87" fmla="*/ 793 h 793"/>
                <a:gd name="T88" fmla="*/ 471 w 805"/>
                <a:gd name="T89" fmla="*/ 779 h 793"/>
                <a:gd name="T90" fmla="*/ 405 w 805"/>
                <a:gd name="T91" fmla="*/ 765 h 793"/>
                <a:gd name="T92" fmla="*/ 405 w 805"/>
                <a:gd name="T93" fmla="*/ 750 h 793"/>
                <a:gd name="T94" fmla="*/ 443 w 805"/>
                <a:gd name="T95" fmla="*/ 715 h 793"/>
                <a:gd name="T96" fmla="*/ 351 w 805"/>
                <a:gd name="T97" fmla="*/ 680 h 793"/>
                <a:gd name="T98" fmla="*/ 351 w 805"/>
                <a:gd name="T99" fmla="*/ 664 h 793"/>
                <a:gd name="T100" fmla="*/ 429 w 805"/>
                <a:gd name="T101" fmla="*/ 630 h 793"/>
                <a:gd name="T102" fmla="*/ 282 w 805"/>
                <a:gd name="T103" fmla="*/ 595 h 793"/>
                <a:gd name="T104" fmla="*/ 282 w 805"/>
                <a:gd name="T105" fmla="*/ 579 h 793"/>
                <a:gd name="T106" fmla="*/ 598 w 805"/>
                <a:gd name="T107" fmla="*/ 545 h 793"/>
                <a:gd name="T108" fmla="*/ 241 w 805"/>
                <a:gd name="T109" fmla="*/ 510 h 793"/>
                <a:gd name="T110" fmla="*/ 241 w 805"/>
                <a:gd name="T111" fmla="*/ 494 h 793"/>
                <a:gd name="T112" fmla="*/ 674 w 805"/>
                <a:gd name="T113" fmla="*/ 460 h 793"/>
                <a:gd name="T114" fmla="*/ 268 w 805"/>
                <a:gd name="T115" fmla="*/ 425 h 793"/>
                <a:gd name="T116" fmla="*/ 268 w 805"/>
                <a:gd name="T117" fmla="*/ 409 h 793"/>
                <a:gd name="T118" fmla="*/ 799 w 805"/>
                <a:gd name="T119" fmla="*/ 375 h 7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805" h="793">
                  <a:moveTo>
                    <a:pt x="765" y="340"/>
                  </a:moveTo>
                  <a:cubicBezTo>
                    <a:pt x="244" y="340"/>
                    <a:pt x="244" y="340"/>
                    <a:pt x="244" y="340"/>
                  </a:cubicBezTo>
                  <a:cubicBezTo>
                    <a:pt x="240" y="340"/>
                    <a:pt x="236" y="336"/>
                    <a:pt x="236" y="332"/>
                  </a:cubicBezTo>
                  <a:cubicBezTo>
                    <a:pt x="236" y="328"/>
                    <a:pt x="240" y="324"/>
                    <a:pt x="244" y="324"/>
                  </a:cubicBezTo>
                  <a:cubicBezTo>
                    <a:pt x="771" y="324"/>
                    <a:pt x="771" y="324"/>
                    <a:pt x="771" y="324"/>
                  </a:cubicBezTo>
                  <a:cubicBezTo>
                    <a:pt x="790" y="324"/>
                    <a:pt x="805" y="309"/>
                    <a:pt x="805" y="290"/>
                  </a:cubicBezTo>
                  <a:cubicBezTo>
                    <a:pt x="805" y="274"/>
                    <a:pt x="796" y="261"/>
                    <a:pt x="781" y="256"/>
                  </a:cubicBezTo>
                  <a:cubicBezTo>
                    <a:pt x="778" y="255"/>
                    <a:pt x="778" y="255"/>
                    <a:pt x="778" y="255"/>
                  </a:cubicBezTo>
                  <a:cubicBezTo>
                    <a:pt x="757" y="255"/>
                    <a:pt x="757" y="255"/>
                    <a:pt x="757" y="255"/>
                  </a:cubicBezTo>
                  <a:cubicBezTo>
                    <a:pt x="757" y="255"/>
                    <a:pt x="757" y="255"/>
                    <a:pt x="757" y="255"/>
                  </a:cubicBezTo>
                  <a:cubicBezTo>
                    <a:pt x="234" y="255"/>
                    <a:pt x="234" y="255"/>
                    <a:pt x="234" y="255"/>
                  </a:cubicBezTo>
                  <a:cubicBezTo>
                    <a:pt x="230" y="255"/>
                    <a:pt x="226" y="251"/>
                    <a:pt x="226" y="247"/>
                  </a:cubicBezTo>
                  <a:cubicBezTo>
                    <a:pt x="226" y="243"/>
                    <a:pt x="230" y="239"/>
                    <a:pt x="234" y="239"/>
                  </a:cubicBezTo>
                  <a:cubicBezTo>
                    <a:pt x="542" y="239"/>
                    <a:pt x="542" y="239"/>
                    <a:pt x="542" y="239"/>
                  </a:cubicBezTo>
                  <a:cubicBezTo>
                    <a:pt x="561" y="239"/>
                    <a:pt x="577" y="224"/>
                    <a:pt x="577" y="204"/>
                  </a:cubicBezTo>
                  <a:cubicBezTo>
                    <a:pt x="577" y="185"/>
                    <a:pt x="561" y="170"/>
                    <a:pt x="542" y="170"/>
                  </a:cubicBezTo>
                  <a:cubicBezTo>
                    <a:pt x="36" y="170"/>
                    <a:pt x="36" y="170"/>
                    <a:pt x="36" y="170"/>
                  </a:cubicBezTo>
                  <a:cubicBezTo>
                    <a:pt x="32" y="170"/>
                    <a:pt x="28" y="166"/>
                    <a:pt x="28" y="162"/>
                  </a:cubicBezTo>
                  <a:cubicBezTo>
                    <a:pt x="28" y="158"/>
                    <a:pt x="32" y="154"/>
                    <a:pt x="36" y="154"/>
                  </a:cubicBezTo>
                  <a:cubicBezTo>
                    <a:pt x="512" y="154"/>
                    <a:pt x="512" y="154"/>
                    <a:pt x="512" y="154"/>
                  </a:cubicBezTo>
                  <a:cubicBezTo>
                    <a:pt x="531" y="154"/>
                    <a:pt x="546" y="139"/>
                    <a:pt x="546" y="119"/>
                  </a:cubicBezTo>
                  <a:cubicBezTo>
                    <a:pt x="546" y="100"/>
                    <a:pt x="531" y="85"/>
                    <a:pt x="512" y="85"/>
                  </a:cubicBezTo>
                  <a:cubicBezTo>
                    <a:pt x="90" y="85"/>
                    <a:pt x="90" y="85"/>
                    <a:pt x="90" y="85"/>
                  </a:cubicBezTo>
                  <a:cubicBezTo>
                    <a:pt x="86" y="85"/>
                    <a:pt x="83" y="81"/>
                    <a:pt x="83" y="77"/>
                  </a:cubicBezTo>
                  <a:cubicBezTo>
                    <a:pt x="83" y="73"/>
                    <a:pt x="86" y="69"/>
                    <a:pt x="90" y="69"/>
                  </a:cubicBezTo>
                  <a:cubicBezTo>
                    <a:pt x="352" y="69"/>
                    <a:pt x="352" y="69"/>
                    <a:pt x="352" y="69"/>
                  </a:cubicBezTo>
                  <a:cubicBezTo>
                    <a:pt x="371" y="69"/>
                    <a:pt x="386" y="54"/>
                    <a:pt x="386" y="34"/>
                  </a:cubicBezTo>
                  <a:cubicBezTo>
                    <a:pt x="386" y="15"/>
                    <a:pt x="371" y="0"/>
                    <a:pt x="352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61" y="0"/>
                    <a:pt x="55" y="6"/>
                    <a:pt x="55" y="14"/>
                  </a:cubicBezTo>
                  <a:cubicBezTo>
                    <a:pt x="55" y="21"/>
                    <a:pt x="61" y="28"/>
                    <a:pt x="69" y="28"/>
                  </a:cubicBezTo>
                  <a:cubicBezTo>
                    <a:pt x="352" y="28"/>
                    <a:pt x="352" y="28"/>
                    <a:pt x="352" y="28"/>
                  </a:cubicBezTo>
                  <a:cubicBezTo>
                    <a:pt x="355" y="28"/>
                    <a:pt x="358" y="31"/>
                    <a:pt x="358" y="34"/>
                  </a:cubicBezTo>
                  <a:cubicBezTo>
                    <a:pt x="358" y="38"/>
                    <a:pt x="355" y="41"/>
                    <a:pt x="352" y="41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71" y="41"/>
                    <a:pt x="55" y="57"/>
                    <a:pt x="55" y="77"/>
                  </a:cubicBezTo>
                  <a:cubicBezTo>
                    <a:pt x="55" y="97"/>
                    <a:pt x="71" y="113"/>
                    <a:pt x="90" y="113"/>
                  </a:cubicBezTo>
                  <a:cubicBezTo>
                    <a:pt x="512" y="113"/>
                    <a:pt x="512" y="113"/>
                    <a:pt x="512" y="113"/>
                  </a:cubicBezTo>
                  <a:cubicBezTo>
                    <a:pt x="515" y="113"/>
                    <a:pt x="518" y="116"/>
                    <a:pt x="518" y="119"/>
                  </a:cubicBezTo>
                  <a:cubicBezTo>
                    <a:pt x="518" y="123"/>
                    <a:pt x="515" y="126"/>
                    <a:pt x="512" y="126"/>
                  </a:cubicBezTo>
                  <a:cubicBezTo>
                    <a:pt x="36" y="126"/>
                    <a:pt x="36" y="126"/>
                    <a:pt x="36" y="126"/>
                  </a:cubicBezTo>
                  <a:cubicBezTo>
                    <a:pt x="16" y="126"/>
                    <a:pt x="0" y="142"/>
                    <a:pt x="0" y="162"/>
                  </a:cubicBezTo>
                  <a:cubicBezTo>
                    <a:pt x="0" y="182"/>
                    <a:pt x="16" y="198"/>
                    <a:pt x="36" y="198"/>
                  </a:cubicBezTo>
                  <a:cubicBezTo>
                    <a:pt x="542" y="198"/>
                    <a:pt x="542" y="198"/>
                    <a:pt x="542" y="198"/>
                  </a:cubicBezTo>
                  <a:cubicBezTo>
                    <a:pt x="546" y="198"/>
                    <a:pt x="549" y="201"/>
                    <a:pt x="549" y="204"/>
                  </a:cubicBezTo>
                  <a:cubicBezTo>
                    <a:pt x="549" y="208"/>
                    <a:pt x="546" y="211"/>
                    <a:pt x="542" y="211"/>
                  </a:cubicBezTo>
                  <a:cubicBezTo>
                    <a:pt x="234" y="211"/>
                    <a:pt x="234" y="211"/>
                    <a:pt x="234" y="211"/>
                  </a:cubicBezTo>
                  <a:cubicBezTo>
                    <a:pt x="214" y="211"/>
                    <a:pt x="198" y="227"/>
                    <a:pt x="198" y="247"/>
                  </a:cubicBezTo>
                  <a:cubicBezTo>
                    <a:pt x="198" y="267"/>
                    <a:pt x="214" y="283"/>
                    <a:pt x="234" y="283"/>
                  </a:cubicBezTo>
                  <a:cubicBezTo>
                    <a:pt x="729" y="283"/>
                    <a:pt x="729" y="283"/>
                    <a:pt x="729" y="283"/>
                  </a:cubicBezTo>
                  <a:cubicBezTo>
                    <a:pt x="729" y="283"/>
                    <a:pt x="729" y="283"/>
                    <a:pt x="729" y="283"/>
                  </a:cubicBezTo>
                  <a:cubicBezTo>
                    <a:pt x="773" y="283"/>
                    <a:pt x="773" y="283"/>
                    <a:pt x="773" y="283"/>
                  </a:cubicBezTo>
                  <a:cubicBezTo>
                    <a:pt x="776" y="284"/>
                    <a:pt x="777" y="287"/>
                    <a:pt x="777" y="290"/>
                  </a:cubicBezTo>
                  <a:cubicBezTo>
                    <a:pt x="777" y="293"/>
                    <a:pt x="774" y="296"/>
                    <a:pt x="771" y="296"/>
                  </a:cubicBezTo>
                  <a:cubicBezTo>
                    <a:pt x="244" y="296"/>
                    <a:pt x="244" y="296"/>
                    <a:pt x="244" y="296"/>
                  </a:cubicBezTo>
                  <a:cubicBezTo>
                    <a:pt x="224" y="296"/>
                    <a:pt x="208" y="312"/>
                    <a:pt x="208" y="332"/>
                  </a:cubicBezTo>
                  <a:cubicBezTo>
                    <a:pt x="208" y="352"/>
                    <a:pt x="224" y="368"/>
                    <a:pt x="244" y="368"/>
                  </a:cubicBezTo>
                  <a:cubicBezTo>
                    <a:pt x="765" y="368"/>
                    <a:pt x="765" y="368"/>
                    <a:pt x="765" y="368"/>
                  </a:cubicBezTo>
                  <a:cubicBezTo>
                    <a:pt x="768" y="368"/>
                    <a:pt x="771" y="371"/>
                    <a:pt x="771" y="375"/>
                  </a:cubicBezTo>
                  <a:cubicBezTo>
                    <a:pt x="771" y="378"/>
                    <a:pt x="768" y="381"/>
                    <a:pt x="765" y="381"/>
                  </a:cubicBezTo>
                  <a:cubicBezTo>
                    <a:pt x="268" y="381"/>
                    <a:pt x="268" y="381"/>
                    <a:pt x="268" y="381"/>
                  </a:cubicBezTo>
                  <a:cubicBezTo>
                    <a:pt x="248" y="381"/>
                    <a:pt x="232" y="397"/>
                    <a:pt x="232" y="417"/>
                  </a:cubicBezTo>
                  <a:cubicBezTo>
                    <a:pt x="232" y="437"/>
                    <a:pt x="248" y="453"/>
                    <a:pt x="268" y="453"/>
                  </a:cubicBezTo>
                  <a:cubicBezTo>
                    <a:pt x="639" y="453"/>
                    <a:pt x="639" y="453"/>
                    <a:pt x="639" y="453"/>
                  </a:cubicBezTo>
                  <a:cubicBezTo>
                    <a:pt x="643" y="453"/>
                    <a:pt x="646" y="456"/>
                    <a:pt x="646" y="460"/>
                  </a:cubicBezTo>
                  <a:cubicBezTo>
                    <a:pt x="646" y="463"/>
                    <a:pt x="643" y="466"/>
                    <a:pt x="639" y="466"/>
                  </a:cubicBezTo>
                  <a:cubicBezTo>
                    <a:pt x="241" y="466"/>
                    <a:pt x="241" y="466"/>
                    <a:pt x="241" y="466"/>
                  </a:cubicBezTo>
                  <a:cubicBezTo>
                    <a:pt x="222" y="466"/>
                    <a:pt x="206" y="482"/>
                    <a:pt x="206" y="502"/>
                  </a:cubicBezTo>
                  <a:cubicBezTo>
                    <a:pt x="206" y="522"/>
                    <a:pt x="222" y="538"/>
                    <a:pt x="241" y="538"/>
                  </a:cubicBezTo>
                  <a:cubicBezTo>
                    <a:pt x="563" y="538"/>
                    <a:pt x="563" y="538"/>
                    <a:pt x="563" y="538"/>
                  </a:cubicBezTo>
                  <a:cubicBezTo>
                    <a:pt x="567" y="538"/>
                    <a:pt x="570" y="541"/>
                    <a:pt x="570" y="545"/>
                  </a:cubicBezTo>
                  <a:cubicBezTo>
                    <a:pt x="570" y="548"/>
                    <a:pt x="567" y="551"/>
                    <a:pt x="563" y="551"/>
                  </a:cubicBezTo>
                  <a:cubicBezTo>
                    <a:pt x="282" y="551"/>
                    <a:pt x="282" y="551"/>
                    <a:pt x="282" y="551"/>
                  </a:cubicBezTo>
                  <a:cubicBezTo>
                    <a:pt x="263" y="551"/>
                    <a:pt x="247" y="568"/>
                    <a:pt x="247" y="587"/>
                  </a:cubicBezTo>
                  <a:cubicBezTo>
                    <a:pt x="247" y="607"/>
                    <a:pt x="263" y="623"/>
                    <a:pt x="282" y="623"/>
                  </a:cubicBezTo>
                  <a:cubicBezTo>
                    <a:pt x="395" y="623"/>
                    <a:pt x="395" y="623"/>
                    <a:pt x="395" y="623"/>
                  </a:cubicBezTo>
                  <a:cubicBezTo>
                    <a:pt x="398" y="623"/>
                    <a:pt x="401" y="626"/>
                    <a:pt x="401" y="630"/>
                  </a:cubicBezTo>
                  <a:cubicBezTo>
                    <a:pt x="401" y="633"/>
                    <a:pt x="398" y="636"/>
                    <a:pt x="395" y="636"/>
                  </a:cubicBezTo>
                  <a:cubicBezTo>
                    <a:pt x="351" y="636"/>
                    <a:pt x="351" y="636"/>
                    <a:pt x="351" y="636"/>
                  </a:cubicBezTo>
                  <a:cubicBezTo>
                    <a:pt x="331" y="636"/>
                    <a:pt x="315" y="653"/>
                    <a:pt x="315" y="672"/>
                  </a:cubicBezTo>
                  <a:cubicBezTo>
                    <a:pt x="315" y="692"/>
                    <a:pt x="331" y="708"/>
                    <a:pt x="351" y="708"/>
                  </a:cubicBezTo>
                  <a:cubicBezTo>
                    <a:pt x="409" y="708"/>
                    <a:pt x="409" y="708"/>
                    <a:pt x="409" y="708"/>
                  </a:cubicBezTo>
                  <a:cubicBezTo>
                    <a:pt x="412" y="708"/>
                    <a:pt x="415" y="711"/>
                    <a:pt x="415" y="715"/>
                  </a:cubicBezTo>
                  <a:cubicBezTo>
                    <a:pt x="415" y="719"/>
                    <a:pt x="412" y="722"/>
                    <a:pt x="409" y="722"/>
                  </a:cubicBezTo>
                  <a:cubicBezTo>
                    <a:pt x="405" y="722"/>
                    <a:pt x="405" y="722"/>
                    <a:pt x="405" y="722"/>
                  </a:cubicBezTo>
                  <a:cubicBezTo>
                    <a:pt x="385" y="722"/>
                    <a:pt x="369" y="738"/>
                    <a:pt x="369" y="757"/>
                  </a:cubicBezTo>
                  <a:cubicBezTo>
                    <a:pt x="369" y="777"/>
                    <a:pt x="385" y="793"/>
                    <a:pt x="405" y="793"/>
                  </a:cubicBezTo>
                  <a:cubicBezTo>
                    <a:pt x="457" y="793"/>
                    <a:pt x="457" y="793"/>
                    <a:pt x="457" y="793"/>
                  </a:cubicBezTo>
                  <a:cubicBezTo>
                    <a:pt x="457" y="793"/>
                    <a:pt x="457" y="793"/>
                    <a:pt x="457" y="793"/>
                  </a:cubicBezTo>
                  <a:cubicBezTo>
                    <a:pt x="464" y="793"/>
                    <a:pt x="471" y="787"/>
                    <a:pt x="471" y="779"/>
                  </a:cubicBezTo>
                  <a:cubicBezTo>
                    <a:pt x="471" y="771"/>
                    <a:pt x="464" y="765"/>
                    <a:pt x="457" y="765"/>
                  </a:cubicBezTo>
                  <a:cubicBezTo>
                    <a:pt x="405" y="765"/>
                    <a:pt x="405" y="765"/>
                    <a:pt x="405" y="765"/>
                  </a:cubicBezTo>
                  <a:cubicBezTo>
                    <a:pt x="401" y="765"/>
                    <a:pt x="397" y="762"/>
                    <a:pt x="397" y="757"/>
                  </a:cubicBezTo>
                  <a:cubicBezTo>
                    <a:pt x="397" y="753"/>
                    <a:pt x="401" y="750"/>
                    <a:pt x="405" y="750"/>
                  </a:cubicBezTo>
                  <a:cubicBezTo>
                    <a:pt x="409" y="750"/>
                    <a:pt x="409" y="750"/>
                    <a:pt x="409" y="750"/>
                  </a:cubicBezTo>
                  <a:cubicBezTo>
                    <a:pt x="428" y="750"/>
                    <a:pt x="443" y="734"/>
                    <a:pt x="443" y="715"/>
                  </a:cubicBezTo>
                  <a:cubicBezTo>
                    <a:pt x="443" y="696"/>
                    <a:pt x="428" y="680"/>
                    <a:pt x="409" y="680"/>
                  </a:cubicBezTo>
                  <a:cubicBezTo>
                    <a:pt x="351" y="680"/>
                    <a:pt x="351" y="680"/>
                    <a:pt x="351" y="680"/>
                  </a:cubicBezTo>
                  <a:cubicBezTo>
                    <a:pt x="347" y="680"/>
                    <a:pt x="343" y="677"/>
                    <a:pt x="343" y="672"/>
                  </a:cubicBezTo>
                  <a:cubicBezTo>
                    <a:pt x="343" y="668"/>
                    <a:pt x="347" y="664"/>
                    <a:pt x="351" y="664"/>
                  </a:cubicBezTo>
                  <a:cubicBezTo>
                    <a:pt x="395" y="664"/>
                    <a:pt x="395" y="664"/>
                    <a:pt x="395" y="664"/>
                  </a:cubicBezTo>
                  <a:cubicBezTo>
                    <a:pt x="414" y="664"/>
                    <a:pt x="429" y="649"/>
                    <a:pt x="429" y="630"/>
                  </a:cubicBezTo>
                  <a:cubicBezTo>
                    <a:pt x="429" y="611"/>
                    <a:pt x="414" y="595"/>
                    <a:pt x="395" y="595"/>
                  </a:cubicBezTo>
                  <a:cubicBezTo>
                    <a:pt x="282" y="595"/>
                    <a:pt x="282" y="595"/>
                    <a:pt x="282" y="595"/>
                  </a:cubicBezTo>
                  <a:cubicBezTo>
                    <a:pt x="278" y="595"/>
                    <a:pt x="275" y="592"/>
                    <a:pt x="275" y="587"/>
                  </a:cubicBezTo>
                  <a:cubicBezTo>
                    <a:pt x="275" y="583"/>
                    <a:pt x="278" y="579"/>
                    <a:pt x="282" y="579"/>
                  </a:cubicBezTo>
                  <a:cubicBezTo>
                    <a:pt x="563" y="579"/>
                    <a:pt x="563" y="579"/>
                    <a:pt x="563" y="579"/>
                  </a:cubicBezTo>
                  <a:cubicBezTo>
                    <a:pt x="582" y="579"/>
                    <a:pt x="598" y="564"/>
                    <a:pt x="598" y="545"/>
                  </a:cubicBezTo>
                  <a:cubicBezTo>
                    <a:pt x="598" y="526"/>
                    <a:pt x="582" y="510"/>
                    <a:pt x="563" y="510"/>
                  </a:cubicBezTo>
                  <a:cubicBezTo>
                    <a:pt x="241" y="510"/>
                    <a:pt x="241" y="510"/>
                    <a:pt x="241" y="510"/>
                  </a:cubicBezTo>
                  <a:cubicBezTo>
                    <a:pt x="237" y="510"/>
                    <a:pt x="234" y="507"/>
                    <a:pt x="234" y="502"/>
                  </a:cubicBezTo>
                  <a:cubicBezTo>
                    <a:pt x="234" y="498"/>
                    <a:pt x="237" y="494"/>
                    <a:pt x="241" y="494"/>
                  </a:cubicBezTo>
                  <a:cubicBezTo>
                    <a:pt x="639" y="494"/>
                    <a:pt x="639" y="494"/>
                    <a:pt x="639" y="494"/>
                  </a:cubicBezTo>
                  <a:cubicBezTo>
                    <a:pt x="659" y="494"/>
                    <a:pt x="674" y="479"/>
                    <a:pt x="674" y="460"/>
                  </a:cubicBezTo>
                  <a:cubicBezTo>
                    <a:pt x="674" y="441"/>
                    <a:pt x="659" y="425"/>
                    <a:pt x="639" y="425"/>
                  </a:cubicBezTo>
                  <a:cubicBezTo>
                    <a:pt x="268" y="425"/>
                    <a:pt x="268" y="425"/>
                    <a:pt x="268" y="425"/>
                  </a:cubicBezTo>
                  <a:cubicBezTo>
                    <a:pt x="264" y="425"/>
                    <a:pt x="260" y="421"/>
                    <a:pt x="260" y="417"/>
                  </a:cubicBezTo>
                  <a:cubicBezTo>
                    <a:pt x="260" y="413"/>
                    <a:pt x="264" y="409"/>
                    <a:pt x="268" y="409"/>
                  </a:cubicBezTo>
                  <a:cubicBezTo>
                    <a:pt x="765" y="409"/>
                    <a:pt x="765" y="409"/>
                    <a:pt x="765" y="409"/>
                  </a:cubicBezTo>
                  <a:cubicBezTo>
                    <a:pt x="784" y="409"/>
                    <a:pt x="799" y="394"/>
                    <a:pt x="799" y="375"/>
                  </a:cubicBezTo>
                  <a:cubicBezTo>
                    <a:pt x="799" y="355"/>
                    <a:pt x="784" y="340"/>
                    <a:pt x="765" y="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6267" y="1084"/>
              <a:ext cx="795" cy="455"/>
            </a:xfrm>
            <a:custGeom>
              <a:avLst/>
              <a:gdLst>
                <a:gd name="T0" fmla="*/ 36 w 514"/>
                <a:gd name="T1" fmla="*/ 71 h 327"/>
                <a:gd name="T2" fmla="*/ 259 w 514"/>
                <a:gd name="T3" fmla="*/ 71 h 327"/>
                <a:gd name="T4" fmla="*/ 265 w 514"/>
                <a:gd name="T5" fmla="*/ 78 h 327"/>
                <a:gd name="T6" fmla="*/ 259 w 514"/>
                <a:gd name="T7" fmla="*/ 85 h 327"/>
                <a:gd name="T8" fmla="*/ 95 w 514"/>
                <a:gd name="T9" fmla="*/ 85 h 327"/>
                <a:gd name="T10" fmla="*/ 59 w 514"/>
                <a:gd name="T11" fmla="*/ 121 h 327"/>
                <a:gd name="T12" fmla="*/ 95 w 514"/>
                <a:gd name="T13" fmla="*/ 156 h 327"/>
                <a:gd name="T14" fmla="*/ 368 w 514"/>
                <a:gd name="T15" fmla="*/ 156 h 327"/>
                <a:gd name="T16" fmla="*/ 375 w 514"/>
                <a:gd name="T17" fmla="*/ 163 h 327"/>
                <a:gd name="T18" fmla="*/ 368 w 514"/>
                <a:gd name="T19" fmla="*/ 170 h 327"/>
                <a:gd name="T20" fmla="*/ 40 w 514"/>
                <a:gd name="T21" fmla="*/ 170 h 327"/>
                <a:gd name="T22" fmla="*/ 5 w 514"/>
                <a:gd name="T23" fmla="*/ 206 h 327"/>
                <a:gd name="T24" fmla="*/ 40 w 514"/>
                <a:gd name="T25" fmla="*/ 242 h 327"/>
                <a:gd name="T26" fmla="*/ 412 w 514"/>
                <a:gd name="T27" fmla="*/ 242 h 327"/>
                <a:gd name="T28" fmla="*/ 418 w 514"/>
                <a:gd name="T29" fmla="*/ 248 h 327"/>
                <a:gd name="T30" fmla="*/ 412 w 514"/>
                <a:gd name="T31" fmla="*/ 255 h 327"/>
                <a:gd name="T32" fmla="*/ 94 w 514"/>
                <a:gd name="T33" fmla="*/ 255 h 327"/>
                <a:gd name="T34" fmla="*/ 58 w 514"/>
                <a:gd name="T35" fmla="*/ 291 h 327"/>
                <a:gd name="T36" fmla="*/ 94 w 514"/>
                <a:gd name="T37" fmla="*/ 327 h 327"/>
                <a:gd name="T38" fmla="*/ 500 w 514"/>
                <a:gd name="T39" fmla="*/ 327 h 327"/>
                <a:gd name="T40" fmla="*/ 500 w 514"/>
                <a:gd name="T41" fmla="*/ 327 h 327"/>
                <a:gd name="T42" fmla="*/ 500 w 514"/>
                <a:gd name="T43" fmla="*/ 327 h 327"/>
                <a:gd name="T44" fmla="*/ 514 w 514"/>
                <a:gd name="T45" fmla="*/ 313 h 327"/>
                <a:gd name="T46" fmla="*/ 500 w 514"/>
                <a:gd name="T47" fmla="*/ 299 h 327"/>
                <a:gd name="T48" fmla="*/ 500 w 514"/>
                <a:gd name="T49" fmla="*/ 299 h 327"/>
                <a:gd name="T50" fmla="*/ 94 w 514"/>
                <a:gd name="T51" fmla="*/ 299 h 327"/>
                <a:gd name="T52" fmla="*/ 86 w 514"/>
                <a:gd name="T53" fmla="*/ 291 h 327"/>
                <a:gd name="T54" fmla="*/ 94 w 514"/>
                <a:gd name="T55" fmla="*/ 283 h 327"/>
                <a:gd name="T56" fmla="*/ 412 w 514"/>
                <a:gd name="T57" fmla="*/ 283 h 327"/>
                <a:gd name="T58" fmla="*/ 446 w 514"/>
                <a:gd name="T59" fmla="*/ 248 h 327"/>
                <a:gd name="T60" fmla="*/ 412 w 514"/>
                <a:gd name="T61" fmla="*/ 214 h 327"/>
                <a:gd name="T62" fmla="*/ 40 w 514"/>
                <a:gd name="T63" fmla="*/ 214 h 327"/>
                <a:gd name="T64" fmla="*/ 33 w 514"/>
                <a:gd name="T65" fmla="*/ 206 h 327"/>
                <a:gd name="T66" fmla="*/ 40 w 514"/>
                <a:gd name="T67" fmla="*/ 198 h 327"/>
                <a:gd name="T68" fmla="*/ 368 w 514"/>
                <a:gd name="T69" fmla="*/ 198 h 327"/>
                <a:gd name="T70" fmla="*/ 403 w 514"/>
                <a:gd name="T71" fmla="*/ 163 h 327"/>
                <a:gd name="T72" fmla="*/ 368 w 514"/>
                <a:gd name="T73" fmla="*/ 128 h 327"/>
                <a:gd name="T74" fmla="*/ 95 w 514"/>
                <a:gd name="T75" fmla="*/ 128 h 327"/>
                <a:gd name="T76" fmla="*/ 87 w 514"/>
                <a:gd name="T77" fmla="*/ 121 h 327"/>
                <a:gd name="T78" fmla="*/ 95 w 514"/>
                <a:gd name="T79" fmla="*/ 113 h 327"/>
                <a:gd name="T80" fmla="*/ 259 w 514"/>
                <a:gd name="T81" fmla="*/ 113 h 327"/>
                <a:gd name="T82" fmla="*/ 293 w 514"/>
                <a:gd name="T83" fmla="*/ 78 h 327"/>
                <a:gd name="T84" fmla="*/ 259 w 514"/>
                <a:gd name="T85" fmla="*/ 43 h 327"/>
                <a:gd name="T86" fmla="*/ 36 w 514"/>
                <a:gd name="T87" fmla="*/ 43 h 327"/>
                <a:gd name="T88" fmla="*/ 28 w 514"/>
                <a:gd name="T89" fmla="*/ 36 h 327"/>
                <a:gd name="T90" fmla="*/ 36 w 514"/>
                <a:gd name="T91" fmla="*/ 28 h 327"/>
                <a:gd name="T92" fmla="*/ 36 w 514"/>
                <a:gd name="T93" fmla="*/ 28 h 327"/>
                <a:gd name="T94" fmla="*/ 50 w 514"/>
                <a:gd name="T95" fmla="*/ 14 h 327"/>
                <a:gd name="T96" fmla="*/ 36 w 514"/>
                <a:gd name="T97" fmla="*/ 0 h 327"/>
                <a:gd name="T98" fmla="*/ 0 w 514"/>
                <a:gd name="T99" fmla="*/ 36 h 327"/>
                <a:gd name="T100" fmla="*/ 36 w 514"/>
                <a:gd name="T101" fmla="*/ 71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14" h="327">
                  <a:moveTo>
                    <a:pt x="36" y="71"/>
                  </a:moveTo>
                  <a:cubicBezTo>
                    <a:pt x="259" y="71"/>
                    <a:pt x="259" y="71"/>
                    <a:pt x="259" y="71"/>
                  </a:cubicBezTo>
                  <a:cubicBezTo>
                    <a:pt x="262" y="71"/>
                    <a:pt x="265" y="74"/>
                    <a:pt x="265" y="78"/>
                  </a:cubicBezTo>
                  <a:cubicBezTo>
                    <a:pt x="265" y="82"/>
                    <a:pt x="262" y="85"/>
                    <a:pt x="259" y="85"/>
                  </a:cubicBezTo>
                  <a:cubicBezTo>
                    <a:pt x="95" y="85"/>
                    <a:pt x="95" y="85"/>
                    <a:pt x="95" y="85"/>
                  </a:cubicBezTo>
                  <a:cubicBezTo>
                    <a:pt x="75" y="85"/>
                    <a:pt x="59" y="101"/>
                    <a:pt x="59" y="121"/>
                  </a:cubicBezTo>
                  <a:cubicBezTo>
                    <a:pt x="59" y="140"/>
                    <a:pt x="75" y="156"/>
                    <a:pt x="95" y="156"/>
                  </a:cubicBezTo>
                  <a:cubicBezTo>
                    <a:pt x="368" y="156"/>
                    <a:pt x="368" y="156"/>
                    <a:pt x="368" y="156"/>
                  </a:cubicBezTo>
                  <a:cubicBezTo>
                    <a:pt x="372" y="156"/>
                    <a:pt x="375" y="159"/>
                    <a:pt x="375" y="163"/>
                  </a:cubicBezTo>
                  <a:cubicBezTo>
                    <a:pt x="375" y="167"/>
                    <a:pt x="372" y="170"/>
                    <a:pt x="368" y="170"/>
                  </a:cubicBezTo>
                  <a:cubicBezTo>
                    <a:pt x="40" y="170"/>
                    <a:pt x="40" y="170"/>
                    <a:pt x="40" y="170"/>
                  </a:cubicBezTo>
                  <a:cubicBezTo>
                    <a:pt x="21" y="170"/>
                    <a:pt x="5" y="186"/>
                    <a:pt x="5" y="206"/>
                  </a:cubicBezTo>
                  <a:cubicBezTo>
                    <a:pt x="5" y="225"/>
                    <a:pt x="21" y="242"/>
                    <a:pt x="40" y="242"/>
                  </a:cubicBezTo>
                  <a:cubicBezTo>
                    <a:pt x="412" y="242"/>
                    <a:pt x="412" y="242"/>
                    <a:pt x="412" y="242"/>
                  </a:cubicBezTo>
                  <a:cubicBezTo>
                    <a:pt x="415" y="242"/>
                    <a:pt x="418" y="245"/>
                    <a:pt x="418" y="248"/>
                  </a:cubicBezTo>
                  <a:cubicBezTo>
                    <a:pt x="418" y="252"/>
                    <a:pt x="415" y="255"/>
                    <a:pt x="412" y="255"/>
                  </a:cubicBezTo>
                  <a:cubicBezTo>
                    <a:pt x="94" y="255"/>
                    <a:pt x="94" y="255"/>
                    <a:pt x="94" y="255"/>
                  </a:cubicBezTo>
                  <a:cubicBezTo>
                    <a:pt x="74" y="255"/>
                    <a:pt x="58" y="271"/>
                    <a:pt x="58" y="291"/>
                  </a:cubicBezTo>
                  <a:cubicBezTo>
                    <a:pt x="58" y="311"/>
                    <a:pt x="74" y="327"/>
                    <a:pt x="94" y="327"/>
                  </a:cubicBezTo>
                  <a:cubicBezTo>
                    <a:pt x="500" y="327"/>
                    <a:pt x="500" y="327"/>
                    <a:pt x="500" y="327"/>
                  </a:cubicBezTo>
                  <a:cubicBezTo>
                    <a:pt x="500" y="327"/>
                    <a:pt x="500" y="327"/>
                    <a:pt x="500" y="327"/>
                  </a:cubicBezTo>
                  <a:cubicBezTo>
                    <a:pt x="500" y="327"/>
                    <a:pt x="500" y="327"/>
                    <a:pt x="500" y="327"/>
                  </a:cubicBezTo>
                  <a:cubicBezTo>
                    <a:pt x="508" y="327"/>
                    <a:pt x="514" y="320"/>
                    <a:pt x="514" y="313"/>
                  </a:cubicBezTo>
                  <a:cubicBezTo>
                    <a:pt x="514" y="305"/>
                    <a:pt x="508" y="299"/>
                    <a:pt x="500" y="299"/>
                  </a:cubicBezTo>
                  <a:cubicBezTo>
                    <a:pt x="500" y="299"/>
                    <a:pt x="500" y="299"/>
                    <a:pt x="500" y="299"/>
                  </a:cubicBezTo>
                  <a:cubicBezTo>
                    <a:pt x="94" y="299"/>
                    <a:pt x="94" y="299"/>
                    <a:pt x="94" y="299"/>
                  </a:cubicBezTo>
                  <a:cubicBezTo>
                    <a:pt x="89" y="299"/>
                    <a:pt x="86" y="295"/>
                    <a:pt x="86" y="291"/>
                  </a:cubicBezTo>
                  <a:cubicBezTo>
                    <a:pt x="86" y="286"/>
                    <a:pt x="89" y="283"/>
                    <a:pt x="94" y="283"/>
                  </a:cubicBezTo>
                  <a:cubicBezTo>
                    <a:pt x="412" y="283"/>
                    <a:pt x="412" y="283"/>
                    <a:pt x="412" y="283"/>
                  </a:cubicBezTo>
                  <a:cubicBezTo>
                    <a:pt x="431" y="283"/>
                    <a:pt x="446" y="267"/>
                    <a:pt x="446" y="248"/>
                  </a:cubicBezTo>
                  <a:cubicBezTo>
                    <a:pt x="446" y="229"/>
                    <a:pt x="431" y="214"/>
                    <a:pt x="412" y="214"/>
                  </a:cubicBezTo>
                  <a:cubicBezTo>
                    <a:pt x="40" y="214"/>
                    <a:pt x="40" y="214"/>
                    <a:pt x="40" y="214"/>
                  </a:cubicBezTo>
                  <a:cubicBezTo>
                    <a:pt x="36" y="214"/>
                    <a:pt x="33" y="210"/>
                    <a:pt x="33" y="206"/>
                  </a:cubicBezTo>
                  <a:cubicBezTo>
                    <a:pt x="33" y="201"/>
                    <a:pt x="36" y="198"/>
                    <a:pt x="40" y="198"/>
                  </a:cubicBezTo>
                  <a:cubicBezTo>
                    <a:pt x="368" y="198"/>
                    <a:pt x="368" y="198"/>
                    <a:pt x="368" y="198"/>
                  </a:cubicBezTo>
                  <a:cubicBezTo>
                    <a:pt x="387" y="198"/>
                    <a:pt x="403" y="182"/>
                    <a:pt x="403" y="163"/>
                  </a:cubicBezTo>
                  <a:cubicBezTo>
                    <a:pt x="403" y="144"/>
                    <a:pt x="387" y="128"/>
                    <a:pt x="368" y="128"/>
                  </a:cubicBezTo>
                  <a:cubicBezTo>
                    <a:pt x="95" y="128"/>
                    <a:pt x="95" y="128"/>
                    <a:pt x="95" y="128"/>
                  </a:cubicBezTo>
                  <a:cubicBezTo>
                    <a:pt x="91" y="128"/>
                    <a:pt x="87" y="125"/>
                    <a:pt x="87" y="121"/>
                  </a:cubicBezTo>
                  <a:cubicBezTo>
                    <a:pt x="87" y="116"/>
                    <a:pt x="91" y="113"/>
                    <a:pt x="95" y="113"/>
                  </a:cubicBezTo>
                  <a:cubicBezTo>
                    <a:pt x="259" y="113"/>
                    <a:pt x="259" y="113"/>
                    <a:pt x="259" y="113"/>
                  </a:cubicBezTo>
                  <a:cubicBezTo>
                    <a:pt x="278" y="113"/>
                    <a:pt x="293" y="97"/>
                    <a:pt x="293" y="78"/>
                  </a:cubicBezTo>
                  <a:cubicBezTo>
                    <a:pt x="293" y="59"/>
                    <a:pt x="278" y="43"/>
                    <a:pt x="259" y="43"/>
                  </a:cubicBezTo>
                  <a:cubicBezTo>
                    <a:pt x="36" y="43"/>
                    <a:pt x="36" y="43"/>
                    <a:pt x="36" y="43"/>
                  </a:cubicBezTo>
                  <a:cubicBezTo>
                    <a:pt x="32" y="43"/>
                    <a:pt x="28" y="40"/>
                    <a:pt x="28" y="36"/>
                  </a:cubicBezTo>
                  <a:cubicBezTo>
                    <a:pt x="28" y="31"/>
                    <a:pt x="32" y="28"/>
                    <a:pt x="36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44" y="28"/>
                    <a:pt x="50" y="22"/>
                    <a:pt x="50" y="14"/>
                  </a:cubicBezTo>
                  <a:cubicBezTo>
                    <a:pt x="50" y="6"/>
                    <a:pt x="44" y="0"/>
                    <a:pt x="36" y="0"/>
                  </a:cubicBezTo>
                  <a:cubicBezTo>
                    <a:pt x="16" y="0"/>
                    <a:pt x="0" y="16"/>
                    <a:pt x="0" y="36"/>
                  </a:cubicBezTo>
                  <a:cubicBezTo>
                    <a:pt x="0" y="55"/>
                    <a:pt x="16" y="71"/>
                    <a:pt x="36" y="7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Title 1"/>
          <p:cNvSpPr txBox="1">
            <a:spLocks/>
          </p:cNvSpPr>
          <p:nvPr/>
        </p:nvSpPr>
        <p:spPr>
          <a:xfrm>
            <a:off x="358776" y="1125537"/>
            <a:ext cx="5605462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2" baseline="0" dirty="0" smtClean="0">
                <a:ln w="3175">
                  <a:noFill/>
                </a:ln>
                <a:solidFill>
                  <a:schemeClr val="tx2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/>
            <a:r>
              <a:rPr lang="en-US" sz="4000" b="1" dirty="0">
                <a:solidFill>
                  <a:srgbClr val="15D7CC"/>
                </a:solidFill>
              </a:rPr>
              <a:t>Hygiener</a:t>
            </a:r>
            <a:r>
              <a:rPr lang="en-US" sz="4000" dirty="0">
                <a:solidFill>
                  <a:srgbClr val="15D7CC"/>
                </a:solidFill>
              </a:rPr>
              <a:t> is a state of art device which uses novel tech IoT, ML, Power BI among others to maintain hygiene </a:t>
            </a:r>
          </a:p>
        </p:txBody>
      </p:sp>
    </p:spTree>
    <p:extLst>
      <p:ext uri="{BB962C8B-B14F-4D97-AF65-F5344CB8AC3E}">
        <p14:creationId xmlns:p14="http://schemas.microsoft.com/office/powerpoint/2010/main" val="887518861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675" y="247051"/>
            <a:ext cx="6745286" cy="917575"/>
          </a:xfrm>
        </p:spPr>
        <p:txBody>
          <a:bodyPr/>
          <a:lstStyle/>
          <a:p>
            <a:r>
              <a:rPr lang="en-US" dirty="0"/>
              <a:t>Technical Architecture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486" y="3822232"/>
            <a:ext cx="753367" cy="75336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98256" y="4344206"/>
            <a:ext cx="17433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Door toggle device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23056" y="4341728"/>
            <a:ext cx="16337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Ultrasonic sensor</a:t>
            </a:r>
          </a:p>
        </p:txBody>
      </p:sp>
      <p:cxnSp>
        <p:nvCxnSpPr>
          <p:cNvPr id="9" name="Elbow Connector 8"/>
          <p:cNvCxnSpPr/>
          <p:nvPr/>
        </p:nvCxnSpPr>
        <p:spPr>
          <a:xfrm>
            <a:off x="2501160" y="2821620"/>
            <a:ext cx="3895158" cy="1119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4192" y="5918817"/>
            <a:ext cx="599613" cy="599613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0404862" y="7429339"/>
            <a:ext cx="1658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Predict Hygiene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0399" y="3905451"/>
            <a:ext cx="815177" cy="51834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540250" y="4582954"/>
            <a:ext cx="163057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Passes 1 with Epoch</a:t>
            </a:r>
          </a:p>
          <a:p>
            <a:pPr algn="ctr"/>
            <a:r>
              <a:rPr lang="en-US" sz="11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Every time door opens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11233999" y="4256032"/>
            <a:ext cx="0" cy="16240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26" name="Picture 2" descr="https://www.raspberrypi.org/wp-content/uploads/2011/10/Raspi-PGB00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395" y="2330895"/>
            <a:ext cx="1268094" cy="1128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assets-cdn.github.com/images/modules/logos_page/Octocat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538" y="1047950"/>
            <a:ext cx="1243262" cy="1033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27" name="Elbow Connector 1026"/>
          <p:cNvCxnSpPr>
            <a:stCxn id="1028" idx="2"/>
            <a:endCxn id="1026" idx="1"/>
          </p:cNvCxnSpPr>
          <p:nvPr/>
        </p:nvCxnSpPr>
        <p:spPr>
          <a:xfrm rot="16200000" flipH="1">
            <a:off x="943890" y="2364691"/>
            <a:ext cx="813785" cy="247226"/>
          </a:xfrm>
          <a:prstGeom prst="bentConnector2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102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98549" y="2064528"/>
            <a:ext cx="7867650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532552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DI_Pitch deck_long version_SEPT2013">
  <a:themeElements>
    <a:clrScheme name="STB 2013 colors">
      <a:dk1>
        <a:srgbClr val="000000"/>
      </a:dk1>
      <a:lt1>
        <a:srgbClr val="FFFFFF"/>
      </a:lt1>
      <a:dk2>
        <a:srgbClr val="505050"/>
      </a:dk2>
      <a:lt2>
        <a:srgbClr val="D2D2D2"/>
      </a:lt2>
      <a:accent1>
        <a:srgbClr val="0072C6"/>
      </a:accent1>
      <a:accent2>
        <a:srgbClr val="008272"/>
      </a:accent2>
      <a:accent3>
        <a:srgbClr val="68217A"/>
      </a:accent3>
      <a:accent4>
        <a:srgbClr val="DC3C00"/>
      </a:accent4>
      <a:accent5>
        <a:srgbClr val="FF8C00"/>
      </a:accent5>
      <a:accent6>
        <a:srgbClr val="00BCF2"/>
      </a:accent6>
      <a:hlink>
        <a:srgbClr val="505050"/>
      </a:hlink>
      <a:folHlink>
        <a:srgbClr val="505050"/>
      </a:folHlink>
    </a:clrScheme>
    <a:fontScheme name="STB-2013-Segoe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oud and Enterprise Template July 2013" id="{4B4D3566-23A7-4298-B24F-E091AC86EA46}" vid="{4478AA4A-1A2F-450F-A079-1C3670FFC841}"/>
    </a:ext>
  </a:extLst>
</a:theme>
</file>

<file path=ppt/theme/theme2.xml><?xml version="1.0" encoding="utf-8"?>
<a:theme xmlns:a="http://schemas.openxmlformats.org/drawingml/2006/main" name="7-30269_Server &amp; Tools Business_16x9">
  <a:themeElements>
    <a:clrScheme name="Custom 20">
      <a:dk1>
        <a:srgbClr val="505050"/>
      </a:dk1>
      <a:lt1>
        <a:srgbClr val="FFFFFF"/>
      </a:lt1>
      <a:dk2>
        <a:srgbClr val="505050"/>
      </a:dk2>
      <a:lt2>
        <a:srgbClr val="969696"/>
      </a:lt2>
      <a:accent1>
        <a:srgbClr val="002050"/>
      </a:accent1>
      <a:accent2>
        <a:srgbClr val="0072C6"/>
      </a:accent2>
      <a:accent3>
        <a:srgbClr val="442359"/>
      </a:accent3>
      <a:accent4>
        <a:srgbClr val="68217A"/>
      </a:accent4>
      <a:accent5>
        <a:srgbClr val="DC3C00"/>
      </a:accent5>
      <a:accent6>
        <a:srgbClr val="FF8C00"/>
      </a:accent6>
      <a:hlink>
        <a:srgbClr val="002050"/>
      </a:hlink>
      <a:folHlink>
        <a:srgbClr val="0072C6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182880" tIns="146304" rIns="182880" bIns="146304" rtlCol="0">
        <a:spAutoFit/>
      </a:bodyPr>
      <a:lstStyle>
        <a:defPPr>
          <a:lnSpc>
            <a:spcPct val="90000"/>
          </a:lnSpc>
          <a:defRPr sz="2400" dirty="0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TB_Branded_Interim_Template_16x9_v07" id="{2474423C-9BAD-4644-B666-00D9E209FC3F}" vid="{014D18F7-15F2-4188-A6EA-32844B5F78DB}"/>
    </a:ext>
  </a:extLst>
</a:theme>
</file>

<file path=ppt/theme/theme3.xml><?xml version="1.0" encoding="utf-8"?>
<a:theme xmlns:a="http://schemas.openxmlformats.org/drawingml/2006/main" name="1_7-30269_Server &amp; Tools Business_16x9">
  <a:themeElements>
    <a:clrScheme name="Custom 20">
      <a:dk1>
        <a:srgbClr val="505050"/>
      </a:dk1>
      <a:lt1>
        <a:srgbClr val="FFFFFF"/>
      </a:lt1>
      <a:dk2>
        <a:srgbClr val="505050"/>
      </a:dk2>
      <a:lt2>
        <a:srgbClr val="969696"/>
      </a:lt2>
      <a:accent1>
        <a:srgbClr val="002050"/>
      </a:accent1>
      <a:accent2>
        <a:srgbClr val="0072C6"/>
      </a:accent2>
      <a:accent3>
        <a:srgbClr val="442359"/>
      </a:accent3>
      <a:accent4>
        <a:srgbClr val="68217A"/>
      </a:accent4>
      <a:accent5>
        <a:srgbClr val="DC3C00"/>
      </a:accent5>
      <a:accent6>
        <a:srgbClr val="FF8C00"/>
      </a:accent6>
      <a:hlink>
        <a:srgbClr val="002050"/>
      </a:hlink>
      <a:folHlink>
        <a:srgbClr val="0072C6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182880" tIns="146304" rIns="182880" bIns="146304" rtlCol="0">
        <a:spAutoFit/>
      </a:bodyPr>
      <a:lstStyle>
        <a:defPPr>
          <a:lnSpc>
            <a:spcPct val="90000"/>
          </a:lnSpc>
          <a:defRPr sz="2400" dirty="0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TB_Branded_Interim_Template_16x9_v07" id="{2474423C-9BAD-4644-B666-00D9E209FC3F}" vid="{014D18F7-15F2-4188-A6EA-32844B5F78DB}"/>
    </a:ext>
  </a:extLst>
</a:theme>
</file>

<file path=ppt/theme/theme4.xml><?xml version="1.0" encoding="utf-8"?>
<a:theme xmlns:a="http://schemas.openxmlformats.org/drawingml/2006/main" name="2_STB Conversations 2013">
  <a:themeElements>
    <a:clrScheme name="STB 2013 colors">
      <a:dk1>
        <a:srgbClr val="000000"/>
      </a:dk1>
      <a:lt1>
        <a:srgbClr val="FFFFFF"/>
      </a:lt1>
      <a:dk2>
        <a:srgbClr val="505050"/>
      </a:dk2>
      <a:lt2>
        <a:srgbClr val="D2D2D2"/>
      </a:lt2>
      <a:accent1>
        <a:srgbClr val="0072C6"/>
      </a:accent1>
      <a:accent2>
        <a:srgbClr val="008272"/>
      </a:accent2>
      <a:accent3>
        <a:srgbClr val="68217A"/>
      </a:accent3>
      <a:accent4>
        <a:srgbClr val="DC3C00"/>
      </a:accent4>
      <a:accent5>
        <a:srgbClr val="FF8C00"/>
      </a:accent5>
      <a:accent6>
        <a:srgbClr val="00BCF2"/>
      </a:accent6>
      <a:hlink>
        <a:srgbClr val="505050"/>
      </a:hlink>
      <a:folHlink>
        <a:srgbClr val="505050"/>
      </a:folHlink>
    </a:clrScheme>
    <a:fontScheme name="STB-2013-Segoe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noAutofit/>
      </a:bodyPr>
      <a:lstStyle>
        <a:defPPr>
          <a:lnSpc>
            <a:spcPct val="90000"/>
          </a:lnSpc>
          <a:spcAft>
            <a:spcPts val="600"/>
          </a:spcAft>
          <a:defRPr sz="2400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28E07057982B041BFA4EA35606AD3D5" ma:contentTypeVersion="1" ma:contentTypeDescription="Create a new document." ma:contentTypeScope="" ma:versionID="724478e37b42abd72dc63250715acc5f">
  <xsd:schema xmlns:xsd="http://www.w3.org/2001/XMLSchema" xmlns:xs="http://www.w3.org/2001/XMLSchema" xmlns:p="http://schemas.microsoft.com/office/2006/metadata/properties" xmlns:ns2="de192e2a-4395-4fd4-8c76-cb7f32eb6c96" targetNamespace="http://schemas.microsoft.com/office/2006/metadata/properties" ma:root="true" ma:fieldsID="f7881dbb627dc931fc7f2e6bdd1cedbc" ns2:_="">
    <xsd:import namespace="de192e2a-4395-4fd4-8c76-cb7f32eb6c96"/>
    <xsd:element name="properties">
      <xsd:complexType>
        <xsd:sequence>
          <xsd:element name="documentManagement">
            <xsd:complexType>
              <xsd:all>
                <xsd:element ref="ns2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e192e2a-4395-4fd4-8c76-cb7f32eb6c96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AB85BB9-B74A-40CB-A707-BEE167B14FB3}">
  <ds:schemaRefs>
    <ds:schemaRef ds:uri="http://purl.org/dc/terms/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de192e2a-4395-4fd4-8c76-cb7f32eb6c96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F5139F86-6CD2-4358-92FB-8321DFFDC7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e192e2a-4395-4fd4-8c76-cb7f32eb6c9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43B2922-FAE1-4AB1-AD17-E809CEB6ADB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DI_Pitch deck_long version_SEPT2013</Template>
  <TotalTime>11059</TotalTime>
  <Words>118</Words>
  <Application>Microsoft Office PowerPoint</Application>
  <PresentationFormat>Custom</PresentationFormat>
  <Paragraphs>33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5</vt:i4>
      </vt:variant>
    </vt:vector>
  </HeadingPairs>
  <TitlesOfParts>
    <vt:vector size="15" baseType="lpstr">
      <vt:lpstr>Arial</vt:lpstr>
      <vt:lpstr>Calibri</vt:lpstr>
      <vt:lpstr>Segoe UI</vt:lpstr>
      <vt:lpstr>Segoe UI Light</vt:lpstr>
      <vt:lpstr>Segoe UI Semibold</vt:lpstr>
      <vt:lpstr>Wingdings</vt:lpstr>
      <vt:lpstr>DI_Pitch deck_long version_SEPT2013</vt:lpstr>
      <vt:lpstr>7-30269_Server &amp; Tools Business_16x9</vt:lpstr>
      <vt:lpstr>1_7-30269_Server &amp; Tools Business_16x9</vt:lpstr>
      <vt:lpstr>2_STB Conversations 2013</vt:lpstr>
      <vt:lpstr>Hygiener – Thinking about wellness</vt:lpstr>
      <vt:lpstr>Typical Story of “Tom”</vt:lpstr>
      <vt:lpstr>A guy really was sad with this. </vt:lpstr>
      <vt:lpstr>What is Hygiener? </vt:lpstr>
      <vt:lpstr>Technical Architecture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shchau@microsoft.com</dc:creator>
  <cp:keywords>IOT Hack</cp:keywords>
  <cp:lastModifiedBy>Shubham Kumar Chaudhary</cp:lastModifiedBy>
  <cp:revision>112</cp:revision>
  <cp:lastPrinted>2013-09-10T22:12:13Z</cp:lastPrinted>
  <dcterms:created xsi:type="dcterms:W3CDTF">2013-09-12T22:35:42Z</dcterms:created>
  <dcterms:modified xsi:type="dcterms:W3CDTF">2016-05-11T11:23:57Z</dcterms:modified>
  <cp:category>IOT Hack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MSGTagsTaxHTField0">
    <vt:lpwstr/>
  </property>
  <property fmtid="{D5CDD505-2E9C-101B-9397-08002B2CF9AE}" pid="3" name="IsMyDocuments">
    <vt:bool>true</vt:bool>
  </property>
  <property fmtid="{D5CDD505-2E9C-101B-9397-08002B2CF9AE}" pid="4" name="TaxKeyword">
    <vt:lpwstr/>
  </property>
  <property fmtid="{D5CDD505-2E9C-101B-9397-08002B2CF9AE}" pid="5" name="Audiences">
    <vt:lpwstr>10077;#IT decision makers|9b4e6e74-580c-4c34-b4d3-48674047e67e</vt:lpwstr>
  </property>
  <property fmtid="{D5CDD505-2E9C-101B-9397-08002B2CF9AE}" pid="6" name="Order">
    <vt:r8>20729700</vt:r8>
  </property>
  <property fmtid="{D5CDD505-2E9C-101B-9397-08002B2CF9AE}" pid="7" name="_dlc_policyId">
    <vt:lpwstr/>
  </property>
  <property fmtid="{D5CDD505-2E9C-101B-9397-08002B2CF9AE}" pid="8" name="Region">
    <vt:lpwstr/>
  </property>
  <property fmtid="{D5CDD505-2E9C-101B-9397-08002B2CF9AE}" pid="9" name="Confidentiality">
    <vt:lpwstr>80;#customer ready|8986c41d-21c5-4f8f-8a12-ea4625b46858</vt:lpwstr>
  </property>
  <property fmtid="{D5CDD505-2E9C-101B-9397-08002B2CF9AE}" pid="10" name="ItemType">
    <vt:lpwstr>10849;#customer presentations|18e9ae94-e321-4eea-82d2-ad5b2f470f3c;#10178;#playbooks|f2fe2f8b-6d76-4d77-ab51-69c76130bda5</vt:lpwstr>
  </property>
  <property fmtid="{D5CDD505-2E9C-101B-9397-08002B2CF9AE}" pid="11" name="ContentTypeId">
    <vt:lpwstr>0x010100328E07057982B041BFA4EA35606AD3D5</vt:lpwstr>
  </property>
  <property fmtid="{D5CDD505-2E9C-101B-9397-08002B2CF9AE}" pid="12" name="Product">
    <vt:lpwstr/>
  </property>
  <property fmtid="{D5CDD505-2E9C-101B-9397-08002B2CF9AE}" pid="13" name="Industries">
    <vt:lpwstr/>
  </property>
  <property fmtid="{D5CDD505-2E9C-101B-9397-08002B2CF9AE}" pid="14" name="Roles">
    <vt:lpwstr/>
  </property>
  <property fmtid="{D5CDD505-2E9C-101B-9397-08002B2CF9AE}" pid="15" name="Event1">
    <vt:lpwstr>217;#Unassigned|e51362f4-782c-41a8-bb7b-e0cfc8669933</vt:lpwstr>
  </property>
  <property fmtid="{D5CDD505-2E9C-101B-9397-08002B2CF9AE}" pid="16" name="Audience">
    <vt:lpwstr/>
  </property>
  <property fmtid="{D5CDD505-2E9C-101B-9397-08002B2CF9AE}" pid="17" name="SMSGDomain">
    <vt:lpwstr>13172;#Server and Tools Business|6783548d-8609-4f97-be4a-4ca2616905a6;#19757;#STB Conversations Domain|ab3ceaba-e38a-46cd-ac14-3fcc9aa094c0;#16098;#Enterprise and Partner Group|b6e10940-8c6c-40cf-9dc4-c224c7da837a</vt:lpwstr>
  </property>
  <property fmtid="{D5CDD505-2E9C-101B-9397-08002B2CF9AE}" pid="18" name="Competitors">
    <vt:lpwstr/>
  </property>
  <property fmtid="{D5CDD505-2E9C-101B-9397-08002B2CF9AE}" pid="19" name="ItemRetentionFormula">
    <vt:lpwstr/>
  </property>
  <property fmtid="{D5CDD505-2E9C-101B-9397-08002B2CF9AE}" pid="20" name="BusinessArchitecture">
    <vt:lpwstr>19399;#Cloud OS|ec248454-62d9-485e-995d-0cfad61f7f4c;#10058;#New Conversation|5ae50351-4e19-465d-a34a-e592b7a56769</vt:lpwstr>
  </property>
  <property fmtid="{D5CDD505-2E9C-101B-9397-08002B2CF9AE}" pid="21" name="SMSGTags">
    <vt:lpwstr/>
  </property>
  <property fmtid="{D5CDD505-2E9C-101B-9397-08002B2CF9AE}" pid="22" name="Products">
    <vt:lpwstr>10899;#Microsoft Office|3a4e9862-cdce-4bdc-8664-91038e3eb1e9;#10237;#Microsoft SQL Server|261ba873-f3ab-420e-96d6-e3004596a551;#10921;#Windows Azure|669a3112-5edf-444b-a003-630063601f07;#10314;#Windows Server|ca5543fc-6710-4f1f-bdee-81c42361029e</vt:lpwstr>
  </property>
  <property fmtid="{D5CDD505-2E9C-101B-9397-08002B2CF9AE}" pid="23" name="_dlc_DocIdItemGuid">
    <vt:lpwstr>403dfccc-3b46-4cfc-95dc-b0a88bd11137</vt:lpwstr>
  </property>
  <property fmtid="{D5CDD505-2E9C-101B-9397-08002B2CF9AE}" pid="24" name="EnterpriseDomainTags">
    <vt:lpwstr/>
  </property>
  <property fmtid="{D5CDD505-2E9C-101B-9397-08002B2CF9AE}" pid="25" name="Segments">
    <vt:lpwstr/>
  </property>
  <property fmtid="{D5CDD505-2E9C-101B-9397-08002B2CF9AE}" pid="26" name="ActivitiesAndPrograms">
    <vt:lpwstr>10747;#enterprise campaign in a box|39675275-15e7-44be-8b31-69c9953e6a39;#19590;#Cloud OS Campaign|1cbb1ac2-faeb-49e0-b8fa-b1da774b985c</vt:lpwstr>
  </property>
  <property fmtid="{D5CDD505-2E9C-101B-9397-08002B2CF9AE}" pid="27" name="Partners">
    <vt:lpwstr/>
  </property>
  <property fmtid="{D5CDD505-2E9C-101B-9397-08002B2CF9AE}" pid="28" name="WorkflowChangePath">
    <vt:lpwstr>d3765c0c-e2b5-4307-934b-d5d862e93ab3,10;d3765c0c-e2b5-4307-934b-d5d862e93ab3,21;d3765c0c-e2b5-4307-934b-d5d862e93ab3,24;d3765c0c-e2b5-4307-934b-d5d862e93ab3,27;</vt:lpwstr>
  </property>
  <property fmtid="{D5CDD505-2E9C-101B-9397-08002B2CF9AE}" pid="29" name="EnterpriseDomainTagsTaxHTField0">
    <vt:lpwstr/>
  </property>
  <property fmtid="{D5CDD505-2E9C-101B-9397-08002B2CF9AE}" pid="30" name="Groups">
    <vt:lpwstr>18442;#Server and Tools Marketing Group|4f75e184-e5aa-4234-a07f-b032d60df254</vt:lpwstr>
  </property>
  <property fmtid="{D5CDD505-2E9C-101B-9397-08002B2CF9AE}" pid="31" name="Topics">
    <vt:lpwstr/>
  </property>
  <property fmtid="{D5CDD505-2E9C-101B-9397-08002B2CF9AE}" pid="32" name="LastUpdatedByBatchTagging">
    <vt:bool>true</vt:bool>
  </property>
  <property fmtid="{D5CDD505-2E9C-101B-9397-08002B2CF9AE}" pid="33" name="messageframeworktype">
    <vt:lpwstr/>
  </property>
  <property fmtid="{D5CDD505-2E9C-101B-9397-08002B2CF9AE}" pid="34" name="Languages">
    <vt:lpwstr/>
  </property>
  <property fmtid="{D5CDD505-2E9C-101B-9397-08002B2CF9AE}" pid="35" name="_docset_NoMedatataSyncRequired">
    <vt:lpwstr>False</vt:lpwstr>
  </property>
</Properties>
</file>