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59" y="1075892"/>
            <a:ext cx="10955548" cy="699905"/>
          </a:xfr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0/1 Knapsack Problem using Branch &amp; Bound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59" y="1973998"/>
            <a:ext cx="1917940" cy="400619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646981" y="2557862"/>
            <a:ext cx="4548474" cy="10955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 : Solanki Hardik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Baldevbhai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36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 : 22002170110183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         Branch : 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0FF16-371F-4D3A-B26E-8EAA8C264A80}"/>
              </a:ext>
            </a:extLst>
          </p:cNvPr>
          <p:cNvSpPr/>
          <p:nvPr/>
        </p:nvSpPr>
        <p:spPr>
          <a:xfrm>
            <a:off x="607069" y="3902473"/>
            <a:ext cx="4577776" cy="10955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3 Name :  Jadeja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Brijrajsinh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Vanrajsinh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6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 : 22002170110042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		Branch : 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41901-BE3E-449B-BE1E-728B0E75A7C2}"/>
              </a:ext>
            </a:extLst>
          </p:cNvPr>
          <p:cNvSpPr/>
          <p:nvPr/>
        </p:nvSpPr>
        <p:spPr>
          <a:xfrm>
            <a:off x="6096000" y="2570615"/>
            <a:ext cx="4899804" cy="10955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Kateshiya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Rahul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Budhabhai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8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 : 22002170110054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 	 Branch : 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8ED83-711B-F5FF-B71B-F3B739D3F509}"/>
              </a:ext>
            </a:extLst>
          </p:cNvPr>
          <p:cNvSpPr/>
          <p:nvPr/>
        </p:nvSpPr>
        <p:spPr>
          <a:xfrm>
            <a:off x="6096000" y="3913210"/>
            <a:ext cx="4899804" cy="10955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4 Name : Chauhan Shruti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101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 : 23002170220002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A3   	Branch : 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6A16B-3945-093A-DFE1-4397B8920D09}"/>
              </a:ext>
            </a:extLst>
          </p:cNvPr>
          <p:cNvSpPr/>
          <p:nvPr/>
        </p:nvSpPr>
        <p:spPr>
          <a:xfrm>
            <a:off x="3452242" y="5234330"/>
            <a:ext cx="4167758" cy="10955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5 Name : Rathod Diya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Anilkumar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104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 : 23002170220006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A3   	Branch : IT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70" y="2663775"/>
            <a:ext cx="10990053" cy="2998529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Implement an efficient solution using Branch and Bound to reduce unnecessary computations and improve performance.</a:t>
            </a:r>
          </a:p>
          <a:p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 approach is faster than brute force and ensures optimality compared to greedy heuristics.</a:t>
            </a:r>
          </a:p>
          <a:p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Efficient solution with reduced computational complexity.</a:t>
            </a:r>
          </a:p>
          <a:p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It is efficient, scalable, and widely applicable in real-world optimization problems.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595222" y="1283859"/>
            <a:ext cx="10955548" cy="699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Project Outline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838200" y="1058748"/>
            <a:ext cx="10515600" cy="699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Methodology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6B29-BFF7-13C9-7572-42990FD2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0" y="2113395"/>
            <a:ext cx="10515600" cy="4051878"/>
          </a:xfrm>
          <a:solidFill>
            <a:schemeClr val="accent2">
              <a:lumMod val="20000"/>
              <a:lumOff val="80000"/>
            </a:schemeClr>
          </a:solidFill>
          <a:ln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</a:rPr>
              <a:t>STEP 1 : Problem Representation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-&gt;  </a:t>
            </a:r>
            <a:r>
              <a:rPr lang="en-US" sz="1800" dirty="0">
                <a:solidFill>
                  <a:srgbClr val="000000"/>
                </a:solidFill>
              </a:rPr>
              <a:t>Define n items, each with: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.  Value [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] – profit of the item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.  Weight [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] – Weight of the item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.  W – Knapsack Capacity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</a:rPr>
              <a:t>STEP 2 : Implementing Branch and Bound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>
                <a:solidFill>
                  <a:srgbClr val="000000"/>
                </a:solidFill>
              </a:rPr>
              <a:t>State Space Tree [ Represent each decision include/exclude an item]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>
                <a:solidFill>
                  <a:srgbClr val="000000"/>
                </a:solidFill>
              </a:rPr>
              <a:t>Bounding Function [calculate upper bound]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>
                <a:solidFill>
                  <a:srgbClr val="000000"/>
                </a:solidFill>
              </a:rPr>
              <a:t>Node Exploration [Max Heap]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0FD660-7435-D3B5-9B00-87287EC7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205345"/>
            <a:ext cx="10988675" cy="4738255"/>
          </a:xfrm>
          <a:solidFill>
            <a:schemeClr val="accent2">
              <a:lumMod val="20000"/>
              <a:lumOff val="80000"/>
            </a:schemeClr>
          </a:solidFill>
          <a:ln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</a:rPr>
              <a:t>STEP 3 : Algorithm Workflow</a:t>
            </a:r>
          </a:p>
          <a:p>
            <a:pPr marL="514350" indent="-514350">
              <a:buAutoNum type="romanLcPeriod"/>
            </a:pPr>
            <a:r>
              <a:rPr lang="en-US" sz="1800" dirty="0">
                <a:solidFill>
                  <a:srgbClr val="000000"/>
                </a:solidFill>
              </a:rPr>
              <a:t>Sort item based on value/weight ratio.</a:t>
            </a:r>
          </a:p>
          <a:p>
            <a:pPr marL="514350" indent="-514350">
              <a:buAutoNum type="romanLcPeriod"/>
            </a:pPr>
            <a:r>
              <a:rPr lang="en-US" sz="1800" dirty="0">
                <a:solidFill>
                  <a:srgbClr val="000000"/>
                </a:solidFill>
              </a:rPr>
              <a:t>Initialize root node with :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Level = 0[first item],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Total weight = 0,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Total Value = 0,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Upper-bound = V+(W-w)*(Wi+1/Vi+1)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iii.     Use Best-First Search :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Branch 1st – Include the item (update the Value &amp; Weight).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Branch 2nd – Exclude the item ( move to the next item).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.  Explore the node with the highest bound first.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iv.    Terminate : When all nodes are explored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1BBA8-4FB6-CDBD-B55A-8AF01975B82B}"/>
              </a:ext>
            </a:extLst>
          </p:cNvPr>
          <p:cNvSpPr txBox="1">
            <a:spLocks/>
          </p:cNvSpPr>
          <p:nvPr/>
        </p:nvSpPr>
        <p:spPr>
          <a:xfrm>
            <a:off x="838200" y="1058748"/>
            <a:ext cx="10515600" cy="699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Implementation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F7267-3DB9-B3CE-151B-9D05AF06FF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7" t="30091" r="24091" b="13921"/>
          <a:stretch/>
        </p:blipFill>
        <p:spPr>
          <a:xfrm>
            <a:off x="1094508" y="2064326"/>
            <a:ext cx="10259291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8F2253-647F-0598-9369-D75755E98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42217"/>
            <a:ext cx="10515600" cy="632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Future Enhancements and Applications 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76B39C-E6BA-B99E-BC50-9247E92CCF51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10515600" cy="4211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Future Enhancements -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Implement Parallel processing for better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Explore hybrid approaches combining Dynamic programming and Branch &amp; Bound.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Apply Machine Learning for predictive bounding functions.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Applications 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Supply Chain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Cargo Load Balancing.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Investment Portfolio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Project Selection for Maximum ROI(Return on Investment).</a:t>
            </a:r>
          </a:p>
        </p:txBody>
      </p:sp>
    </p:spTree>
    <p:extLst>
      <p:ext uri="{BB962C8B-B14F-4D97-AF65-F5344CB8AC3E}">
        <p14:creationId xmlns:p14="http://schemas.microsoft.com/office/powerpoint/2010/main" val="370893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61F7-2F59-703C-989F-87A1BE37A819}"/>
              </a:ext>
            </a:extLst>
          </p:cNvPr>
          <p:cNvSpPr txBox="1">
            <a:spLocks/>
          </p:cNvSpPr>
          <p:nvPr/>
        </p:nvSpPr>
        <p:spPr>
          <a:xfrm>
            <a:off x="838200" y="2729095"/>
            <a:ext cx="10515600" cy="69990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Bodoni MT" panose="02070603080606020203" pitchFamily="18" charset="0"/>
              </a:rPr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377881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289</TotalTime>
  <Words>428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</vt:lpstr>
      <vt:lpstr>Calibri</vt:lpstr>
      <vt:lpstr>Calibri Light</vt:lpstr>
      <vt:lpstr>Times New Roman</vt:lpstr>
      <vt:lpstr>Wingdings</vt:lpstr>
      <vt:lpstr>Office Theme</vt:lpstr>
      <vt:lpstr>0/1 Knapsack Problem using Branch &amp; Bound </vt:lpstr>
      <vt:lpstr>PowerPoint Presentation</vt:lpstr>
      <vt:lpstr>PowerPoint Presentation</vt:lpstr>
      <vt:lpstr>PowerPoint Presentation</vt:lpstr>
      <vt:lpstr>PowerPoint Presentation</vt:lpstr>
      <vt:lpstr>Future Enhancements and Applications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Administrator</cp:lastModifiedBy>
  <cp:revision>34</cp:revision>
  <dcterms:created xsi:type="dcterms:W3CDTF">2022-02-18T03:37:33Z</dcterms:created>
  <dcterms:modified xsi:type="dcterms:W3CDTF">2025-03-14T14:52:26Z</dcterms:modified>
</cp:coreProperties>
</file>