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5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3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4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B1192A-4DA3-47FD-A49E-CFE79FF4CAD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507ABF-24CF-4E99-B637-11F45FAF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5617" y="1815921"/>
            <a:ext cx="844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Brush Script Std" panose="030608020406070704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3950" y="2678805"/>
            <a:ext cx="1023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Want to find something?</a:t>
            </a:r>
            <a:endParaRPr lang="en-US" sz="720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99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Std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 Shah</dc:creator>
  <cp:lastModifiedBy>Brij Shah</cp:lastModifiedBy>
  <cp:revision>2</cp:revision>
  <dcterms:created xsi:type="dcterms:W3CDTF">2016-03-18T13:13:55Z</dcterms:created>
  <dcterms:modified xsi:type="dcterms:W3CDTF">2016-03-18T13:32:59Z</dcterms:modified>
</cp:coreProperties>
</file>