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10"/>
  </p:notesMasterIdLst>
  <p:sldIdLst>
    <p:sldId id="256" r:id="rId3"/>
    <p:sldId id="257" r:id="rId4"/>
    <p:sldId id="316" r:id="rId5"/>
    <p:sldId id="317" r:id="rId6"/>
    <p:sldId id="318" r:id="rId7"/>
    <p:sldId id="321" r:id="rId8"/>
    <p:sldId id="320" r:id="rId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01FC36-EEAB-4271-B2D9-2B3B34D27FCC}">
  <a:tblStyle styleId="{CF01FC36-EEAB-4271-B2D9-2B3B34D27F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Teal - #63B8A7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Blue – 09427D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color wheel, causing there is no clear dominance of one color. The colors have equal distance between each other.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#63B8A7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#A763B8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#B8A763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Market size + customer profile(segment) (phlux slide 7)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1" name="Google Shape;283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841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1" name="Google Shape;283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68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1" name="Google Shape;283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97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1" name="Google Shape;283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38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4" name="Google Shape;158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82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31725" y="571500"/>
            <a:ext cx="47751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1725" y="3533025"/>
            <a:ext cx="2964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>
            <a:spLocks noGrp="1"/>
          </p:cNvSpPr>
          <p:nvPr>
            <p:ph type="ctrTitle"/>
          </p:nvPr>
        </p:nvSpPr>
        <p:spPr>
          <a:xfrm>
            <a:off x="4997400" y="1280300"/>
            <a:ext cx="3436500" cy="21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subTitle" idx="1"/>
          </p:nvPr>
        </p:nvSpPr>
        <p:spPr>
          <a:xfrm>
            <a:off x="4488600" y="3445100"/>
            <a:ext cx="39453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0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4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0" name="Google Shape;200;p4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4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8" name="Google Shape;208;p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31725" y="571500"/>
            <a:ext cx="7680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731725" y="3184375"/>
            <a:ext cx="2238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2"/>
          </p:nvPr>
        </p:nvSpPr>
        <p:spPr>
          <a:xfrm>
            <a:off x="6174300" y="3184375"/>
            <a:ext cx="2238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3"/>
          </p:nvPr>
        </p:nvSpPr>
        <p:spPr>
          <a:xfrm>
            <a:off x="3453013" y="3184375"/>
            <a:ext cx="2238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4"/>
          </p:nvPr>
        </p:nvSpPr>
        <p:spPr>
          <a:xfrm>
            <a:off x="731725" y="3886375"/>
            <a:ext cx="22380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5"/>
          </p:nvPr>
        </p:nvSpPr>
        <p:spPr>
          <a:xfrm>
            <a:off x="3453000" y="3886375"/>
            <a:ext cx="22380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6"/>
          </p:nvPr>
        </p:nvSpPr>
        <p:spPr>
          <a:xfrm>
            <a:off x="6174275" y="3886375"/>
            <a:ext cx="22380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731725" y="571500"/>
            <a:ext cx="7680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731725" y="1366575"/>
            <a:ext cx="76806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731725" y="571500"/>
            <a:ext cx="7680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body" idx="1"/>
          </p:nvPr>
        </p:nvSpPr>
        <p:spPr>
          <a:xfrm>
            <a:off x="1400675" y="3126175"/>
            <a:ext cx="24741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2"/>
          </p:nvPr>
        </p:nvSpPr>
        <p:spPr>
          <a:xfrm>
            <a:off x="5269211" y="3126175"/>
            <a:ext cx="24741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ubTitle" idx="3"/>
          </p:nvPr>
        </p:nvSpPr>
        <p:spPr>
          <a:xfrm>
            <a:off x="936125" y="2202225"/>
            <a:ext cx="34032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ubTitle" idx="4"/>
          </p:nvPr>
        </p:nvSpPr>
        <p:spPr>
          <a:xfrm>
            <a:off x="4804650" y="2202225"/>
            <a:ext cx="34032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subTitle" idx="1"/>
          </p:nvPr>
        </p:nvSpPr>
        <p:spPr>
          <a:xfrm>
            <a:off x="6111950" y="2211463"/>
            <a:ext cx="23001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731725" y="571500"/>
            <a:ext cx="7680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subTitle" idx="2"/>
          </p:nvPr>
        </p:nvSpPr>
        <p:spPr>
          <a:xfrm>
            <a:off x="6111950" y="1925113"/>
            <a:ext cx="2300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3"/>
          </p:nvPr>
        </p:nvSpPr>
        <p:spPr>
          <a:xfrm>
            <a:off x="6111950" y="3582475"/>
            <a:ext cx="2300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subTitle" idx="4"/>
          </p:nvPr>
        </p:nvSpPr>
        <p:spPr>
          <a:xfrm>
            <a:off x="6111950" y="3868975"/>
            <a:ext cx="23001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accent3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1725" y="571500"/>
            <a:ext cx="7680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1725" y="1603300"/>
            <a:ext cx="76806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" name="Google Shape;8;p1" descr="A picture containing text, clipar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592430" y="4568800"/>
            <a:ext cx="577671" cy="4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170101" y="4705123"/>
            <a:ext cx="973899" cy="19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9427D"/>
                </a:solidFill>
                <a:latin typeface="Montserrat"/>
                <a:ea typeface="Montserrat"/>
                <a:cs typeface="Montserrat"/>
                <a:sym typeface="Montserrat"/>
              </a:rPr>
              <a:t>Meredío</a:t>
            </a:r>
            <a:endParaRPr sz="1400" b="0" i="0" u="none" strike="noStrike" cap="none">
              <a:solidFill>
                <a:srgbClr val="0942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71" name="Google Shape;171;p36" descr="A picture containing text, clipart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92430" y="4568800"/>
            <a:ext cx="577671" cy="4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6"/>
          <p:cNvSpPr txBox="1"/>
          <p:nvPr/>
        </p:nvSpPr>
        <p:spPr>
          <a:xfrm>
            <a:off x="8170101" y="4705123"/>
            <a:ext cx="973899" cy="19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9427D"/>
                </a:solidFill>
                <a:latin typeface="Montserrat"/>
                <a:ea typeface="Montserrat"/>
                <a:cs typeface="Montserrat"/>
                <a:sym typeface="Montserrat"/>
              </a:rPr>
              <a:t>Meredío</a:t>
            </a:r>
            <a:endParaRPr sz="1400" b="0" i="0" u="none" strike="noStrike" cap="none">
              <a:solidFill>
                <a:srgbClr val="0942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0"/>
          <p:cNvSpPr txBox="1">
            <a:spLocks noGrp="1"/>
          </p:cNvSpPr>
          <p:nvPr>
            <p:ph type="ctrTitle"/>
          </p:nvPr>
        </p:nvSpPr>
        <p:spPr>
          <a:xfrm>
            <a:off x="3179471" y="2188954"/>
            <a:ext cx="3028251" cy="9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b="0" dirty="0">
                <a:solidFill>
                  <a:srgbClr val="429181"/>
                </a:solidFill>
              </a:rPr>
              <a:t>CodeLab</a:t>
            </a:r>
            <a:endParaRPr b="0" dirty="0">
              <a:solidFill>
                <a:srgbClr val="429181"/>
              </a:solidFill>
            </a:endParaRPr>
          </a:p>
        </p:txBody>
      </p:sp>
      <p:sp>
        <p:nvSpPr>
          <p:cNvPr id="221" name="Google Shape;221;p50"/>
          <p:cNvSpPr/>
          <p:nvPr/>
        </p:nvSpPr>
        <p:spPr>
          <a:xfrm>
            <a:off x="620701" y="4583262"/>
            <a:ext cx="2449800" cy="56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0"/>
          <p:cNvSpPr/>
          <p:nvPr/>
        </p:nvSpPr>
        <p:spPr>
          <a:xfrm>
            <a:off x="0" y="4583400"/>
            <a:ext cx="4133400" cy="560100"/>
          </a:xfrm>
          <a:prstGeom prst="rect">
            <a:avLst/>
          </a:prstGeom>
          <a:solidFill>
            <a:srgbClr val="094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50"/>
          <p:cNvGrpSpPr/>
          <p:nvPr/>
        </p:nvGrpSpPr>
        <p:grpSpPr>
          <a:xfrm rot="-5400000">
            <a:off x="-382783" y="3269287"/>
            <a:ext cx="1212014" cy="446448"/>
            <a:chOff x="2235050" y="548425"/>
            <a:chExt cx="307875" cy="101325"/>
          </a:xfrm>
        </p:grpSpPr>
        <p:sp>
          <p:nvSpPr>
            <p:cNvPr id="224" name="Google Shape;224;p50"/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0"/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0"/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0"/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0"/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0"/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0"/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0"/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0"/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0"/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0"/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0"/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0"/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0"/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0"/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0"/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0"/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0"/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0"/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0"/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0"/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50"/>
          <p:cNvSpPr txBox="1"/>
          <p:nvPr/>
        </p:nvSpPr>
        <p:spPr>
          <a:xfrm>
            <a:off x="2431497" y="3002864"/>
            <a:ext cx="48947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264C3D"/>
                </a:solidFill>
                <a:latin typeface="Montserrat"/>
                <a:ea typeface="Montserrat"/>
                <a:cs typeface="Montserrat"/>
                <a:sym typeface="Montserrat"/>
              </a:rPr>
              <a:t>One stop destination for competitive programmers</a:t>
            </a:r>
            <a:endParaRPr sz="1400" b="0" i="0" u="none" strike="noStrike" cap="none" dirty="0">
              <a:solidFill>
                <a:srgbClr val="264C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50"/>
          <p:cNvSpPr/>
          <p:nvPr/>
        </p:nvSpPr>
        <p:spPr>
          <a:xfrm>
            <a:off x="7015432" y="4281937"/>
            <a:ext cx="2383046" cy="9165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50"/>
          <p:cNvGrpSpPr/>
          <p:nvPr/>
        </p:nvGrpSpPr>
        <p:grpSpPr>
          <a:xfrm rot="-5400000">
            <a:off x="8464674" y="2362747"/>
            <a:ext cx="1028697" cy="338620"/>
            <a:chOff x="2235050" y="548425"/>
            <a:chExt cx="307875" cy="101325"/>
          </a:xfrm>
        </p:grpSpPr>
        <p:sp>
          <p:nvSpPr>
            <p:cNvPr id="251" name="Google Shape;251;p50"/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0"/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0"/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0"/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0"/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0"/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0"/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0"/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0"/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0"/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0"/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0"/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0"/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0"/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0"/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0"/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0"/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0"/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0"/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0"/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0"/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50"/>
          <p:cNvSpPr/>
          <p:nvPr/>
        </p:nvSpPr>
        <p:spPr>
          <a:xfrm>
            <a:off x="8022801" y="-555083"/>
            <a:ext cx="1569900" cy="1569900"/>
          </a:xfrm>
          <a:prstGeom prst="ellipse">
            <a:avLst/>
          </a:prstGeom>
          <a:solidFill>
            <a:srgbClr val="094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0"/>
          <p:cNvSpPr/>
          <p:nvPr/>
        </p:nvSpPr>
        <p:spPr>
          <a:xfrm>
            <a:off x="-841542" y="-1201669"/>
            <a:ext cx="2323962" cy="2403337"/>
          </a:xfrm>
          <a:prstGeom prst="ellipse">
            <a:avLst/>
          </a:prstGeom>
          <a:solidFill>
            <a:srgbClr val="63B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50"/>
          <p:cNvGrpSpPr/>
          <p:nvPr/>
        </p:nvGrpSpPr>
        <p:grpSpPr>
          <a:xfrm>
            <a:off x="2136684" y="4693493"/>
            <a:ext cx="1856582" cy="611100"/>
            <a:chOff x="2235050" y="548425"/>
            <a:chExt cx="307875" cy="101325"/>
          </a:xfrm>
        </p:grpSpPr>
        <p:sp>
          <p:nvSpPr>
            <p:cNvPr id="275" name="Google Shape;275;p50"/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0"/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0"/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0"/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0"/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0"/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0"/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0"/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0"/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0"/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0"/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0"/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0"/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0"/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0"/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0"/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0"/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0"/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0"/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0"/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0"/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662D7D2-53BB-4750-850A-3D22627A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117" y="889843"/>
            <a:ext cx="1069766" cy="1069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CE66D-B82D-451F-8828-68E2420E2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08" y="3579017"/>
            <a:ext cx="2418223" cy="1536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/>
          <p:nvPr/>
        </p:nvSpPr>
        <p:spPr>
          <a:xfrm>
            <a:off x="1118090" y="75231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Code in 20+ languages like C, C++, Java, Python</a:t>
            </a:r>
            <a:endParaRPr dirty="0"/>
          </a:p>
        </p:txBody>
      </p:sp>
      <p:sp>
        <p:nvSpPr>
          <p:cNvPr id="303" name="Google Shape;303;p51"/>
          <p:cNvSpPr/>
          <p:nvPr/>
        </p:nvSpPr>
        <p:spPr>
          <a:xfrm>
            <a:off x="1118090" y="2937421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Leader-board Insights and Ranking</a:t>
            </a:r>
          </a:p>
        </p:txBody>
      </p:sp>
      <p:sp>
        <p:nvSpPr>
          <p:cNvPr id="304" name="Google Shape;304;p51"/>
          <p:cNvSpPr/>
          <p:nvPr/>
        </p:nvSpPr>
        <p:spPr>
          <a:xfrm>
            <a:off x="1118090" y="4028571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Code freely from anywhere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305" name="Google Shape;305;p51"/>
          <p:cNvSpPr/>
          <p:nvPr/>
        </p:nvSpPr>
        <p:spPr>
          <a:xfrm>
            <a:off x="1118090" y="184461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r>
              <a:rPr lang="en-IN" sz="1400" dirty="0">
                <a:solidFill>
                  <a:schemeClr val="lt1"/>
                </a:solidFill>
                <a:latin typeface="Montserrat"/>
                <a:sym typeface="Montserrat"/>
              </a:rPr>
              <a:t>Large rated Question set available</a:t>
            </a:r>
            <a:endParaRPr lang="en-IN" dirty="0"/>
          </a:p>
        </p:txBody>
      </p:sp>
      <p:sp>
        <p:nvSpPr>
          <p:cNvPr id="306" name="Google Shape;306;p51"/>
          <p:cNvSpPr/>
          <p:nvPr/>
        </p:nvSpPr>
        <p:spPr>
          <a:xfrm>
            <a:off x="4173416" y="1218697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7" name="Google Shape;307;p51"/>
          <p:cNvGrpSpPr/>
          <p:nvPr/>
        </p:nvGrpSpPr>
        <p:grpSpPr>
          <a:xfrm>
            <a:off x="570086" y="830451"/>
            <a:ext cx="715680" cy="715729"/>
            <a:chOff x="710265" y="1121593"/>
            <a:chExt cx="715680" cy="715729"/>
          </a:xfrm>
        </p:grpSpPr>
        <p:sp>
          <p:nvSpPr>
            <p:cNvPr id="308" name="Google Shape;308;p51"/>
            <p:cNvSpPr/>
            <p:nvPr/>
          </p:nvSpPr>
          <p:spPr>
            <a:xfrm>
              <a:off x="710265" y="1121593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9427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9" name="Google Shape;309;p51"/>
            <p:cNvSpPr/>
            <p:nvPr/>
          </p:nvSpPr>
          <p:spPr>
            <a:xfrm>
              <a:off x="763976" y="117526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9427D"/>
                  </a:solidFill>
                  <a:latin typeface="Montserrat"/>
                  <a:sym typeface="Montserrat"/>
                </a:rPr>
                <a:t>C++</a:t>
              </a:r>
              <a:endParaRPr dirty="0"/>
            </a:p>
          </p:txBody>
        </p:sp>
      </p:grpSp>
      <p:sp>
        <p:nvSpPr>
          <p:cNvPr id="310" name="Google Shape;310;p51"/>
          <p:cNvSpPr txBox="1"/>
          <p:nvPr/>
        </p:nvSpPr>
        <p:spPr>
          <a:xfrm>
            <a:off x="848862" y="-21442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dirty="0"/>
          </a:p>
        </p:txBody>
      </p:sp>
      <p:grpSp>
        <p:nvGrpSpPr>
          <p:cNvPr id="311" name="Google Shape;311;p51"/>
          <p:cNvGrpSpPr/>
          <p:nvPr/>
        </p:nvGrpSpPr>
        <p:grpSpPr>
          <a:xfrm>
            <a:off x="570086" y="1922760"/>
            <a:ext cx="715680" cy="715729"/>
            <a:chOff x="710265" y="2213902"/>
            <a:chExt cx="715680" cy="715729"/>
          </a:xfrm>
        </p:grpSpPr>
        <p:sp>
          <p:nvSpPr>
            <p:cNvPr id="312" name="Google Shape;312;p51"/>
            <p:cNvSpPr/>
            <p:nvPr/>
          </p:nvSpPr>
          <p:spPr>
            <a:xfrm>
              <a:off x="710265" y="2213902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3" name="Google Shape;313;p51"/>
            <p:cNvSpPr/>
            <p:nvPr/>
          </p:nvSpPr>
          <p:spPr>
            <a:xfrm>
              <a:off x="763976" y="226735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rgbClr val="0942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</a:t>
              </a:r>
              <a:endParaRPr dirty="0"/>
            </a:p>
          </p:txBody>
        </p:sp>
      </p:grpSp>
      <p:grpSp>
        <p:nvGrpSpPr>
          <p:cNvPr id="314" name="Google Shape;314;p51"/>
          <p:cNvGrpSpPr/>
          <p:nvPr/>
        </p:nvGrpSpPr>
        <p:grpSpPr>
          <a:xfrm>
            <a:off x="570086" y="2982736"/>
            <a:ext cx="715680" cy="715729"/>
            <a:chOff x="710265" y="3306227"/>
            <a:chExt cx="715680" cy="715729"/>
          </a:xfrm>
        </p:grpSpPr>
        <p:sp>
          <p:nvSpPr>
            <p:cNvPr id="315" name="Google Shape;315;p51"/>
            <p:cNvSpPr/>
            <p:nvPr/>
          </p:nvSpPr>
          <p:spPr>
            <a:xfrm>
              <a:off x="710265" y="3306227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6" name="Google Shape;316;p51"/>
            <p:cNvSpPr/>
            <p:nvPr/>
          </p:nvSpPr>
          <p:spPr>
            <a:xfrm>
              <a:off x="763976" y="3359680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Montserrat"/>
                  <a:sym typeface="Montserrat"/>
                </a:rPr>
                <a:t>Rank</a:t>
              </a:r>
              <a:endParaRPr dirty="0"/>
            </a:p>
          </p:txBody>
        </p:sp>
      </p:grpSp>
      <p:sp>
        <p:nvSpPr>
          <p:cNvPr id="317" name="Google Shape;317;p51"/>
          <p:cNvSpPr/>
          <p:nvPr/>
        </p:nvSpPr>
        <p:spPr>
          <a:xfrm>
            <a:off x="4173416" y="231099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51"/>
          <p:cNvSpPr/>
          <p:nvPr/>
        </p:nvSpPr>
        <p:spPr>
          <a:xfrm>
            <a:off x="4173416" y="340329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9" name="Google Shape;319;p51"/>
          <p:cNvGrpSpPr/>
          <p:nvPr/>
        </p:nvGrpSpPr>
        <p:grpSpPr>
          <a:xfrm>
            <a:off x="419124" y="3996340"/>
            <a:ext cx="866642" cy="866691"/>
            <a:chOff x="710265" y="3306227"/>
            <a:chExt cx="715680" cy="715729"/>
          </a:xfrm>
        </p:grpSpPr>
        <p:sp>
          <p:nvSpPr>
            <p:cNvPr id="320" name="Google Shape;320;p51"/>
            <p:cNvSpPr/>
            <p:nvPr/>
          </p:nvSpPr>
          <p:spPr>
            <a:xfrm>
              <a:off x="710265" y="3306227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1" name="Google Shape;321;p51"/>
            <p:cNvSpPr/>
            <p:nvPr/>
          </p:nvSpPr>
          <p:spPr>
            <a:xfrm>
              <a:off x="763976" y="3359680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2" name="Google Shape;332;p51"/>
          <p:cNvSpPr txBox="1"/>
          <p:nvPr/>
        </p:nvSpPr>
        <p:spPr>
          <a:xfrm>
            <a:off x="6287114" y="3011113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1"/>
          <p:cNvSpPr txBox="1"/>
          <p:nvPr/>
        </p:nvSpPr>
        <p:spPr>
          <a:xfrm>
            <a:off x="6700575" y="2005545"/>
            <a:ext cx="1167253" cy="51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6177351" y="2941017"/>
            <a:ext cx="2485002" cy="79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Montserrat" panose="00000500000000000000" pitchFamily="2" charset="0"/>
              </a:rPr>
              <a:t>Master Problem solving skills from home, school, college or anywhere</a:t>
            </a:r>
            <a:endParaRPr sz="1200" dirty="0">
              <a:latin typeface="Montserrat" panose="00000500000000000000" pitchFamily="2" charset="0"/>
            </a:endParaRPr>
          </a:p>
        </p:txBody>
      </p:sp>
      <p:pic>
        <p:nvPicPr>
          <p:cNvPr id="336" name="Google Shape;336;p51" descr="Graduation cap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7213" y="2384320"/>
            <a:ext cx="634042" cy="68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1" descr="Stor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347" y="705923"/>
            <a:ext cx="709523" cy="69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1" descr="Schoolhous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5610" y="579133"/>
            <a:ext cx="849702" cy="84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1" descr="Dollar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049" y="4155610"/>
            <a:ext cx="517468" cy="51013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1"/>
          <p:cNvSpPr txBox="1"/>
          <p:nvPr/>
        </p:nvSpPr>
        <p:spPr>
          <a:xfrm>
            <a:off x="6177351" y="1343969"/>
            <a:ext cx="1099726" cy="54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Montserrat" panose="00000500000000000000" pitchFamily="2" charset="0"/>
              </a:rPr>
              <a:t>Home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342" name="Google Shape;342;p51"/>
          <p:cNvSpPr txBox="1"/>
          <p:nvPr/>
        </p:nvSpPr>
        <p:spPr>
          <a:xfrm>
            <a:off x="7422353" y="1336289"/>
            <a:ext cx="1099726" cy="54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Colleges</a:t>
            </a:r>
            <a:endParaRPr dirty="0"/>
          </a:p>
        </p:txBody>
      </p:sp>
      <p:cxnSp>
        <p:nvCxnSpPr>
          <p:cNvPr id="344" name="Google Shape;344;p51"/>
          <p:cNvCxnSpPr>
            <a:cxnSpLocks/>
          </p:cNvCxnSpPr>
          <p:nvPr/>
        </p:nvCxnSpPr>
        <p:spPr>
          <a:xfrm>
            <a:off x="6222074" y="2182281"/>
            <a:ext cx="2351840" cy="20202"/>
          </a:xfrm>
          <a:prstGeom prst="straightConnector1">
            <a:avLst/>
          </a:prstGeom>
          <a:noFill/>
          <a:ln w="9525" cap="flat" cmpd="sng">
            <a:solidFill>
              <a:srgbClr val="053F7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7A9C289F-7373-4DF4-A7FB-812790767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3949" y="4449960"/>
            <a:ext cx="655385" cy="655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0D8EA-8FE7-4179-9547-16FD778A51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9334" y="4629108"/>
            <a:ext cx="1018909" cy="2683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2360F4-EB02-4C4E-9ECA-F8C159537B52}"/>
              </a:ext>
            </a:extLst>
          </p:cNvPr>
          <p:cNvCxnSpPr>
            <a:cxnSpLocks/>
          </p:cNvCxnSpPr>
          <p:nvPr/>
        </p:nvCxnSpPr>
        <p:spPr>
          <a:xfrm flipV="1">
            <a:off x="623797" y="4231758"/>
            <a:ext cx="494293" cy="397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86"/>
          <p:cNvSpPr txBox="1">
            <a:spLocks noGrp="1"/>
          </p:cNvSpPr>
          <p:nvPr>
            <p:ph type="title"/>
          </p:nvPr>
        </p:nvSpPr>
        <p:spPr>
          <a:xfrm>
            <a:off x="675596" y="381298"/>
            <a:ext cx="7680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2836" name="Google Shape;2836;p86"/>
          <p:cNvSpPr txBox="1">
            <a:spLocks noGrp="1"/>
          </p:cNvSpPr>
          <p:nvPr>
            <p:ph type="body" idx="4294967295"/>
          </p:nvPr>
        </p:nvSpPr>
        <p:spPr>
          <a:xfrm>
            <a:off x="549548" y="3659020"/>
            <a:ext cx="2148216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>
                <a:latin typeface="Montserrat" panose="00000500000000000000" pitchFamily="2" charset="0"/>
              </a:rPr>
              <a:t>HTML / CSS / JS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Montserrat" panose="00000500000000000000" pitchFamily="2" charset="0"/>
            </a:endParaRPr>
          </a:p>
        </p:txBody>
      </p:sp>
      <p:sp>
        <p:nvSpPr>
          <p:cNvPr id="2837" name="Google Shape;2837;p86"/>
          <p:cNvSpPr txBox="1">
            <a:spLocks noGrp="1"/>
          </p:cNvSpPr>
          <p:nvPr>
            <p:ph type="body" idx="4294967295"/>
          </p:nvPr>
        </p:nvSpPr>
        <p:spPr>
          <a:xfrm>
            <a:off x="2705218" y="3709083"/>
            <a:ext cx="1823400" cy="57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dirty="0">
                <a:latin typeface="Montserrat" panose="00000500000000000000" pitchFamily="2" charset="0"/>
              </a:rPr>
              <a:t>React JS</a:t>
            </a:r>
            <a:endParaRPr sz="1400" dirty="0">
              <a:latin typeface="Montserrat" panose="00000500000000000000" pitchFamily="2" charset="0"/>
            </a:endParaRPr>
          </a:p>
        </p:txBody>
      </p:sp>
      <p:sp>
        <p:nvSpPr>
          <p:cNvPr id="2839" name="Google Shape;2839;p86"/>
          <p:cNvSpPr txBox="1">
            <a:spLocks noGrp="1"/>
          </p:cNvSpPr>
          <p:nvPr>
            <p:ph type="body" idx="4294967295"/>
          </p:nvPr>
        </p:nvSpPr>
        <p:spPr>
          <a:xfrm>
            <a:off x="4632900" y="3740535"/>
            <a:ext cx="1823400" cy="57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>
                <a:latin typeface="Montserrat" panose="00000500000000000000" pitchFamily="2" charset="0"/>
              </a:rPr>
              <a:t>Node JS</a:t>
            </a:r>
            <a:endParaRPr sz="1400" dirty="0">
              <a:latin typeface="Montserrat" panose="00000500000000000000" pitchFamily="2" charset="0"/>
            </a:endParaRPr>
          </a:p>
        </p:txBody>
      </p:sp>
      <p:sp>
        <p:nvSpPr>
          <p:cNvPr id="2841" name="Google Shape;2841;p86"/>
          <p:cNvSpPr txBox="1">
            <a:spLocks noGrp="1"/>
          </p:cNvSpPr>
          <p:nvPr>
            <p:ph type="body" idx="4294967295"/>
          </p:nvPr>
        </p:nvSpPr>
        <p:spPr>
          <a:xfrm>
            <a:off x="6650565" y="3773807"/>
            <a:ext cx="1823400" cy="501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>
                <a:latin typeface="Montserrat" panose="00000500000000000000" pitchFamily="2" charset="0"/>
              </a:rPr>
              <a:t>MySQL</a:t>
            </a:r>
            <a:endParaRPr sz="1400" dirty="0">
              <a:latin typeface="Montserrat" panose="00000500000000000000" pitchFamily="2" charset="0"/>
            </a:endParaRPr>
          </a:p>
        </p:txBody>
      </p:sp>
      <p:cxnSp>
        <p:nvCxnSpPr>
          <p:cNvPr id="2842" name="Google Shape;2842;p86"/>
          <p:cNvCxnSpPr/>
          <p:nvPr/>
        </p:nvCxnSpPr>
        <p:spPr>
          <a:xfrm>
            <a:off x="745000" y="2286000"/>
            <a:ext cx="7664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3" name="Google Shape;2843;p86"/>
          <p:cNvSpPr/>
          <p:nvPr/>
        </p:nvSpPr>
        <p:spPr>
          <a:xfrm>
            <a:off x="1368436" y="2011200"/>
            <a:ext cx="549600" cy="5496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p86"/>
          <p:cNvSpPr/>
          <p:nvPr/>
        </p:nvSpPr>
        <p:spPr>
          <a:xfrm>
            <a:off x="3324450" y="2011200"/>
            <a:ext cx="549600" cy="5496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86"/>
          <p:cNvSpPr/>
          <p:nvPr/>
        </p:nvSpPr>
        <p:spPr>
          <a:xfrm>
            <a:off x="5270100" y="2011200"/>
            <a:ext cx="549600" cy="5496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86"/>
          <p:cNvSpPr/>
          <p:nvPr/>
        </p:nvSpPr>
        <p:spPr>
          <a:xfrm>
            <a:off x="7215750" y="2011200"/>
            <a:ext cx="549600" cy="5496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7" name="Google Shape;2847;p86"/>
          <p:cNvCxnSpPr/>
          <p:nvPr/>
        </p:nvCxnSpPr>
        <p:spPr>
          <a:xfrm flipH="1">
            <a:off x="1653338" y="2560800"/>
            <a:ext cx="300" cy="419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848" name="Google Shape;2848;p86"/>
          <p:cNvCxnSpPr/>
          <p:nvPr/>
        </p:nvCxnSpPr>
        <p:spPr>
          <a:xfrm>
            <a:off x="3609463" y="2560800"/>
            <a:ext cx="0" cy="419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849" name="Google Shape;2849;p86"/>
          <p:cNvCxnSpPr/>
          <p:nvPr/>
        </p:nvCxnSpPr>
        <p:spPr>
          <a:xfrm>
            <a:off x="5555113" y="2560800"/>
            <a:ext cx="0" cy="419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850" name="Google Shape;2850;p86"/>
          <p:cNvCxnSpPr/>
          <p:nvPr/>
        </p:nvCxnSpPr>
        <p:spPr>
          <a:xfrm>
            <a:off x="7500763" y="2560800"/>
            <a:ext cx="0" cy="419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diamond" w="med" len="med"/>
          </a:ln>
        </p:spPr>
      </p:cxnSp>
      <p:grpSp>
        <p:nvGrpSpPr>
          <p:cNvPr id="2851" name="Google Shape;2851;p86"/>
          <p:cNvGrpSpPr/>
          <p:nvPr/>
        </p:nvGrpSpPr>
        <p:grpSpPr>
          <a:xfrm>
            <a:off x="4" y="357647"/>
            <a:ext cx="1286246" cy="427702"/>
            <a:chOff x="10027325" y="3399475"/>
            <a:chExt cx="215900" cy="71100"/>
          </a:xfrm>
        </p:grpSpPr>
        <p:sp>
          <p:nvSpPr>
            <p:cNvPr id="2852" name="Google Shape;2852;p86"/>
            <p:cNvSpPr/>
            <p:nvPr/>
          </p:nvSpPr>
          <p:spPr>
            <a:xfrm>
              <a:off x="1002732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19"/>
                  </a:cubicBezTo>
                  <a:cubicBezTo>
                    <a:pt x="437" y="98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86"/>
            <p:cNvSpPr/>
            <p:nvPr/>
          </p:nvSpPr>
          <p:spPr>
            <a:xfrm>
              <a:off x="10061450" y="3459600"/>
              <a:ext cx="11000" cy="10975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86"/>
            <p:cNvSpPr/>
            <p:nvPr/>
          </p:nvSpPr>
          <p:spPr>
            <a:xfrm>
              <a:off x="1009562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86"/>
            <p:cNvSpPr/>
            <p:nvPr/>
          </p:nvSpPr>
          <p:spPr>
            <a:xfrm>
              <a:off x="1012977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86"/>
            <p:cNvSpPr/>
            <p:nvPr/>
          </p:nvSpPr>
          <p:spPr>
            <a:xfrm>
              <a:off x="10163950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86"/>
            <p:cNvSpPr/>
            <p:nvPr/>
          </p:nvSpPr>
          <p:spPr>
            <a:xfrm>
              <a:off x="10198100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8" y="0"/>
                    <a:pt x="1" y="98"/>
                    <a:pt x="1" y="219"/>
                  </a:cubicBezTo>
                  <a:cubicBezTo>
                    <a:pt x="1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86"/>
            <p:cNvSpPr/>
            <p:nvPr/>
          </p:nvSpPr>
          <p:spPr>
            <a:xfrm>
              <a:off x="10232250" y="3459600"/>
              <a:ext cx="10975" cy="10975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1" y="438"/>
                    <a:pt x="439" y="340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86"/>
            <p:cNvSpPr/>
            <p:nvPr/>
          </p:nvSpPr>
          <p:spPr>
            <a:xfrm>
              <a:off x="1002732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1"/>
                    <a:pt x="98" y="439"/>
                    <a:pt x="219" y="439"/>
                  </a:cubicBezTo>
                  <a:cubicBezTo>
                    <a:pt x="339" y="439"/>
                    <a:pt x="437" y="341"/>
                    <a:pt x="437" y="220"/>
                  </a:cubicBezTo>
                  <a:cubicBezTo>
                    <a:pt x="437" y="99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86"/>
            <p:cNvSpPr/>
            <p:nvPr/>
          </p:nvSpPr>
          <p:spPr>
            <a:xfrm>
              <a:off x="10061450" y="3429525"/>
              <a:ext cx="11000" cy="10975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1" y="439"/>
                    <a:pt x="439" y="341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86"/>
            <p:cNvSpPr/>
            <p:nvPr/>
          </p:nvSpPr>
          <p:spPr>
            <a:xfrm>
              <a:off x="1009562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86"/>
            <p:cNvSpPr/>
            <p:nvPr/>
          </p:nvSpPr>
          <p:spPr>
            <a:xfrm>
              <a:off x="1012977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86"/>
            <p:cNvSpPr/>
            <p:nvPr/>
          </p:nvSpPr>
          <p:spPr>
            <a:xfrm>
              <a:off x="10163950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86"/>
            <p:cNvSpPr/>
            <p:nvPr/>
          </p:nvSpPr>
          <p:spPr>
            <a:xfrm>
              <a:off x="10198100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1"/>
                    <a:pt x="98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86"/>
            <p:cNvSpPr/>
            <p:nvPr/>
          </p:nvSpPr>
          <p:spPr>
            <a:xfrm>
              <a:off x="10232250" y="3429525"/>
              <a:ext cx="10975" cy="10975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1"/>
                    <a:pt x="98" y="439"/>
                    <a:pt x="220" y="439"/>
                  </a:cubicBezTo>
                  <a:cubicBezTo>
                    <a:pt x="341" y="439"/>
                    <a:pt x="439" y="341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86"/>
            <p:cNvSpPr/>
            <p:nvPr/>
          </p:nvSpPr>
          <p:spPr>
            <a:xfrm>
              <a:off x="1002732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86"/>
            <p:cNvSpPr/>
            <p:nvPr/>
          </p:nvSpPr>
          <p:spPr>
            <a:xfrm>
              <a:off x="10061450" y="3399475"/>
              <a:ext cx="11000" cy="10950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86"/>
            <p:cNvSpPr/>
            <p:nvPr/>
          </p:nvSpPr>
          <p:spPr>
            <a:xfrm>
              <a:off x="1009562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86"/>
            <p:cNvSpPr/>
            <p:nvPr/>
          </p:nvSpPr>
          <p:spPr>
            <a:xfrm>
              <a:off x="1012977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86"/>
            <p:cNvSpPr/>
            <p:nvPr/>
          </p:nvSpPr>
          <p:spPr>
            <a:xfrm>
              <a:off x="10163950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86"/>
            <p:cNvSpPr/>
            <p:nvPr/>
          </p:nvSpPr>
          <p:spPr>
            <a:xfrm>
              <a:off x="10198100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86"/>
            <p:cNvSpPr/>
            <p:nvPr/>
          </p:nvSpPr>
          <p:spPr>
            <a:xfrm>
              <a:off x="10232250" y="3399475"/>
              <a:ext cx="10975" cy="10950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3" name="Google Shape;2873;p86"/>
          <p:cNvSpPr/>
          <p:nvPr/>
        </p:nvSpPr>
        <p:spPr>
          <a:xfrm>
            <a:off x="8296975" y="-498700"/>
            <a:ext cx="1675500" cy="167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5" name="Google Shape;2875;p86"/>
          <p:cNvSpPr/>
          <p:nvPr/>
        </p:nvSpPr>
        <p:spPr>
          <a:xfrm>
            <a:off x="0" y="4679100"/>
            <a:ext cx="731700" cy="46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2842;p86">
            <a:extLst>
              <a:ext uri="{FF2B5EF4-FFF2-40B4-BE49-F238E27FC236}">
                <a16:creationId xmlns:a16="http://schemas.microsoft.com/office/drawing/2014/main" id="{A782B871-1AD5-4DCB-94A9-C1F7A02D3536}"/>
              </a:ext>
            </a:extLst>
          </p:cNvPr>
          <p:cNvCxnSpPr>
            <a:cxnSpLocks/>
          </p:cNvCxnSpPr>
          <p:nvPr/>
        </p:nvCxnSpPr>
        <p:spPr>
          <a:xfrm>
            <a:off x="1653338" y="1775637"/>
            <a:ext cx="195612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2842;p86">
            <a:extLst>
              <a:ext uri="{FF2B5EF4-FFF2-40B4-BE49-F238E27FC236}">
                <a16:creationId xmlns:a16="http://schemas.microsoft.com/office/drawing/2014/main" id="{FD733900-7D2A-431D-B25D-6C26B1AE9F1E}"/>
              </a:ext>
            </a:extLst>
          </p:cNvPr>
          <p:cNvCxnSpPr>
            <a:cxnSpLocks/>
          </p:cNvCxnSpPr>
          <p:nvPr/>
        </p:nvCxnSpPr>
        <p:spPr>
          <a:xfrm>
            <a:off x="1653338" y="1775637"/>
            <a:ext cx="0" cy="23556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2842;p86">
            <a:extLst>
              <a:ext uri="{FF2B5EF4-FFF2-40B4-BE49-F238E27FC236}">
                <a16:creationId xmlns:a16="http://schemas.microsoft.com/office/drawing/2014/main" id="{8F908ADC-2557-43EE-87E9-79D586F0CE31}"/>
              </a:ext>
            </a:extLst>
          </p:cNvPr>
          <p:cNvCxnSpPr>
            <a:cxnSpLocks/>
          </p:cNvCxnSpPr>
          <p:nvPr/>
        </p:nvCxnSpPr>
        <p:spPr>
          <a:xfrm>
            <a:off x="3609463" y="1775636"/>
            <a:ext cx="0" cy="23556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2842;p86">
            <a:extLst>
              <a:ext uri="{FF2B5EF4-FFF2-40B4-BE49-F238E27FC236}">
                <a16:creationId xmlns:a16="http://schemas.microsoft.com/office/drawing/2014/main" id="{AF54427A-836E-4D14-809E-A5E411325627}"/>
              </a:ext>
            </a:extLst>
          </p:cNvPr>
          <p:cNvCxnSpPr>
            <a:cxnSpLocks/>
          </p:cNvCxnSpPr>
          <p:nvPr/>
        </p:nvCxnSpPr>
        <p:spPr>
          <a:xfrm>
            <a:off x="5544600" y="1775636"/>
            <a:ext cx="195612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2842;p86">
            <a:extLst>
              <a:ext uri="{FF2B5EF4-FFF2-40B4-BE49-F238E27FC236}">
                <a16:creationId xmlns:a16="http://schemas.microsoft.com/office/drawing/2014/main" id="{4CECD24F-083B-4E24-8694-1B4A9B78AD00}"/>
              </a:ext>
            </a:extLst>
          </p:cNvPr>
          <p:cNvCxnSpPr>
            <a:cxnSpLocks/>
          </p:cNvCxnSpPr>
          <p:nvPr/>
        </p:nvCxnSpPr>
        <p:spPr>
          <a:xfrm>
            <a:off x="5544600" y="1775636"/>
            <a:ext cx="0" cy="23556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2842;p86">
            <a:extLst>
              <a:ext uri="{FF2B5EF4-FFF2-40B4-BE49-F238E27FC236}">
                <a16:creationId xmlns:a16="http://schemas.microsoft.com/office/drawing/2014/main" id="{16C96584-7EB6-4D7A-88D4-6F8700C8BBC3}"/>
              </a:ext>
            </a:extLst>
          </p:cNvPr>
          <p:cNvCxnSpPr>
            <a:cxnSpLocks/>
          </p:cNvCxnSpPr>
          <p:nvPr/>
        </p:nvCxnSpPr>
        <p:spPr>
          <a:xfrm>
            <a:off x="7500725" y="1775635"/>
            <a:ext cx="0" cy="23556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2836;p86">
            <a:extLst>
              <a:ext uri="{FF2B5EF4-FFF2-40B4-BE49-F238E27FC236}">
                <a16:creationId xmlns:a16="http://schemas.microsoft.com/office/drawing/2014/main" id="{B9CE25FE-4230-4E27-B8D3-E789E47E9C0D}"/>
              </a:ext>
            </a:extLst>
          </p:cNvPr>
          <p:cNvSpPr txBox="1">
            <a:spLocks/>
          </p:cNvSpPr>
          <p:nvPr/>
        </p:nvSpPr>
        <p:spPr>
          <a:xfrm>
            <a:off x="1786064" y="1266749"/>
            <a:ext cx="1823400" cy="89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SzPts val="1400"/>
              <a:buFont typeface="Roboto"/>
              <a:buNone/>
            </a:pPr>
            <a:r>
              <a:rPr lang="en-US" dirty="0"/>
              <a:t>Front END</a:t>
            </a:r>
          </a:p>
          <a:p>
            <a:pPr marL="0" indent="0" algn="ctr">
              <a:lnSpc>
                <a:spcPct val="100000"/>
              </a:lnSpc>
              <a:buSzPts val="1400"/>
              <a:buFont typeface="Roboto"/>
              <a:buNone/>
            </a:pPr>
            <a:endParaRPr lang="en-US" dirty="0"/>
          </a:p>
        </p:txBody>
      </p:sp>
      <p:sp>
        <p:nvSpPr>
          <p:cNvPr id="61" name="Google Shape;2836;p86">
            <a:extLst>
              <a:ext uri="{FF2B5EF4-FFF2-40B4-BE49-F238E27FC236}">
                <a16:creationId xmlns:a16="http://schemas.microsoft.com/office/drawing/2014/main" id="{4A5F8543-E151-46F5-8F74-E1196C761468}"/>
              </a:ext>
            </a:extLst>
          </p:cNvPr>
          <p:cNvSpPr txBox="1">
            <a:spLocks/>
          </p:cNvSpPr>
          <p:nvPr/>
        </p:nvSpPr>
        <p:spPr>
          <a:xfrm>
            <a:off x="5534838" y="1266748"/>
            <a:ext cx="1823400" cy="89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SzPts val="1400"/>
              <a:buFont typeface="Roboto"/>
              <a:buNone/>
            </a:pPr>
            <a:r>
              <a:rPr lang="en-US" dirty="0"/>
              <a:t>Back END</a:t>
            </a:r>
          </a:p>
          <a:p>
            <a:pPr marL="0" indent="0" algn="ctr">
              <a:lnSpc>
                <a:spcPct val="100000"/>
              </a:lnSpc>
              <a:buSzPts val="1400"/>
              <a:buFont typeface="Roboto"/>
              <a:buNone/>
            </a:pPr>
            <a:endParaRPr lang="en-US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80949D5-21A6-45B0-9E92-0C5CA6BE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25" y="4415973"/>
            <a:ext cx="655385" cy="65538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8AE9ADA-CCA0-43DF-9DB9-0667E003F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334" y="4629108"/>
            <a:ext cx="1018909" cy="26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F654D1-D641-412A-9F9F-B35778A368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976" b="27621"/>
          <a:stretch/>
        </p:blipFill>
        <p:spPr>
          <a:xfrm>
            <a:off x="4924655" y="3180642"/>
            <a:ext cx="1260916" cy="559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8EA08-0070-47F9-ACDE-EC341A6E4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883" y="2796363"/>
            <a:ext cx="1151843" cy="1151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D8436D-1425-4C50-8C03-7DCEE91D6E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826" b="23495"/>
          <a:stretch/>
        </p:blipFill>
        <p:spPr>
          <a:xfrm>
            <a:off x="1017413" y="3028523"/>
            <a:ext cx="1317111" cy="733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2B956E-3C48-439F-B681-CDD5D9F9CD3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0492"/>
          <a:stretch/>
        </p:blipFill>
        <p:spPr>
          <a:xfrm>
            <a:off x="2955736" y="2912921"/>
            <a:ext cx="1317111" cy="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5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86"/>
          <p:cNvSpPr txBox="1">
            <a:spLocks noGrp="1"/>
          </p:cNvSpPr>
          <p:nvPr>
            <p:ph type="title"/>
          </p:nvPr>
        </p:nvSpPr>
        <p:spPr>
          <a:xfrm>
            <a:off x="675596" y="381298"/>
            <a:ext cx="7680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ER Model</a:t>
            </a:r>
            <a:endParaRPr dirty="0"/>
          </a:p>
        </p:txBody>
      </p:sp>
      <p:grpSp>
        <p:nvGrpSpPr>
          <p:cNvPr id="2851" name="Google Shape;2851;p86"/>
          <p:cNvGrpSpPr/>
          <p:nvPr/>
        </p:nvGrpSpPr>
        <p:grpSpPr>
          <a:xfrm>
            <a:off x="4" y="357647"/>
            <a:ext cx="1286246" cy="427702"/>
            <a:chOff x="10027325" y="3399475"/>
            <a:chExt cx="215900" cy="71100"/>
          </a:xfrm>
        </p:grpSpPr>
        <p:sp>
          <p:nvSpPr>
            <p:cNvPr id="2852" name="Google Shape;2852;p86"/>
            <p:cNvSpPr/>
            <p:nvPr/>
          </p:nvSpPr>
          <p:spPr>
            <a:xfrm>
              <a:off x="1002732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19"/>
                  </a:cubicBezTo>
                  <a:cubicBezTo>
                    <a:pt x="437" y="98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86"/>
            <p:cNvSpPr/>
            <p:nvPr/>
          </p:nvSpPr>
          <p:spPr>
            <a:xfrm>
              <a:off x="10061450" y="3459600"/>
              <a:ext cx="11000" cy="10975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86"/>
            <p:cNvSpPr/>
            <p:nvPr/>
          </p:nvSpPr>
          <p:spPr>
            <a:xfrm>
              <a:off x="1009562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86"/>
            <p:cNvSpPr/>
            <p:nvPr/>
          </p:nvSpPr>
          <p:spPr>
            <a:xfrm>
              <a:off x="1012977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86"/>
            <p:cNvSpPr/>
            <p:nvPr/>
          </p:nvSpPr>
          <p:spPr>
            <a:xfrm>
              <a:off x="10163950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86"/>
            <p:cNvSpPr/>
            <p:nvPr/>
          </p:nvSpPr>
          <p:spPr>
            <a:xfrm>
              <a:off x="10198100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8" y="0"/>
                    <a:pt x="1" y="98"/>
                    <a:pt x="1" y="219"/>
                  </a:cubicBezTo>
                  <a:cubicBezTo>
                    <a:pt x="1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86"/>
            <p:cNvSpPr/>
            <p:nvPr/>
          </p:nvSpPr>
          <p:spPr>
            <a:xfrm>
              <a:off x="10232250" y="3459600"/>
              <a:ext cx="10975" cy="10975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1" y="438"/>
                    <a:pt x="439" y="340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86"/>
            <p:cNvSpPr/>
            <p:nvPr/>
          </p:nvSpPr>
          <p:spPr>
            <a:xfrm>
              <a:off x="1002732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1"/>
                    <a:pt x="98" y="439"/>
                    <a:pt x="219" y="439"/>
                  </a:cubicBezTo>
                  <a:cubicBezTo>
                    <a:pt x="339" y="439"/>
                    <a:pt x="437" y="341"/>
                    <a:pt x="437" y="220"/>
                  </a:cubicBezTo>
                  <a:cubicBezTo>
                    <a:pt x="437" y="99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86"/>
            <p:cNvSpPr/>
            <p:nvPr/>
          </p:nvSpPr>
          <p:spPr>
            <a:xfrm>
              <a:off x="10061450" y="3429525"/>
              <a:ext cx="11000" cy="10975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1" y="439"/>
                    <a:pt x="439" y="341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86"/>
            <p:cNvSpPr/>
            <p:nvPr/>
          </p:nvSpPr>
          <p:spPr>
            <a:xfrm>
              <a:off x="1009562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86"/>
            <p:cNvSpPr/>
            <p:nvPr/>
          </p:nvSpPr>
          <p:spPr>
            <a:xfrm>
              <a:off x="1012977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86"/>
            <p:cNvSpPr/>
            <p:nvPr/>
          </p:nvSpPr>
          <p:spPr>
            <a:xfrm>
              <a:off x="10163950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86"/>
            <p:cNvSpPr/>
            <p:nvPr/>
          </p:nvSpPr>
          <p:spPr>
            <a:xfrm>
              <a:off x="10198100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1"/>
                    <a:pt x="98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86"/>
            <p:cNvSpPr/>
            <p:nvPr/>
          </p:nvSpPr>
          <p:spPr>
            <a:xfrm>
              <a:off x="10232250" y="3429525"/>
              <a:ext cx="10975" cy="10975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1"/>
                    <a:pt x="98" y="439"/>
                    <a:pt x="220" y="439"/>
                  </a:cubicBezTo>
                  <a:cubicBezTo>
                    <a:pt x="341" y="439"/>
                    <a:pt x="439" y="341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86"/>
            <p:cNvSpPr/>
            <p:nvPr/>
          </p:nvSpPr>
          <p:spPr>
            <a:xfrm>
              <a:off x="1002732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86"/>
            <p:cNvSpPr/>
            <p:nvPr/>
          </p:nvSpPr>
          <p:spPr>
            <a:xfrm>
              <a:off x="10061450" y="3399475"/>
              <a:ext cx="11000" cy="10950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86"/>
            <p:cNvSpPr/>
            <p:nvPr/>
          </p:nvSpPr>
          <p:spPr>
            <a:xfrm>
              <a:off x="1009562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86"/>
            <p:cNvSpPr/>
            <p:nvPr/>
          </p:nvSpPr>
          <p:spPr>
            <a:xfrm>
              <a:off x="1012977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86"/>
            <p:cNvSpPr/>
            <p:nvPr/>
          </p:nvSpPr>
          <p:spPr>
            <a:xfrm>
              <a:off x="10163950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86"/>
            <p:cNvSpPr/>
            <p:nvPr/>
          </p:nvSpPr>
          <p:spPr>
            <a:xfrm>
              <a:off x="10198100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86"/>
            <p:cNvSpPr/>
            <p:nvPr/>
          </p:nvSpPr>
          <p:spPr>
            <a:xfrm>
              <a:off x="10232250" y="3399475"/>
              <a:ext cx="10975" cy="10950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3" name="Google Shape;2873;p86"/>
          <p:cNvSpPr/>
          <p:nvPr/>
        </p:nvSpPr>
        <p:spPr>
          <a:xfrm>
            <a:off x="8296975" y="-498700"/>
            <a:ext cx="1675500" cy="167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5" name="Google Shape;2875;p86"/>
          <p:cNvSpPr/>
          <p:nvPr/>
        </p:nvSpPr>
        <p:spPr>
          <a:xfrm>
            <a:off x="0" y="4679100"/>
            <a:ext cx="731700" cy="46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80949D5-21A6-45B0-9E92-0C5CA6BE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25" y="4415973"/>
            <a:ext cx="655385" cy="65538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8AE9ADA-CCA0-43DF-9DB9-0667E003F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334" y="4629108"/>
            <a:ext cx="1018909" cy="26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941E90-5B6B-4A32-A12B-F1B4A0E17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480" y="1139903"/>
            <a:ext cx="5913021" cy="36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6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86"/>
          <p:cNvSpPr txBox="1">
            <a:spLocks noGrp="1"/>
          </p:cNvSpPr>
          <p:nvPr>
            <p:ph type="title"/>
          </p:nvPr>
        </p:nvSpPr>
        <p:spPr>
          <a:xfrm>
            <a:off x="675596" y="381298"/>
            <a:ext cx="76806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User Interface</a:t>
            </a:r>
            <a:endParaRPr dirty="0"/>
          </a:p>
        </p:txBody>
      </p:sp>
      <p:grpSp>
        <p:nvGrpSpPr>
          <p:cNvPr id="2851" name="Google Shape;2851;p86"/>
          <p:cNvGrpSpPr/>
          <p:nvPr/>
        </p:nvGrpSpPr>
        <p:grpSpPr>
          <a:xfrm>
            <a:off x="4" y="357647"/>
            <a:ext cx="1286246" cy="427702"/>
            <a:chOff x="10027325" y="3399475"/>
            <a:chExt cx="215900" cy="71100"/>
          </a:xfrm>
        </p:grpSpPr>
        <p:sp>
          <p:nvSpPr>
            <p:cNvPr id="2852" name="Google Shape;2852;p86"/>
            <p:cNvSpPr/>
            <p:nvPr/>
          </p:nvSpPr>
          <p:spPr>
            <a:xfrm>
              <a:off x="1002732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19"/>
                  </a:cubicBezTo>
                  <a:cubicBezTo>
                    <a:pt x="437" y="98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86"/>
            <p:cNvSpPr/>
            <p:nvPr/>
          </p:nvSpPr>
          <p:spPr>
            <a:xfrm>
              <a:off x="10061450" y="3459600"/>
              <a:ext cx="11000" cy="10975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86"/>
            <p:cNvSpPr/>
            <p:nvPr/>
          </p:nvSpPr>
          <p:spPr>
            <a:xfrm>
              <a:off x="1009562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86"/>
            <p:cNvSpPr/>
            <p:nvPr/>
          </p:nvSpPr>
          <p:spPr>
            <a:xfrm>
              <a:off x="1012977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86"/>
            <p:cNvSpPr/>
            <p:nvPr/>
          </p:nvSpPr>
          <p:spPr>
            <a:xfrm>
              <a:off x="10163950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86"/>
            <p:cNvSpPr/>
            <p:nvPr/>
          </p:nvSpPr>
          <p:spPr>
            <a:xfrm>
              <a:off x="10198100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8" y="0"/>
                    <a:pt x="1" y="98"/>
                    <a:pt x="1" y="219"/>
                  </a:cubicBezTo>
                  <a:cubicBezTo>
                    <a:pt x="1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86"/>
            <p:cNvSpPr/>
            <p:nvPr/>
          </p:nvSpPr>
          <p:spPr>
            <a:xfrm>
              <a:off x="10232250" y="3459600"/>
              <a:ext cx="10975" cy="10975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1" y="438"/>
                    <a:pt x="439" y="340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86"/>
            <p:cNvSpPr/>
            <p:nvPr/>
          </p:nvSpPr>
          <p:spPr>
            <a:xfrm>
              <a:off x="1002732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1"/>
                    <a:pt x="98" y="439"/>
                    <a:pt x="219" y="439"/>
                  </a:cubicBezTo>
                  <a:cubicBezTo>
                    <a:pt x="339" y="439"/>
                    <a:pt x="437" y="341"/>
                    <a:pt x="437" y="220"/>
                  </a:cubicBezTo>
                  <a:cubicBezTo>
                    <a:pt x="437" y="99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86"/>
            <p:cNvSpPr/>
            <p:nvPr/>
          </p:nvSpPr>
          <p:spPr>
            <a:xfrm>
              <a:off x="10061450" y="3429525"/>
              <a:ext cx="11000" cy="10975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1" y="439"/>
                    <a:pt x="439" y="341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86"/>
            <p:cNvSpPr/>
            <p:nvPr/>
          </p:nvSpPr>
          <p:spPr>
            <a:xfrm>
              <a:off x="1009562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86"/>
            <p:cNvSpPr/>
            <p:nvPr/>
          </p:nvSpPr>
          <p:spPr>
            <a:xfrm>
              <a:off x="1012977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86"/>
            <p:cNvSpPr/>
            <p:nvPr/>
          </p:nvSpPr>
          <p:spPr>
            <a:xfrm>
              <a:off x="10163950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86"/>
            <p:cNvSpPr/>
            <p:nvPr/>
          </p:nvSpPr>
          <p:spPr>
            <a:xfrm>
              <a:off x="10198100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1"/>
                    <a:pt x="98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86"/>
            <p:cNvSpPr/>
            <p:nvPr/>
          </p:nvSpPr>
          <p:spPr>
            <a:xfrm>
              <a:off x="10232250" y="3429525"/>
              <a:ext cx="10975" cy="10975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1"/>
                    <a:pt x="98" y="439"/>
                    <a:pt x="220" y="439"/>
                  </a:cubicBezTo>
                  <a:cubicBezTo>
                    <a:pt x="341" y="439"/>
                    <a:pt x="439" y="341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86"/>
            <p:cNvSpPr/>
            <p:nvPr/>
          </p:nvSpPr>
          <p:spPr>
            <a:xfrm>
              <a:off x="1002732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86"/>
            <p:cNvSpPr/>
            <p:nvPr/>
          </p:nvSpPr>
          <p:spPr>
            <a:xfrm>
              <a:off x="10061450" y="3399475"/>
              <a:ext cx="11000" cy="10950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86"/>
            <p:cNvSpPr/>
            <p:nvPr/>
          </p:nvSpPr>
          <p:spPr>
            <a:xfrm>
              <a:off x="1009562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86"/>
            <p:cNvSpPr/>
            <p:nvPr/>
          </p:nvSpPr>
          <p:spPr>
            <a:xfrm>
              <a:off x="1012977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86"/>
            <p:cNvSpPr/>
            <p:nvPr/>
          </p:nvSpPr>
          <p:spPr>
            <a:xfrm>
              <a:off x="10163950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86"/>
            <p:cNvSpPr/>
            <p:nvPr/>
          </p:nvSpPr>
          <p:spPr>
            <a:xfrm>
              <a:off x="10198100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86"/>
            <p:cNvSpPr/>
            <p:nvPr/>
          </p:nvSpPr>
          <p:spPr>
            <a:xfrm>
              <a:off x="10232250" y="3399475"/>
              <a:ext cx="10975" cy="10950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3" name="Google Shape;2873;p86"/>
          <p:cNvSpPr/>
          <p:nvPr/>
        </p:nvSpPr>
        <p:spPr>
          <a:xfrm>
            <a:off x="8296975" y="-498700"/>
            <a:ext cx="1675500" cy="167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5" name="Google Shape;2875;p86"/>
          <p:cNvSpPr/>
          <p:nvPr/>
        </p:nvSpPr>
        <p:spPr>
          <a:xfrm>
            <a:off x="0" y="4679100"/>
            <a:ext cx="731700" cy="46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80949D5-21A6-45B0-9E92-0C5CA6BE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25" y="4415973"/>
            <a:ext cx="655385" cy="65538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8AE9ADA-CCA0-43DF-9DB9-0667E003F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334" y="4629108"/>
            <a:ext cx="1018909" cy="268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951865-E998-4FD1-A1B2-F817F6DAA6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816"/>
          <a:stretch/>
        </p:blipFill>
        <p:spPr>
          <a:xfrm>
            <a:off x="1463748" y="1221669"/>
            <a:ext cx="5862221" cy="31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4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86"/>
          <p:cNvGrpSpPr/>
          <p:nvPr/>
        </p:nvGrpSpPr>
        <p:grpSpPr>
          <a:xfrm>
            <a:off x="4" y="357647"/>
            <a:ext cx="1286246" cy="427702"/>
            <a:chOff x="10027325" y="3399475"/>
            <a:chExt cx="215900" cy="71100"/>
          </a:xfrm>
        </p:grpSpPr>
        <p:sp>
          <p:nvSpPr>
            <p:cNvPr id="2852" name="Google Shape;2852;p86"/>
            <p:cNvSpPr/>
            <p:nvPr/>
          </p:nvSpPr>
          <p:spPr>
            <a:xfrm>
              <a:off x="1002732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19"/>
                  </a:cubicBezTo>
                  <a:cubicBezTo>
                    <a:pt x="437" y="98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86"/>
            <p:cNvSpPr/>
            <p:nvPr/>
          </p:nvSpPr>
          <p:spPr>
            <a:xfrm>
              <a:off x="10061450" y="3459600"/>
              <a:ext cx="11000" cy="10975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86"/>
            <p:cNvSpPr/>
            <p:nvPr/>
          </p:nvSpPr>
          <p:spPr>
            <a:xfrm>
              <a:off x="1009562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86"/>
            <p:cNvSpPr/>
            <p:nvPr/>
          </p:nvSpPr>
          <p:spPr>
            <a:xfrm>
              <a:off x="1012977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86"/>
            <p:cNvSpPr/>
            <p:nvPr/>
          </p:nvSpPr>
          <p:spPr>
            <a:xfrm>
              <a:off x="10163950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86"/>
            <p:cNvSpPr/>
            <p:nvPr/>
          </p:nvSpPr>
          <p:spPr>
            <a:xfrm>
              <a:off x="10198100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8" y="0"/>
                    <a:pt x="1" y="98"/>
                    <a:pt x="1" y="219"/>
                  </a:cubicBezTo>
                  <a:cubicBezTo>
                    <a:pt x="1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86"/>
            <p:cNvSpPr/>
            <p:nvPr/>
          </p:nvSpPr>
          <p:spPr>
            <a:xfrm>
              <a:off x="10232250" y="3459600"/>
              <a:ext cx="10975" cy="10975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1" y="438"/>
                    <a:pt x="439" y="340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86"/>
            <p:cNvSpPr/>
            <p:nvPr/>
          </p:nvSpPr>
          <p:spPr>
            <a:xfrm>
              <a:off x="1002732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1"/>
                    <a:pt x="98" y="439"/>
                    <a:pt x="219" y="439"/>
                  </a:cubicBezTo>
                  <a:cubicBezTo>
                    <a:pt x="339" y="439"/>
                    <a:pt x="437" y="341"/>
                    <a:pt x="437" y="220"/>
                  </a:cubicBezTo>
                  <a:cubicBezTo>
                    <a:pt x="437" y="99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86"/>
            <p:cNvSpPr/>
            <p:nvPr/>
          </p:nvSpPr>
          <p:spPr>
            <a:xfrm>
              <a:off x="10061450" y="3429525"/>
              <a:ext cx="11000" cy="10975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1" y="439"/>
                    <a:pt x="439" y="341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86"/>
            <p:cNvSpPr/>
            <p:nvPr/>
          </p:nvSpPr>
          <p:spPr>
            <a:xfrm>
              <a:off x="1009562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86"/>
            <p:cNvSpPr/>
            <p:nvPr/>
          </p:nvSpPr>
          <p:spPr>
            <a:xfrm>
              <a:off x="1012977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86"/>
            <p:cNvSpPr/>
            <p:nvPr/>
          </p:nvSpPr>
          <p:spPr>
            <a:xfrm>
              <a:off x="10163950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86"/>
            <p:cNvSpPr/>
            <p:nvPr/>
          </p:nvSpPr>
          <p:spPr>
            <a:xfrm>
              <a:off x="10198100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1"/>
                    <a:pt x="98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86"/>
            <p:cNvSpPr/>
            <p:nvPr/>
          </p:nvSpPr>
          <p:spPr>
            <a:xfrm>
              <a:off x="10232250" y="3429525"/>
              <a:ext cx="10975" cy="10975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1"/>
                    <a:pt x="98" y="439"/>
                    <a:pt x="220" y="439"/>
                  </a:cubicBezTo>
                  <a:cubicBezTo>
                    <a:pt x="341" y="439"/>
                    <a:pt x="439" y="341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86"/>
            <p:cNvSpPr/>
            <p:nvPr/>
          </p:nvSpPr>
          <p:spPr>
            <a:xfrm>
              <a:off x="1002732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86"/>
            <p:cNvSpPr/>
            <p:nvPr/>
          </p:nvSpPr>
          <p:spPr>
            <a:xfrm>
              <a:off x="10061450" y="3399475"/>
              <a:ext cx="11000" cy="10950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86"/>
            <p:cNvSpPr/>
            <p:nvPr/>
          </p:nvSpPr>
          <p:spPr>
            <a:xfrm>
              <a:off x="1009562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86"/>
            <p:cNvSpPr/>
            <p:nvPr/>
          </p:nvSpPr>
          <p:spPr>
            <a:xfrm>
              <a:off x="1012977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86"/>
            <p:cNvSpPr/>
            <p:nvPr/>
          </p:nvSpPr>
          <p:spPr>
            <a:xfrm>
              <a:off x="10163950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86"/>
            <p:cNvSpPr/>
            <p:nvPr/>
          </p:nvSpPr>
          <p:spPr>
            <a:xfrm>
              <a:off x="10198100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86"/>
            <p:cNvSpPr/>
            <p:nvPr/>
          </p:nvSpPr>
          <p:spPr>
            <a:xfrm>
              <a:off x="10232250" y="3399475"/>
              <a:ext cx="10975" cy="10950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3" name="Google Shape;2873;p86"/>
          <p:cNvSpPr/>
          <p:nvPr/>
        </p:nvSpPr>
        <p:spPr>
          <a:xfrm>
            <a:off x="8296975" y="-498700"/>
            <a:ext cx="1675500" cy="167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5" name="Google Shape;2875;p86"/>
          <p:cNvSpPr/>
          <p:nvPr/>
        </p:nvSpPr>
        <p:spPr>
          <a:xfrm>
            <a:off x="0" y="4679100"/>
            <a:ext cx="731700" cy="46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80949D5-21A6-45B0-9E92-0C5CA6BE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25" y="4415973"/>
            <a:ext cx="655385" cy="65538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8AE9ADA-CCA0-43DF-9DB9-0667E003F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334" y="4629108"/>
            <a:ext cx="1018909" cy="26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FFAAD1-4ECA-4068-9238-1B64A7CD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846" y="191386"/>
            <a:ext cx="5404120" cy="490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9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9"/>
          <p:cNvSpPr/>
          <p:nvPr/>
        </p:nvSpPr>
        <p:spPr>
          <a:xfrm>
            <a:off x="5163900" y="2154300"/>
            <a:ext cx="1518600" cy="29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69"/>
          <p:cNvSpPr/>
          <p:nvPr/>
        </p:nvSpPr>
        <p:spPr>
          <a:xfrm>
            <a:off x="0" y="0"/>
            <a:ext cx="1518600" cy="29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69"/>
          <p:cNvSpPr txBox="1">
            <a:spLocks noGrp="1"/>
          </p:cNvSpPr>
          <p:nvPr>
            <p:ph type="title"/>
          </p:nvPr>
        </p:nvSpPr>
        <p:spPr>
          <a:xfrm>
            <a:off x="2326609" y="439519"/>
            <a:ext cx="66501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8000" i="1" dirty="0">
                <a:solidFill>
                  <a:schemeClr val="accent3"/>
                </a:solidFill>
              </a:rPr>
              <a:t>THANK</a:t>
            </a:r>
            <a:br>
              <a:rPr lang="en" i="1" dirty="0">
                <a:solidFill>
                  <a:schemeClr val="accent3"/>
                </a:solidFill>
              </a:rPr>
            </a:br>
            <a:r>
              <a:rPr lang="en" i="1" dirty="0">
                <a:solidFill>
                  <a:schemeClr val="accent3"/>
                </a:solidFill>
              </a:rPr>
              <a:t>YOU</a:t>
            </a:r>
            <a:endParaRPr dirty="0"/>
          </a:p>
        </p:txBody>
      </p:sp>
      <p:sp>
        <p:nvSpPr>
          <p:cNvPr id="1589" name="Google Shape;1589;p69"/>
          <p:cNvSpPr/>
          <p:nvPr/>
        </p:nvSpPr>
        <p:spPr>
          <a:xfrm>
            <a:off x="7643800" y="2337575"/>
            <a:ext cx="2236800" cy="223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0" name="Google Shape;1590;p69"/>
          <p:cNvGrpSpPr/>
          <p:nvPr/>
        </p:nvGrpSpPr>
        <p:grpSpPr>
          <a:xfrm rot="5400000">
            <a:off x="6336134" y="429269"/>
            <a:ext cx="1286246" cy="427702"/>
            <a:chOff x="10027325" y="3399475"/>
            <a:chExt cx="215900" cy="71100"/>
          </a:xfrm>
        </p:grpSpPr>
        <p:sp>
          <p:nvSpPr>
            <p:cNvPr id="1591" name="Google Shape;1591;p69"/>
            <p:cNvSpPr/>
            <p:nvPr/>
          </p:nvSpPr>
          <p:spPr>
            <a:xfrm>
              <a:off x="1002732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19"/>
                  </a:cubicBezTo>
                  <a:cubicBezTo>
                    <a:pt x="437" y="98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9"/>
            <p:cNvSpPr/>
            <p:nvPr/>
          </p:nvSpPr>
          <p:spPr>
            <a:xfrm>
              <a:off x="10061450" y="3459600"/>
              <a:ext cx="11000" cy="10975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9"/>
            <p:cNvSpPr/>
            <p:nvPr/>
          </p:nvSpPr>
          <p:spPr>
            <a:xfrm>
              <a:off x="1009562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9"/>
            <p:cNvSpPr/>
            <p:nvPr/>
          </p:nvSpPr>
          <p:spPr>
            <a:xfrm>
              <a:off x="10129775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9"/>
            <p:cNvSpPr/>
            <p:nvPr/>
          </p:nvSpPr>
          <p:spPr>
            <a:xfrm>
              <a:off x="10163950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9"/>
            <p:cNvSpPr/>
            <p:nvPr/>
          </p:nvSpPr>
          <p:spPr>
            <a:xfrm>
              <a:off x="10198100" y="3459600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8" y="0"/>
                    <a:pt x="1" y="98"/>
                    <a:pt x="1" y="219"/>
                  </a:cubicBezTo>
                  <a:cubicBezTo>
                    <a:pt x="1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19"/>
                  </a:cubicBezTo>
                  <a:cubicBezTo>
                    <a:pt x="438" y="98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9"/>
            <p:cNvSpPr/>
            <p:nvPr/>
          </p:nvSpPr>
          <p:spPr>
            <a:xfrm>
              <a:off x="10232250" y="3459600"/>
              <a:ext cx="10975" cy="10975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1" y="438"/>
                    <a:pt x="439" y="340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9"/>
            <p:cNvSpPr/>
            <p:nvPr/>
          </p:nvSpPr>
          <p:spPr>
            <a:xfrm>
              <a:off x="1002732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1"/>
                    <a:pt x="98" y="439"/>
                    <a:pt x="219" y="439"/>
                  </a:cubicBezTo>
                  <a:cubicBezTo>
                    <a:pt x="339" y="439"/>
                    <a:pt x="437" y="341"/>
                    <a:pt x="437" y="220"/>
                  </a:cubicBezTo>
                  <a:cubicBezTo>
                    <a:pt x="437" y="99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9"/>
            <p:cNvSpPr/>
            <p:nvPr/>
          </p:nvSpPr>
          <p:spPr>
            <a:xfrm>
              <a:off x="10061450" y="3429525"/>
              <a:ext cx="11000" cy="10975"/>
            </a:xfrm>
            <a:custGeom>
              <a:avLst/>
              <a:gdLst/>
              <a:ahLst/>
              <a:cxnLst/>
              <a:rect l="l" t="t" r="r" b="b"/>
              <a:pathLst>
                <a:path w="440" h="439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1" y="439"/>
                    <a:pt x="439" y="341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9"/>
            <p:cNvSpPr/>
            <p:nvPr/>
          </p:nvSpPr>
          <p:spPr>
            <a:xfrm>
              <a:off x="1009562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9"/>
            <p:cNvSpPr/>
            <p:nvPr/>
          </p:nvSpPr>
          <p:spPr>
            <a:xfrm>
              <a:off x="10129775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9"/>
            <p:cNvSpPr/>
            <p:nvPr/>
          </p:nvSpPr>
          <p:spPr>
            <a:xfrm>
              <a:off x="10163950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9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19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9"/>
            <p:cNvSpPr/>
            <p:nvPr/>
          </p:nvSpPr>
          <p:spPr>
            <a:xfrm>
              <a:off x="10198100" y="3429525"/>
              <a:ext cx="10950" cy="10975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0" y="0"/>
                  </a:moveTo>
                  <a:cubicBezTo>
                    <a:pt x="98" y="0"/>
                    <a:pt x="1" y="99"/>
                    <a:pt x="1" y="220"/>
                  </a:cubicBezTo>
                  <a:cubicBezTo>
                    <a:pt x="1" y="341"/>
                    <a:pt x="98" y="439"/>
                    <a:pt x="220" y="439"/>
                  </a:cubicBezTo>
                  <a:cubicBezTo>
                    <a:pt x="340" y="439"/>
                    <a:pt x="438" y="341"/>
                    <a:pt x="438" y="220"/>
                  </a:cubicBezTo>
                  <a:cubicBezTo>
                    <a:pt x="438" y="99"/>
                    <a:pt x="340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9"/>
            <p:cNvSpPr/>
            <p:nvPr/>
          </p:nvSpPr>
          <p:spPr>
            <a:xfrm>
              <a:off x="10232250" y="3429525"/>
              <a:ext cx="10975" cy="10975"/>
            </a:xfrm>
            <a:custGeom>
              <a:avLst/>
              <a:gdLst/>
              <a:ahLst/>
              <a:cxnLst/>
              <a:rect l="l" t="t" r="r" b="b"/>
              <a:pathLst>
                <a:path w="439" h="439" extrusionOk="0">
                  <a:moveTo>
                    <a:pt x="220" y="0"/>
                  </a:moveTo>
                  <a:cubicBezTo>
                    <a:pt x="98" y="0"/>
                    <a:pt x="0" y="99"/>
                    <a:pt x="0" y="220"/>
                  </a:cubicBezTo>
                  <a:cubicBezTo>
                    <a:pt x="0" y="341"/>
                    <a:pt x="98" y="439"/>
                    <a:pt x="220" y="439"/>
                  </a:cubicBezTo>
                  <a:cubicBezTo>
                    <a:pt x="341" y="439"/>
                    <a:pt x="439" y="341"/>
                    <a:pt x="439" y="220"/>
                  </a:cubicBezTo>
                  <a:cubicBezTo>
                    <a:pt x="439" y="99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9"/>
            <p:cNvSpPr/>
            <p:nvPr/>
          </p:nvSpPr>
          <p:spPr>
            <a:xfrm>
              <a:off x="1002732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19" y="438"/>
                  </a:cubicBezTo>
                  <a:cubicBezTo>
                    <a:pt x="339" y="438"/>
                    <a:pt x="437" y="340"/>
                    <a:pt x="437" y="220"/>
                  </a:cubicBezTo>
                  <a:cubicBezTo>
                    <a:pt x="437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9"/>
            <p:cNvSpPr/>
            <p:nvPr/>
          </p:nvSpPr>
          <p:spPr>
            <a:xfrm>
              <a:off x="10061450" y="3399475"/>
              <a:ext cx="11000" cy="10950"/>
            </a:xfrm>
            <a:custGeom>
              <a:avLst/>
              <a:gdLst/>
              <a:ahLst/>
              <a:cxnLst/>
              <a:rect l="l" t="t" r="r" b="b"/>
              <a:pathLst>
                <a:path w="440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9"/>
            <p:cNvSpPr/>
            <p:nvPr/>
          </p:nvSpPr>
          <p:spPr>
            <a:xfrm>
              <a:off x="1009562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9"/>
            <p:cNvSpPr/>
            <p:nvPr/>
          </p:nvSpPr>
          <p:spPr>
            <a:xfrm>
              <a:off x="10129775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9"/>
            <p:cNvSpPr/>
            <p:nvPr/>
          </p:nvSpPr>
          <p:spPr>
            <a:xfrm>
              <a:off x="10163950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9"/>
            <p:cNvSpPr/>
            <p:nvPr/>
          </p:nvSpPr>
          <p:spPr>
            <a:xfrm>
              <a:off x="10198100" y="3399475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220" y="1"/>
                  </a:moveTo>
                  <a:cubicBezTo>
                    <a:pt x="98" y="1"/>
                    <a:pt x="1" y="99"/>
                    <a:pt x="1" y="220"/>
                  </a:cubicBezTo>
                  <a:cubicBezTo>
                    <a:pt x="1" y="340"/>
                    <a:pt x="98" y="438"/>
                    <a:pt x="220" y="438"/>
                  </a:cubicBezTo>
                  <a:cubicBezTo>
                    <a:pt x="340" y="438"/>
                    <a:pt x="438" y="340"/>
                    <a:pt x="438" y="220"/>
                  </a:cubicBezTo>
                  <a:cubicBezTo>
                    <a:pt x="438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9"/>
            <p:cNvSpPr/>
            <p:nvPr/>
          </p:nvSpPr>
          <p:spPr>
            <a:xfrm>
              <a:off x="10232250" y="3399475"/>
              <a:ext cx="10975" cy="10950"/>
            </a:xfrm>
            <a:custGeom>
              <a:avLst/>
              <a:gdLst/>
              <a:ahLst/>
              <a:cxnLst/>
              <a:rect l="l" t="t" r="r" b="b"/>
              <a:pathLst>
                <a:path w="439" h="438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0"/>
                    <a:pt x="98" y="438"/>
                    <a:pt x="220" y="438"/>
                  </a:cubicBezTo>
                  <a:cubicBezTo>
                    <a:pt x="341" y="438"/>
                    <a:pt x="439" y="340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53F308B-10AF-4EBF-8EA9-5ED8EF7B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49" y="4449960"/>
            <a:ext cx="655385" cy="6553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C6005A-24AA-421C-A213-2A83861BD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334" y="4629108"/>
            <a:ext cx="1018909" cy="2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9771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Fresh Makeup Shop App by Slidesgo">
  <a:themeElements>
    <a:clrScheme name="Custom 2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9427D"/>
      </a:accent1>
      <a:accent2>
        <a:srgbClr val="63B8A7"/>
      </a:accent2>
      <a:accent3>
        <a:srgbClr val="09427D"/>
      </a:accent3>
      <a:accent4>
        <a:srgbClr val="63B8A7"/>
      </a:accent4>
      <a:accent5>
        <a:srgbClr val="09427D"/>
      </a:accent5>
      <a:accent6>
        <a:srgbClr val="63B8A7"/>
      </a:accent6>
      <a:hlink>
        <a:srgbClr val="0020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ject Management Infographics by Slidesgo">
  <a:themeElements>
    <a:clrScheme name="m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9427D"/>
      </a:accent1>
      <a:accent2>
        <a:srgbClr val="63B8A7"/>
      </a:accent2>
      <a:accent3>
        <a:srgbClr val="09427D"/>
      </a:accent3>
      <a:accent4>
        <a:srgbClr val="63B8A7"/>
      </a:accent4>
      <a:accent5>
        <a:srgbClr val="09427D"/>
      </a:accent5>
      <a:accent6>
        <a:srgbClr val="63B8A7"/>
      </a:accent6>
      <a:hlink>
        <a:srgbClr val="0020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124</Words>
  <Application>Microsoft Office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Fira Sans Extra Condensed Medium</vt:lpstr>
      <vt:lpstr>Roboto</vt:lpstr>
      <vt:lpstr>Arial</vt:lpstr>
      <vt:lpstr>Montserrat</vt:lpstr>
      <vt:lpstr>Super Fresh Makeup Shop App by Slidesgo</vt:lpstr>
      <vt:lpstr>Project Management Infographics by Slidesgo</vt:lpstr>
      <vt:lpstr>CodeLab</vt:lpstr>
      <vt:lpstr>PowerPoint Presentation</vt:lpstr>
      <vt:lpstr>Tech Stack</vt:lpstr>
      <vt:lpstr>ER Model</vt:lpstr>
      <vt:lpstr>User Interface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CodeLab</dc:title>
  <cp:lastModifiedBy>Devendra Kumar</cp:lastModifiedBy>
  <cp:revision>2</cp:revision>
  <dcterms:modified xsi:type="dcterms:W3CDTF">2021-10-05T18:57:38Z</dcterms:modified>
</cp:coreProperties>
</file>