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Тег</a:t>
            </a:r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brikchik.pythonanywhere.com/media/Screenshot_2018-05-25-03-35-19-634_com.tag18team.tag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3" y="124180"/>
            <a:ext cx="3551451" cy="63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rikchik.pythonanywhere.com/media/Screenshot_2018-05-25-03-35-34-025_com.tag18team.tag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48" y="418671"/>
            <a:ext cx="3385799" cy="60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30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brikchik.pythonanywhere.com/media/Screenshot_2018-05-25-03-35-46-003_com.tag18team.tag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3" y="183893"/>
            <a:ext cx="3684679" cy="655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rikchik.pythonanywhere.com/media/Screenshot_2018-05-25-03-35-57-811_com.tag18team.tag18_L1dPX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84" y="245002"/>
            <a:ext cx="3650305" cy="64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2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pp.userapi.com/c834300/v834300541/15068a/67AHeazRt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517165"/>
            <a:ext cx="3350969" cy="596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p.userapi.com/c840426/v840426541/87700/q-2uK659oW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24" y="462211"/>
            <a:ext cx="3381856" cy="601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96993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Тег18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Тег18</dc:title>
  <dc:creator>Gleb</dc:creator>
  <cp:lastModifiedBy>Gleb</cp:lastModifiedBy>
  <cp:revision>1</cp:revision>
  <dcterms:created xsi:type="dcterms:W3CDTF">2018-05-25T03:28:07Z</dcterms:created>
  <dcterms:modified xsi:type="dcterms:W3CDTF">2018-05-25T03:33:10Z</dcterms:modified>
</cp:coreProperties>
</file>