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713F6-6F4F-46A6-BB3B-261862C07632}" v="1" dt="2024-03-11T06:11:48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5DA89-FF9E-2A34-862C-451070C9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0DCF1A-B786-7AED-9BC3-8A797FEBC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3C899C-331A-505D-A04B-348E5F3D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9EF79-F7CA-1F54-B1CE-D1F5327D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FA25C-2256-0E35-5B37-E55C84F6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51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BC57D-E822-44CA-7FE5-890D3517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9D4BED-FB07-866D-7484-FC97E40A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2FA11-E8FF-3109-EA85-C45D8DEC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698E8-FE29-58CD-BCB8-0BE227DF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D94D5-5F08-D2D0-71DD-6FACFB3D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1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20104-DE9D-310C-E7FF-8AB63B650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929066-55C8-4745-1F64-76E0AFAB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39982-029A-0B92-2B66-7E197133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058A0-F62A-D564-53D0-3E06AC5D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375E4-0DC6-8C14-5BD6-B9B9EFB1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14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283A7A-4C73-A1F8-47BC-F89899355C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19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64BAC-3F28-39C8-0B36-7C126BA6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57EE4-E463-D387-3002-D7CAC9C6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9ACD19-D297-5860-D51A-75246459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1CCE3-F66A-EBB0-BF00-7B1F29B9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5E17A-A3BB-33D8-F438-E1A49B06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40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51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00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7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47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27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06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57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6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4978A-A093-974E-5B38-535125DF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EE4EE-B981-EF03-7919-6596C3F7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B29F5-B6E5-1CDE-CE60-DD344F44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55F14-33D8-045F-5802-D7CB4478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0CE7C-24A5-1559-48A0-776BB3FE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453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07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55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76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78882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133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283A7A-4C73-A1F8-47BC-F89899355C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46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36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1693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74CFB-5AF7-3E19-8E82-A71305B1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FBDC2-0C24-2B45-A513-11B3D2E59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BB1640-93AE-D305-1A25-4334A9F4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01193-B1C3-7D29-F3A1-F524FAC7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29873D-94BD-EC0F-8B8D-2462B895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F098B7-4877-C0EC-60E8-83431BFB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7B31D-8FEA-755B-8F96-0C0CB03F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81AED6-CAA4-9DF1-BDF0-F25317232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B28ECB-78E0-FBAA-1D42-E0397D5F9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5FFFF9-007B-A756-49C1-4393270D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3C4709-C013-8F0A-4EED-778B3A5A7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83FF02-0E3B-5479-6A6E-00D33F04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67A6E0-4681-AD7A-AC7F-68802C89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A8AED9-BC23-C8CF-E974-3D84A42B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7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A987-D45A-024D-3F3B-F328C47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6A4544-A254-0BC1-145E-60E3177D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17C47-272B-B8AB-F414-CA85F946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EA0B2-8C6E-3600-E7F6-C5DB65EA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6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D31393-81B8-9147-6198-11AF2B11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0DFF81-960B-C5F5-D3B2-5867963C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8F93-CA87-0F7E-3DB2-3A899E64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83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3E4AC-594D-A776-ABAB-F0C16DB6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0E193-2E87-C326-E002-3E7667B7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349AE-5442-B474-5B85-C28161C0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9554D5-109C-CA71-0DD2-D4613599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1BF2A-586B-CE0A-FE59-B4D0646F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938E3-8969-BD98-034B-925DA3D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161E-F5E2-CE67-88AA-58FD1F29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A2D17F-203D-C03B-4D60-C32604F94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AB7BBD-C0EB-BADB-DA3B-37448DE4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1BBEE5-0234-7E3F-DC75-7E0113E6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9786D1-59A4-6AA9-852D-21DC4028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70E3CB-B0DD-3358-F84B-64A6D003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49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8B2EB9-A18F-492F-B287-739DBC6C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54DA0-2EF8-C8A8-83CD-38911558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7E8B0-3ED1-EBA1-0E50-58682DD2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A8FC6-F646-461C-4997-F054FA0C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A3961-0CCA-03F2-CA70-302F1738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7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DE26-AA47-4B71-AF67-17E67A7EC583}" type="datetimeFigureOut">
              <a:rPr lang="de-DE" smtClean="0"/>
              <a:t>10.03.2024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61392B-0BB6-478C-9936-89ACB7DBDD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5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2BD23DA2-5377-C8DC-8AB1-82AF395534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596" r="7073" b="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</a:rPr>
              <a:t>My plan  as a Trainer Learning at Amazon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 dirty="0">
                <a:solidFill>
                  <a:srgbClr val="FFFFFE"/>
                </a:solidFill>
              </a:rPr>
              <a:t>By Maissa briki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C5227-8333-FEF5-8EBD-713375B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Strengths as a Trainer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78D9D2-7A83-F7A2-3485-874E59D20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Communication Skills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9B5AA9-9025-7195-F9FF-7556B3B5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Clear and concise information delivery to ensure understanding and application by trainees.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04AE2A-8EBD-5CBD-5DFE-E048F2218ED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/>
              <a:t>Creativity and Adaptability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734857-AF9C-A9C8-5373-3D452C2DF5F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Tailoring training to specific audience needs while being flexible and creative in approach.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0CAF6A-64F7-E71A-EBCE-DB682763B11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/>
              <a:t>Continuous Learning Passion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88C942-3D77-6156-A905-36A034D8561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Enthusiasm for staying updated on latest training trends, technologies, and techniques.</a:t>
            </a:r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FD8FEE22-45A3-587A-5337-F7D4B46546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574A79E-7882-6316-2CAC-F63DD87114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146218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F3144-F446-781E-9690-D5693E9F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Week 1: Immersion in Amazon's Training Materials</a:t>
            </a:r>
            <a:endParaRPr lang="de-DE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28BB030B-9A09-B4A4-17D7-2FA48D00C75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854AD2-4F46-9431-E6AB-A1AEF0BDF200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de-DE"/>
              <a:t>Review Training Materials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6D184F-69B4-86F5-AF94-0E5100EBABA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Deep understanding of Amazon's core values, principles, and training practices.</a:t>
            </a:r>
            <a:endParaRPr lang="de-DE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4A344AA3-6A22-F0EC-3453-022B548E5EE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16649" r="16649"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1AEB6-BA59-A6E6-20F3-1361B1671D00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/>
              <a:t>Familiarize with Technologies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9A88A3-5B41-FAFE-3AF0-FC4CC02A75A8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/>
              <a:t>Understanding and using Amazon's training technologies and platforms.</a:t>
            </a:r>
            <a:endParaRPr lang="de-DE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D1E3E873-5BD9-343E-2FAA-3DDC59C60D0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15798" r="15798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85609D7-42FA-98C7-F1F3-88920C2E692A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de-DE"/>
              <a:t>Research Industry Trends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4CC6F75-DBC6-52C9-B6A3-3C94CB043B3E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/>
              <a:t>Staying updated with industry's latest training techniques and trends.</a:t>
            </a:r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EA257BD-7C48-E722-1E2C-32DAEEA6FD0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63533983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02CD3-03F3-28D2-146F-B208876B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Week 2: Developing Training Materials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45AEE1-423F-65CA-7D18-4B68511E63FA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/>
          </a:bodyPr>
          <a:lstStyle/>
          <a:p>
            <a:r>
              <a:rPr lang="de-DE"/>
              <a:t>Dive into Amazon Materials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CF371A-80A8-A88A-D7EC-661AD6DD902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Further understanding of the specific training materials provided by Amazon.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0C5CAB-5DED-246F-95F1-F9C6381C8581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de-DE"/>
              <a:t>Creating Own Resources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CA67F08-88C2-48A8-0AD3-A05B1795F318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Development of training materials and resources based on Amazon's training materials.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E80BC0-1E4C-EC69-74EE-9F32DDF4E13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de-DE"/>
              <a:t>Seek Feedback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D8117DC-2529-6B83-B026-7FEC2E0C95DD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/>
              <a:t>Request feedback on developed training materials and approach.</a:t>
            </a:r>
            <a:endParaRPr lang="de-DE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847D571-A060-DAEE-85A7-08984F2534F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949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E4F96-966C-8103-40CF-C6DA4D02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3: Enhancing Training Skills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BB70E-C94B-1A6C-A7B4-D55B8D880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Train-the-trainer Programs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E26C4C-0DCC-CB97-CDDE-B1788FB51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Participation in Amazon's train-the-trainer programs or workshops for skill enhancement.</a:t>
            </a:r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EF29A73-C97D-6E57-C5BA-E5CDF46CDD3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0F6A95-013C-3EAB-7752-E39742853EC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de-DE"/>
              <a:t>Shadow Experienced Trainers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0AB201-0A6E-3971-0B4D-DD062343C144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Observation and note-taking from Amazon's experienced trainers to improve own training techniques.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6D9FCD-96C3-5767-D93D-6040896E3C8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DE"/>
              <a:t>Collaborate with Trainers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4CE4429-FD26-9108-3C2A-3B9A709A50F8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Engagement with other trainers for knowledge sharing and resource exchange.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095E77D-ECC4-24AD-5A2F-3C652A6D31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1415423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50E67-02DA-4C0D-D881-C7FA8D5C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4: Practical Application of Training Skills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85C128-2899-A15D-0DB7-7DBF42BAC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Deliver Training Sessions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796AA8-E24A-D4FF-FD17-A046AEEE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Application of learning and skills to conduct actual training sessions.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571797-68C9-5612-6684-C9CDB35883D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de-DE"/>
              <a:t>Collect Feedback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AE8F2B9-E37D-CB1C-F59D-01439566E3E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Gathering feedback from trainees to refine training approach and content.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735D3C-AB45-466D-C38D-1CA71BDFC235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DE"/>
              <a:t>Update Training Materials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1F68B43-F995-73D2-33A9-166BB4B149A5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Continuous improvement of training materials based on received feedback.</a:t>
            </a:r>
            <a:endParaRPr lang="de-DE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064C2297-C486-1F42-E8DA-3F836D849A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025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6A3D8-67DE-E425-5AD1-01B56E74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Moving Forward: Continuous Professional Development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E74FFE-3DF2-F2BE-B2AF-459E5D0C4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Seek Learning Opportunities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283D5E-EA76-8AF8-5987-8EFEDC82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Actively pursuing learning and growth opportunities within the training field.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AB92C-C48F-2E5B-49E5-800DE607255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/>
              <a:t>Stay Updated with Industry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9ECA92-2C5E-0B7C-CEEC-4F74AE453AF4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Keeping abreast of industry trends and advancements for effective training delivery.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495D77-B0C6-CAB0-A305-2DBF1FF61E3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/>
              <a:t>Participate in Professional Development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8F9A2F1-A2F0-EF11-D6E1-EDF2817ED07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Engagement in Amazon's ongoing professional development opportunities.</a:t>
            </a:r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963E779D-3D70-F1FB-B1C5-3A04795BCB9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EE9EB3-EAF2-C0B3-A013-E6F9D0A314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2893251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8E4C8-AB5A-41C4-11E0-9658DFDA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10F64FBA-1C43-7F41-6605-854F0970A9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915" r="21915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B64575-5979-C3FC-158C-9E0C60DE2D0A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F49FE5-0FA7-4FEF-1896-07887EE1C28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EF81321-AEB7-1D25-E474-DD8FEF034B9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16649" r="16649"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413DFF-3483-051E-8F6C-6FEF4599EBAE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6D6418-2B4F-9EEC-B0AE-B542BC8CA897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0DB702F4-197D-C932-A65C-8CD1823A9C2A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16649" r="16649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0A584F4-7260-0E19-886E-D279F6810BEF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03391C0-D4EB-1C91-9294-A72799B80E8E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34297DD-7BE5-A4DF-ECBA-91E55EBA0D4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46344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  <wetp:taskpane dockstate="right" visibility="0" width="350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DBCB3D0-4AEB-4713-8965-6384BC47F07B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CBD7DEF-1516-4AF3-8E4C-96C69B977D03}">
  <we:reference id="wa200005669" version="2.0.0.0" store="de-DE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E588A20-2523-42B1-87DF-CA896CBEEE5C}">
  <we:reference id="wa200006000" version="1.0.7.0" store="de-DE" storeType="OMEX"/>
  <we:alternateReferences>
    <we:reference id="wa200006000" version="1.0.7.0" store="WA200006000" storeType="OMEX"/>
  </we:alternateReferences>
  <we:properties>
    <we:property name="document_UID" value="&quot;003ebdc0-a2fa-4474-98f0-37b721d5f844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Gill Sans MT</vt:lpstr>
      <vt:lpstr>Roboto</vt:lpstr>
      <vt:lpstr>Office</vt:lpstr>
      <vt:lpstr>1_Office Theme</vt:lpstr>
      <vt:lpstr>Katalog</vt:lpstr>
      <vt:lpstr>My plan  as a Trainer Learning at Amazon</vt:lpstr>
      <vt:lpstr>Strengths as a Trainer</vt:lpstr>
      <vt:lpstr>Week 1: Immersion in Amazon's Training Materials</vt:lpstr>
      <vt:lpstr>Week 2: Developing Training Materials</vt:lpstr>
      <vt:lpstr>Week 3: Enhancing Training Skills</vt:lpstr>
      <vt:lpstr>Week 4: Practical Application of Training Skills</vt:lpstr>
      <vt:lpstr>Moving Forward: Continuous Professional Development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Trainer Learning at Amazon</dc:title>
  <dc:creator>Maissa Briki</dc:creator>
  <cp:lastModifiedBy>Maissa Briki</cp:lastModifiedBy>
  <cp:revision>2</cp:revision>
  <dcterms:created xsi:type="dcterms:W3CDTF">2024-03-10T21:20:59Z</dcterms:created>
  <dcterms:modified xsi:type="dcterms:W3CDTF">2024-03-11T06:11:57Z</dcterms:modified>
</cp:coreProperties>
</file>