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8D0A036-2077-4D8C-B481-335957ADA9F1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0390361-A629-4052-AB61-6793F78111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D0A036-2077-4D8C-B481-335957ADA9F1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390361-A629-4052-AB61-6793F78111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D0A036-2077-4D8C-B481-335957ADA9F1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390361-A629-4052-AB61-6793F78111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D0A036-2077-4D8C-B481-335957ADA9F1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390361-A629-4052-AB61-6793F78111D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D0A036-2077-4D8C-B481-335957ADA9F1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390361-A629-4052-AB61-6793F78111D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D0A036-2077-4D8C-B481-335957ADA9F1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390361-A629-4052-AB61-6793F78111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D0A036-2077-4D8C-B481-335957ADA9F1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390361-A629-4052-AB61-6793F78111D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D0A036-2077-4D8C-B481-335957ADA9F1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390361-A629-4052-AB61-6793F78111D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D0A036-2077-4D8C-B481-335957ADA9F1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390361-A629-4052-AB61-6793F78111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8D0A036-2077-4D8C-B481-335957ADA9F1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390361-A629-4052-AB61-6793F78111D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8D0A036-2077-4D8C-B481-335957ADA9F1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0390361-A629-4052-AB61-6793F78111D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8D0A036-2077-4D8C-B481-335957ADA9F1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0390361-A629-4052-AB61-6793F78111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829761"/>
          </a:xfrm>
        </p:spPr>
        <p:txBody>
          <a:bodyPr/>
          <a:lstStyle/>
          <a:p>
            <a:r>
              <a:rPr lang="en-US" dirty="0" smtClean="0"/>
              <a:t>Chatting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62200"/>
            <a:ext cx="7772400" cy="2449111"/>
          </a:xfrm>
        </p:spPr>
        <p:txBody>
          <a:bodyPr/>
          <a:lstStyle/>
          <a:p>
            <a:r>
              <a:rPr lang="en-US" dirty="0" err="1" smtClean="0"/>
              <a:t>Fransiskus</a:t>
            </a:r>
            <a:r>
              <a:rPr lang="en-US" dirty="0" smtClean="0"/>
              <a:t> </a:t>
            </a:r>
            <a:r>
              <a:rPr lang="en-US" dirty="0" err="1" smtClean="0"/>
              <a:t>Dwika</a:t>
            </a:r>
            <a:r>
              <a:rPr lang="en-US" dirty="0" smtClean="0"/>
              <a:t>	5112100013</a:t>
            </a:r>
          </a:p>
          <a:p>
            <a:r>
              <a:rPr lang="en-US" dirty="0" smtClean="0"/>
              <a:t>Ryan Nathan	5112100079</a:t>
            </a:r>
          </a:p>
          <a:p>
            <a:r>
              <a:rPr lang="en-US" dirty="0" err="1" smtClean="0"/>
              <a:t>Brilian</a:t>
            </a:r>
            <a:r>
              <a:rPr lang="en-US" dirty="0" smtClean="0"/>
              <a:t> T. </a:t>
            </a:r>
            <a:r>
              <a:rPr lang="en-US" dirty="0" err="1" smtClean="0"/>
              <a:t>Nugraha</a:t>
            </a:r>
            <a:r>
              <a:rPr lang="en-US" dirty="0" smtClean="0"/>
              <a:t>	5112100172</a:t>
            </a:r>
          </a:p>
          <a:p>
            <a:r>
              <a:rPr lang="en-US" dirty="0" err="1" smtClean="0"/>
              <a:t>Muh</a:t>
            </a:r>
            <a:r>
              <a:rPr lang="en-US" dirty="0" smtClean="0"/>
              <a:t> </a:t>
            </a:r>
            <a:r>
              <a:rPr lang="en-US" dirty="0" err="1" smtClean="0"/>
              <a:t>Aunorafiq</a:t>
            </a:r>
            <a:r>
              <a:rPr lang="en-US" dirty="0" smtClean="0"/>
              <a:t> Musa	5112100209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15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Enkripsi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69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Pertimbangan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15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5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</TotalTime>
  <Words>7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Chatting</vt:lpstr>
      <vt:lpstr>Enkripsi</vt:lpstr>
      <vt:lpstr>Pertimbangan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Chatting</dc:title>
  <dc:creator>owner</dc:creator>
  <cp:lastModifiedBy>owner</cp:lastModifiedBy>
  <cp:revision>9</cp:revision>
  <dcterms:created xsi:type="dcterms:W3CDTF">2015-03-09T16:17:09Z</dcterms:created>
  <dcterms:modified xsi:type="dcterms:W3CDTF">2015-03-09T16:23:47Z</dcterms:modified>
</cp:coreProperties>
</file>