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60" r:id="rId4"/>
    <p:sldId id="261" r:id="rId5"/>
    <p:sldId id="269" r:id="rId6"/>
    <p:sldId id="266" r:id="rId7"/>
    <p:sldId id="268" r:id="rId8"/>
  </p:sldIdLst>
  <p:sldSz cx="12192000" cy="6858000"/>
  <p:notesSz cx="6858000" cy="9144000"/>
  <p:embeddedFontLst>
    <p:embeddedFont>
      <p:font typeface="KoPubWorld돋움체 Bold" panose="00000800000000000000" pitchFamily="2" charset="-127"/>
      <p:bold r:id="rId10"/>
    </p:embeddedFont>
    <p:embeddedFont>
      <p:font typeface="KoPubWorld돋움체 Light" panose="00000300000000000000" pitchFamily="2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1E11EB-1EC9-46C2-A300-A6925F7FF39F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8B008D0-1D84-42AB-8398-718B2EBB9F5B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영업관리</a:t>
          </a:r>
        </a:p>
      </dgm:t>
    </dgm:pt>
    <dgm:pt modelId="{547AB1A3-B4E0-4A2E-BC71-D541A18A21C3}" type="parTrans" cxnId="{8BD32AF4-05F2-4448-BD88-44BED4243937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C6EF7BA3-E9FE-4596-A610-E45BB0341FAF}" type="sibTrans" cxnId="{8BD32AF4-05F2-4448-BD88-44BED4243937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B4F27EFC-8029-4C52-95AD-874C20F24ACE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오픈</a:t>
          </a:r>
        </a:p>
      </dgm:t>
    </dgm:pt>
    <dgm:pt modelId="{8C8147E2-CB1A-4409-BE3F-3DD3791CE3C9}" type="parTrans" cxnId="{40346289-55ED-43E6-9B85-FD4C9910A1BD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8EF48EF7-EBB8-458A-9D11-FE876EF04D9A}" type="sibTrans" cxnId="{40346289-55ED-43E6-9B85-FD4C9910A1BD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F719974C-FE05-421B-92CC-9804888626C5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근무자변경</a:t>
          </a:r>
          <a:endParaRPr lang="en-US" altLang="ko-KR" dirty="0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31071B0C-4B9B-4D68-A86F-C1C9BA378FFD}" type="parTrans" cxnId="{01C0DDA4-9A34-4507-AB2F-5E1055320FF8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5D4B39A4-216F-4F39-BD22-B079F07B5DA3}" type="sibTrans" cxnId="{01C0DDA4-9A34-4507-AB2F-5E1055320FF8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969635B0-3705-4C82-9D68-23B07FDA4853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정산</a:t>
          </a:r>
        </a:p>
      </dgm:t>
    </dgm:pt>
    <dgm:pt modelId="{8219F8D3-B1CC-431A-89AA-46D064F70F1B}" type="parTrans" cxnId="{FB6B799A-D4C9-4C03-9A42-62ADAC4766FC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304F753F-4985-47BB-BC83-4EAD0FBE6617}" type="sibTrans" cxnId="{FB6B799A-D4C9-4C03-9A42-62ADAC4766FC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E7B17A53-0F1D-457D-AD2B-256EF98262D7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근무자관리</a:t>
          </a:r>
        </a:p>
      </dgm:t>
    </dgm:pt>
    <dgm:pt modelId="{63EE0A55-B12B-4472-AF61-C498D7A3D090}" type="sibTrans" cxnId="{CCC3BD33-B2C1-403D-88B4-4839618A018A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4259F6B5-AED3-4F97-9D2C-ADD80A5461A7}" type="parTrans" cxnId="{CCC3BD33-B2C1-403D-88B4-4839618A018A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D3B6FFC6-A14C-438E-9C71-569E22A5B4B3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마감</a:t>
          </a:r>
        </a:p>
      </dgm:t>
    </dgm:pt>
    <dgm:pt modelId="{9526048A-761B-4B1B-AFF0-51ECE59A8E82}" type="parTrans" cxnId="{041AFAF2-6D70-4DE0-8838-E8D7DFA69E41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EBE00CFC-6CE5-4D02-B5FB-3DCFB3643B3B}" type="sibTrans" cxnId="{041AFAF2-6D70-4DE0-8838-E8D7DFA69E41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B7BD053A-CBAC-4B8A-B813-BF0DFF83E5EC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관리</a:t>
          </a:r>
        </a:p>
      </dgm:t>
    </dgm:pt>
    <dgm:pt modelId="{D1B6F1E9-0737-4F4D-8CB6-A6BB3B32DF4C}" type="parTrans" cxnId="{8D3C6E35-5787-4C32-ADCC-3E3878F963E8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B162292A-AE8E-4BC0-B90F-3CAD8D7FE785}" type="sibTrans" cxnId="{8D3C6E35-5787-4C32-ADCC-3E3878F963E8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7E5F76C4-E835-4743-8DED-74E8152604F2}">
      <dgm:prSet phldrT="[텍스트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매출집계</a:t>
          </a:r>
        </a:p>
      </dgm:t>
    </dgm:pt>
    <dgm:pt modelId="{442FA78A-9377-4000-9633-30E9D8F579BC}" type="parTrans" cxnId="{0EEA7F4C-26F8-437C-B611-BFB172E785D6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55794E58-282B-4982-BFA3-62312F23DA52}" type="sibTrans" cxnId="{0EEA7F4C-26F8-437C-B611-BFB172E785D6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4358E819-88EA-4750-8057-4AF599C25D28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메뉴관리</a:t>
          </a:r>
        </a:p>
      </dgm:t>
    </dgm:pt>
    <dgm:pt modelId="{3208F00A-5D61-494A-AFF4-3A7D77FCE692}" type="parTrans" cxnId="{78724E2B-F7AD-460E-89A9-47D114B8324E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831CDEB8-688A-407B-BC2E-A8F9D471689D}" type="sibTrans" cxnId="{78724E2B-F7AD-460E-89A9-47D114B8324E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A6C24772-CACE-48A2-8FBF-992C7AB36EFC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영업</a:t>
          </a:r>
        </a:p>
      </dgm:t>
    </dgm:pt>
    <dgm:pt modelId="{C7117D94-AC67-4A8A-9F50-E8A243EAD6C5}" type="parTrans" cxnId="{2431C4C5-25CA-4272-9DDB-AE80B204780A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338F4662-BEF3-4C12-9B90-F358C1A92C5D}" type="sibTrans" cxnId="{2431C4C5-25CA-4272-9DDB-AE80B204780A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14D80B00-9FF8-47E8-ABF9-233C5AA2D166}">
      <dgm:prSet phldrT="[텍스트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주문</a:t>
          </a:r>
          <a:r>
            <a: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/</a:t>
          </a:r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계산</a:t>
          </a:r>
        </a:p>
      </dgm:t>
    </dgm:pt>
    <dgm:pt modelId="{BE0D15FB-B2D1-42F8-ACAD-873AD3086F60}" type="parTrans" cxnId="{F75D7D4A-F91B-44AA-A63F-F2ADEC3417E5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EED7739E-0C1D-4350-8D3B-8ADCBD6E281F}" type="sibTrans" cxnId="{F75D7D4A-F91B-44AA-A63F-F2ADEC3417E5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4CF0D254-3B18-4DDB-BF33-AC67473E6102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공지사항</a:t>
          </a:r>
        </a:p>
      </dgm:t>
    </dgm:pt>
    <dgm:pt modelId="{CBF036DF-4BE5-4F9D-8DD0-740953119E01}" type="parTrans" cxnId="{BDA5E98F-B187-4153-B543-9E68E5071D50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69272B34-7213-48B4-859E-BD69DCB7A08B}" type="sibTrans" cxnId="{BDA5E98F-B187-4153-B543-9E68E5071D50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E3C7BD1C-8567-4B5E-89D6-9A09F0229240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설정</a:t>
          </a:r>
        </a:p>
      </dgm:t>
    </dgm:pt>
    <dgm:pt modelId="{E02E277C-92CF-463E-A854-9DF01D35DCDE}" type="parTrans" cxnId="{FA4E1065-61F4-47CF-9729-76ADFE7FAE44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F3A22626-6B55-4961-81D7-3F7B34EA7BDC}" type="sibTrans" cxnId="{FA4E1065-61F4-47CF-9729-76ADFE7FAE44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5B8BC5CB-C3D2-4E8D-8C84-7B1965C547A5}">
      <dgm:prSet phldrT="[텍스트]"/>
      <dgm:spPr/>
      <dgm:t>
        <a:bodyPr/>
        <a:lstStyle/>
        <a:p>
          <a:pPr algn="ctr" latinLnBrk="1"/>
          <a:r>
            <a: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중도입금</a:t>
          </a:r>
          <a:endParaRPr lang="ko-KR" altLang="en-US" dirty="0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6075C8D2-10E7-48E2-8243-999F90FA0D63}" type="parTrans" cxnId="{929D3278-1F58-4A7B-9A85-F6EAF8DF5BD6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3B25C631-C221-40F7-8CB5-DCA2BF2E0F7B}" type="sibTrans" cxnId="{929D3278-1F58-4A7B-9A85-F6EAF8DF5BD6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2D235BD9-F7BE-4DBC-A95E-A22A14F51523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중도출금</a:t>
          </a:r>
        </a:p>
      </dgm:t>
    </dgm:pt>
    <dgm:pt modelId="{522DFD8D-E0EA-4924-ABA0-1387311329FE}" type="parTrans" cxnId="{C7DB3910-A58C-4B15-979D-1F7B51837706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50F63AC2-4A7C-4FEA-9FD8-AF6BCD062FD2}" type="sibTrans" cxnId="{C7DB3910-A58C-4B15-979D-1F7B51837706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F1F55628-97A1-4CC9-8BE0-20FCD1CF50B8}">
      <dgm:prSet phldrT="[텍스트]"/>
      <dgm:spPr/>
      <dgm:t>
        <a:bodyPr/>
        <a:lstStyle/>
        <a:p>
          <a:pPr algn="ctr" latinLnBrk="1"/>
          <a:r>
            <a: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입출금내역</a:t>
          </a:r>
          <a:endParaRPr lang="ko-KR" altLang="en-US" dirty="0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91D5E0FC-E3BE-420A-B3A9-6AA153593668}" type="parTrans" cxnId="{804AC1CF-BAA8-46C5-BD88-F569E19962B8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F6C7A321-55E9-4ACF-9D4E-C50811A5F564}" type="sibTrans" cxnId="{804AC1CF-BAA8-46C5-BD88-F569E19962B8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F98E831B-2997-4CA6-977A-13974DF5C8A8}">
      <dgm:prSet phldrT="[텍스트]"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 algn="ctr" latinLnBrk="1"/>
          <a:r>
            <a:rPr lang="ko-KR" altLang="en-US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주문결제내역</a:t>
          </a:r>
          <a:endParaRPr lang="en-US" altLang="ko-KR" sz="1200" dirty="0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CDB106DD-C63D-4392-80FB-A8F2354109D2}" type="parTrans" cxnId="{2DAF24BC-84CE-4963-8C51-72F3B9B08E07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0C78F63D-BF28-4EC3-8EC3-61C247D9862D}" type="sibTrans" cxnId="{2DAF24BC-84CE-4963-8C51-72F3B9B08E07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79999174-E2E7-40C8-999D-0A4A41C4B201}" type="pres">
      <dgm:prSet presAssocID="{431E11EB-1EC9-46C2-A300-A6925F7FF39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2F823D-C63E-41EE-B3C4-B32156492425}" type="pres">
      <dgm:prSet presAssocID="{38B008D0-1D84-42AB-8398-718B2EBB9F5B}" presName="root" presStyleCnt="0"/>
      <dgm:spPr/>
    </dgm:pt>
    <dgm:pt modelId="{DA5B24FA-215B-4E8F-B3FC-892C2A2A3F07}" type="pres">
      <dgm:prSet presAssocID="{38B008D0-1D84-42AB-8398-718B2EBB9F5B}" presName="rootComposite" presStyleCnt="0"/>
      <dgm:spPr/>
    </dgm:pt>
    <dgm:pt modelId="{2B561AEB-BAC2-44AC-A501-2B889E206250}" type="pres">
      <dgm:prSet presAssocID="{38B008D0-1D84-42AB-8398-718B2EBB9F5B}" presName="rootText" presStyleLbl="node1" presStyleIdx="0" presStyleCnt="6"/>
      <dgm:spPr/>
    </dgm:pt>
    <dgm:pt modelId="{90C6E5BD-2757-4543-818F-4EBEFB2E5F4B}" type="pres">
      <dgm:prSet presAssocID="{38B008D0-1D84-42AB-8398-718B2EBB9F5B}" presName="rootConnector" presStyleLbl="node1" presStyleIdx="0" presStyleCnt="6"/>
      <dgm:spPr/>
    </dgm:pt>
    <dgm:pt modelId="{A66668EE-0D4C-4C7F-89A6-DC4E01C43DFD}" type="pres">
      <dgm:prSet presAssocID="{38B008D0-1D84-42AB-8398-718B2EBB9F5B}" presName="childShape" presStyleCnt="0"/>
      <dgm:spPr/>
    </dgm:pt>
    <dgm:pt modelId="{F64AED8C-FB3D-47A5-B4DB-94E28450DB42}" type="pres">
      <dgm:prSet presAssocID="{8C8147E2-CB1A-4409-BE3F-3DD3791CE3C9}" presName="Name13" presStyleLbl="parChTrans1D2" presStyleIdx="0" presStyleCnt="11"/>
      <dgm:spPr/>
    </dgm:pt>
    <dgm:pt modelId="{C6283948-419C-4815-A105-1089864DE8D1}" type="pres">
      <dgm:prSet presAssocID="{B4F27EFC-8029-4C52-95AD-874C20F24ACE}" presName="childText" presStyleLbl="bgAcc1" presStyleIdx="0" presStyleCnt="11">
        <dgm:presLayoutVars>
          <dgm:bulletEnabled val="1"/>
        </dgm:presLayoutVars>
      </dgm:prSet>
      <dgm:spPr/>
    </dgm:pt>
    <dgm:pt modelId="{4465E424-1F62-4F50-9AF4-450BF02F8773}" type="pres">
      <dgm:prSet presAssocID="{9526048A-761B-4B1B-AFF0-51ECE59A8E82}" presName="Name13" presStyleLbl="parChTrans1D2" presStyleIdx="1" presStyleCnt="11"/>
      <dgm:spPr/>
    </dgm:pt>
    <dgm:pt modelId="{5C9B7A8E-4FFE-431A-A547-8DAF3B978EDC}" type="pres">
      <dgm:prSet presAssocID="{D3B6FFC6-A14C-438E-9C71-569E22A5B4B3}" presName="childText" presStyleLbl="bgAcc1" presStyleIdx="1" presStyleCnt="11">
        <dgm:presLayoutVars>
          <dgm:bulletEnabled val="1"/>
        </dgm:presLayoutVars>
      </dgm:prSet>
      <dgm:spPr/>
    </dgm:pt>
    <dgm:pt modelId="{31F4D58C-D85C-407F-98C5-62C7C1700D96}" type="pres">
      <dgm:prSet presAssocID="{31071B0C-4B9B-4D68-A86F-C1C9BA378FFD}" presName="Name13" presStyleLbl="parChTrans1D2" presStyleIdx="2" presStyleCnt="11"/>
      <dgm:spPr/>
    </dgm:pt>
    <dgm:pt modelId="{209B2FCC-BAD8-47FE-A39F-EB25FE9A4C3D}" type="pres">
      <dgm:prSet presAssocID="{F719974C-FE05-421B-92CC-9804888626C5}" presName="childText" presStyleLbl="bgAcc1" presStyleIdx="2" presStyleCnt="11">
        <dgm:presLayoutVars>
          <dgm:bulletEnabled val="1"/>
        </dgm:presLayoutVars>
      </dgm:prSet>
      <dgm:spPr/>
    </dgm:pt>
    <dgm:pt modelId="{6D06CA9C-E89C-41D0-9D56-4491743315C8}" type="pres">
      <dgm:prSet presAssocID="{CDB106DD-C63D-4392-80FB-A8F2354109D2}" presName="Name13" presStyleLbl="parChTrans1D2" presStyleIdx="3" presStyleCnt="11"/>
      <dgm:spPr/>
    </dgm:pt>
    <dgm:pt modelId="{E73E83D4-6B61-428E-8BDC-196D5BEBF1F1}" type="pres">
      <dgm:prSet presAssocID="{F98E831B-2997-4CA6-977A-13974DF5C8A8}" presName="childText" presStyleLbl="bgAcc1" presStyleIdx="3" presStyleCnt="11">
        <dgm:presLayoutVars>
          <dgm:bulletEnabled val="1"/>
        </dgm:presLayoutVars>
      </dgm:prSet>
      <dgm:spPr/>
    </dgm:pt>
    <dgm:pt modelId="{8BCF2AEF-B573-4EBA-80F7-2DCB4941579E}" type="pres">
      <dgm:prSet presAssocID="{969635B0-3705-4C82-9D68-23B07FDA4853}" presName="root" presStyleCnt="0"/>
      <dgm:spPr/>
    </dgm:pt>
    <dgm:pt modelId="{C6A4BA58-458B-40C5-B93A-F79F7F64BBC6}" type="pres">
      <dgm:prSet presAssocID="{969635B0-3705-4C82-9D68-23B07FDA4853}" presName="rootComposite" presStyleCnt="0"/>
      <dgm:spPr/>
    </dgm:pt>
    <dgm:pt modelId="{2DA78E4C-7511-4C28-AFCC-97D0BF5B6A69}" type="pres">
      <dgm:prSet presAssocID="{969635B0-3705-4C82-9D68-23B07FDA4853}" presName="rootText" presStyleLbl="node1" presStyleIdx="1" presStyleCnt="6"/>
      <dgm:spPr/>
    </dgm:pt>
    <dgm:pt modelId="{8DBDDC87-EC0E-43B2-8C25-006D0D0A6291}" type="pres">
      <dgm:prSet presAssocID="{969635B0-3705-4C82-9D68-23B07FDA4853}" presName="rootConnector" presStyleLbl="node1" presStyleIdx="1" presStyleCnt="6"/>
      <dgm:spPr/>
    </dgm:pt>
    <dgm:pt modelId="{DBECE1FF-0FC1-451A-8D9B-906583FF8900}" type="pres">
      <dgm:prSet presAssocID="{969635B0-3705-4C82-9D68-23B07FDA4853}" presName="childShape" presStyleCnt="0"/>
      <dgm:spPr/>
    </dgm:pt>
    <dgm:pt modelId="{39C2DC65-0A96-4BA9-B4D5-A2653141CF69}" type="pres">
      <dgm:prSet presAssocID="{442FA78A-9377-4000-9633-30E9D8F579BC}" presName="Name13" presStyleLbl="parChTrans1D2" presStyleIdx="4" presStyleCnt="11"/>
      <dgm:spPr/>
    </dgm:pt>
    <dgm:pt modelId="{7827FCAD-CA55-4EFB-9CA5-86593E9C6E6E}" type="pres">
      <dgm:prSet presAssocID="{7E5F76C4-E835-4743-8DED-74E8152604F2}" presName="childText" presStyleLbl="bgAcc1" presStyleIdx="4" presStyleCnt="11">
        <dgm:presLayoutVars>
          <dgm:bulletEnabled val="1"/>
        </dgm:presLayoutVars>
      </dgm:prSet>
      <dgm:spPr/>
    </dgm:pt>
    <dgm:pt modelId="{5391751B-98AB-4F03-92AD-AEFA8FA85D86}" type="pres">
      <dgm:prSet presAssocID="{6075C8D2-10E7-48E2-8243-999F90FA0D63}" presName="Name13" presStyleLbl="parChTrans1D2" presStyleIdx="5" presStyleCnt="11"/>
      <dgm:spPr/>
    </dgm:pt>
    <dgm:pt modelId="{FBC80556-E6BA-4652-A076-0931E7677824}" type="pres">
      <dgm:prSet presAssocID="{5B8BC5CB-C3D2-4E8D-8C84-7B1965C547A5}" presName="childText" presStyleLbl="bgAcc1" presStyleIdx="5" presStyleCnt="11">
        <dgm:presLayoutVars>
          <dgm:bulletEnabled val="1"/>
        </dgm:presLayoutVars>
      </dgm:prSet>
      <dgm:spPr/>
    </dgm:pt>
    <dgm:pt modelId="{75EE9841-CD4A-4869-BBEC-B5F42D37D5CA}" type="pres">
      <dgm:prSet presAssocID="{522DFD8D-E0EA-4924-ABA0-1387311329FE}" presName="Name13" presStyleLbl="parChTrans1D2" presStyleIdx="6" presStyleCnt="11"/>
      <dgm:spPr/>
    </dgm:pt>
    <dgm:pt modelId="{A29695E5-DB52-47D1-80E7-A95D785C29FA}" type="pres">
      <dgm:prSet presAssocID="{2D235BD9-F7BE-4DBC-A95E-A22A14F51523}" presName="childText" presStyleLbl="bgAcc1" presStyleIdx="6" presStyleCnt="11">
        <dgm:presLayoutVars>
          <dgm:bulletEnabled val="1"/>
        </dgm:presLayoutVars>
      </dgm:prSet>
      <dgm:spPr/>
    </dgm:pt>
    <dgm:pt modelId="{C3D73578-3EB5-4905-A03A-039334A8BB1C}" type="pres">
      <dgm:prSet presAssocID="{91D5E0FC-E3BE-420A-B3A9-6AA153593668}" presName="Name13" presStyleLbl="parChTrans1D2" presStyleIdx="7" presStyleCnt="11"/>
      <dgm:spPr/>
    </dgm:pt>
    <dgm:pt modelId="{F564E584-2295-4087-B6DE-5ED32F86CC6C}" type="pres">
      <dgm:prSet presAssocID="{F1F55628-97A1-4CC9-8BE0-20FCD1CF50B8}" presName="childText" presStyleLbl="bgAcc1" presStyleIdx="7" presStyleCnt="11">
        <dgm:presLayoutVars>
          <dgm:bulletEnabled val="1"/>
        </dgm:presLayoutVars>
      </dgm:prSet>
      <dgm:spPr/>
    </dgm:pt>
    <dgm:pt modelId="{0BB1079C-E4BB-4A7B-A221-445BF84D14FA}" type="pres">
      <dgm:prSet presAssocID="{B7BD053A-CBAC-4B8A-B813-BF0DFF83E5EC}" presName="root" presStyleCnt="0"/>
      <dgm:spPr/>
    </dgm:pt>
    <dgm:pt modelId="{35AD02EF-C969-4196-AF11-782A02726080}" type="pres">
      <dgm:prSet presAssocID="{B7BD053A-CBAC-4B8A-B813-BF0DFF83E5EC}" presName="rootComposite" presStyleCnt="0"/>
      <dgm:spPr/>
    </dgm:pt>
    <dgm:pt modelId="{3BE44F4D-E9CC-4439-86F8-377C17D8ACB0}" type="pres">
      <dgm:prSet presAssocID="{B7BD053A-CBAC-4B8A-B813-BF0DFF83E5EC}" presName="rootText" presStyleLbl="node1" presStyleIdx="2" presStyleCnt="6"/>
      <dgm:spPr/>
    </dgm:pt>
    <dgm:pt modelId="{666E0D92-CFB3-43D2-BF64-7035B94B12E1}" type="pres">
      <dgm:prSet presAssocID="{B7BD053A-CBAC-4B8A-B813-BF0DFF83E5EC}" presName="rootConnector" presStyleLbl="node1" presStyleIdx="2" presStyleCnt="6"/>
      <dgm:spPr/>
    </dgm:pt>
    <dgm:pt modelId="{D1F2FCB9-561D-411C-A287-0488B66BA1C8}" type="pres">
      <dgm:prSet presAssocID="{B7BD053A-CBAC-4B8A-B813-BF0DFF83E5EC}" presName="childShape" presStyleCnt="0"/>
      <dgm:spPr/>
    </dgm:pt>
    <dgm:pt modelId="{54B8FEA2-5A81-4775-BEA7-728DCCBD4E76}" type="pres">
      <dgm:prSet presAssocID="{4259F6B5-AED3-4F97-9D2C-ADD80A5461A7}" presName="Name13" presStyleLbl="parChTrans1D2" presStyleIdx="8" presStyleCnt="11"/>
      <dgm:spPr/>
    </dgm:pt>
    <dgm:pt modelId="{F3A93C29-917E-4075-90AF-67E399C26EC6}" type="pres">
      <dgm:prSet presAssocID="{E7B17A53-0F1D-457D-AD2B-256EF98262D7}" presName="childText" presStyleLbl="bgAcc1" presStyleIdx="8" presStyleCnt="11">
        <dgm:presLayoutVars>
          <dgm:bulletEnabled val="1"/>
        </dgm:presLayoutVars>
      </dgm:prSet>
      <dgm:spPr/>
    </dgm:pt>
    <dgm:pt modelId="{3F41D3DF-6C75-444C-920E-04B89B2461A4}" type="pres">
      <dgm:prSet presAssocID="{3208F00A-5D61-494A-AFF4-3A7D77FCE692}" presName="Name13" presStyleLbl="parChTrans1D2" presStyleIdx="9" presStyleCnt="11"/>
      <dgm:spPr/>
    </dgm:pt>
    <dgm:pt modelId="{4E9D65B0-9034-4BC7-B3BF-012D4CC570D1}" type="pres">
      <dgm:prSet presAssocID="{4358E819-88EA-4750-8057-4AF599C25D28}" presName="childText" presStyleLbl="bgAcc1" presStyleIdx="9" presStyleCnt="11">
        <dgm:presLayoutVars>
          <dgm:bulletEnabled val="1"/>
        </dgm:presLayoutVars>
      </dgm:prSet>
      <dgm:spPr/>
    </dgm:pt>
    <dgm:pt modelId="{B07B0ECF-5A36-46BD-A603-62F5AEE20CD0}" type="pres">
      <dgm:prSet presAssocID="{A6C24772-CACE-48A2-8FBF-992C7AB36EFC}" presName="root" presStyleCnt="0"/>
      <dgm:spPr/>
    </dgm:pt>
    <dgm:pt modelId="{BA29B10F-237B-4DDE-8DA8-300C4980F00A}" type="pres">
      <dgm:prSet presAssocID="{A6C24772-CACE-48A2-8FBF-992C7AB36EFC}" presName="rootComposite" presStyleCnt="0"/>
      <dgm:spPr/>
    </dgm:pt>
    <dgm:pt modelId="{EAAC4AAB-5A84-4A81-9780-65F71BE4B625}" type="pres">
      <dgm:prSet presAssocID="{A6C24772-CACE-48A2-8FBF-992C7AB36EFC}" presName="rootText" presStyleLbl="node1" presStyleIdx="3" presStyleCnt="6"/>
      <dgm:spPr/>
    </dgm:pt>
    <dgm:pt modelId="{720CAC7D-9AFD-4D3A-AF58-769DBB476BF0}" type="pres">
      <dgm:prSet presAssocID="{A6C24772-CACE-48A2-8FBF-992C7AB36EFC}" presName="rootConnector" presStyleLbl="node1" presStyleIdx="3" presStyleCnt="6"/>
      <dgm:spPr/>
    </dgm:pt>
    <dgm:pt modelId="{C2B13916-E5F2-4C0E-8E6C-23B598E168BE}" type="pres">
      <dgm:prSet presAssocID="{A6C24772-CACE-48A2-8FBF-992C7AB36EFC}" presName="childShape" presStyleCnt="0"/>
      <dgm:spPr/>
    </dgm:pt>
    <dgm:pt modelId="{ECEC3321-DE27-450F-AD70-FAE7093AC05E}" type="pres">
      <dgm:prSet presAssocID="{BE0D15FB-B2D1-42F8-ACAD-873AD3086F60}" presName="Name13" presStyleLbl="parChTrans1D2" presStyleIdx="10" presStyleCnt="11"/>
      <dgm:spPr/>
    </dgm:pt>
    <dgm:pt modelId="{F294DC6D-2175-47DF-910B-162EDDE9EA6C}" type="pres">
      <dgm:prSet presAssocID="{14D80B00-9FF8-47E8-ABF9-233C5AA2D166}" presName="childText" presStyleLbl="bgAcc1" presStyleIdx="10" presStyleCnt="11">
        <dgm:presLayoutVars>
          <dgm:bulletEnabled val="1"/>
        </dgm:presLayoutVars>
      </dgm:prSet>
      <dgm:spPr/>
    </dgm:pt>
    <dgm:pt modelId="{3646A67D-8E06-4557-9121-A866C30FFF16}" type="pres">
      <dgm:prSet presAssocID="{4CF0D254-3B18-4DDB-BF33-AC67473E6102}" presName="root" presStyleCnt="0"/>
      <dgm:spPr/>
    </dgm:pt>
    <dgm:pt modelId="{549FBBD6-D42E-414A-9F31-C5EDCF3344BE}" type="pres">
      <dgm:prSet presAssocID="{4CF0D254-3B18-4DDB-BF33-AC67473E6102}" presName="rootComposite" presStyleCnt="0"/>
      <dgm:spPr/>
    </dgm:pt>
    <dgm:pt modelId="{2CFE47DE-403F-4089-8DEE-8DC3DF8CDE08}" type="pres">
      <dgm:prSet presAssocID="{4CF0D254-3B18-4DDB-BF33-AC67473E6102}" presName="rootText" presStyleLbl="node1" presStyleIdx="4" presStyleCnt="6"/>
      <dgm:spPr/>
    </dgm:pt>
    <dgm:pt modelId="{ED9CDD7C-79FE-4BEC-8DED-EBB1283A8901}" type="pres">
      <dgm:prSet presAssocID="{4CF0D254-3B18-4DDB-BF33-AC67473E6102}" presName="rootConnector" presStyleLbl="node1" presStyleIdx="4" presStyleCnt="6"/>
      <dgm:spPr/>
    </dgm:pt>
    <dgm:pt modelId="{3A1FA7CC-1F44-452C-9A6F-A2EAFCB32DB6}" type="pres">
      <dgm:prSet presAssocID="{4CF0D254-3B18-4DDB-BF33-AC67473E6102}" presName="childShape" presStyleCnt="0"/>
      <dgm:spPr/>
    </dgm:pt>
    <dgm:pt modelId="{F1D23452-9206-4326-A412-FDEB601F4DC1}" type="pres">
      <dgm:prSet presAssocID="{E3C7BD1C-8567-4B5E-89D6-9A09F0229240}" presName="root" presStyleCnt="0"/>
      <dgm:spPr/>
    </dgm:pt>
    <dgm:pt modelId="{5855C761-2501-42C9-BE40-3E7214CFA488}" type="pres">
      <dgm:prSet presAssocID="{E3C7BD1C-8567-4B5E-89D6-9A09F0229240}" presName="rootComposite" presStyleCnt="0"/>
      <dgm:spPr/>
    </dgm:pt>
    <dgm:pt modelId="{68581A3F-6A59-49DD-B114-AE1959B80F6F}" type="pres">
      <dgm:prSet presAssocID="{E3C7BD1C-8567-4B5E-89D6-9A09F0229240}" presName="rootText" presStyleLbl="node1" presStyleIdx="5" presStyleCnt="6"/>
      <dgm:spPr/>
    </dgm:pt>
    <dgm:pt modelId="{0DB331F0-1506-4C6A-9C1A-94F6FFDD9116}" type="pres">
      <dgm:prSet presAssocID="{E3C7BD1C-8567-4B5E-89D6-9A09F0229240}" presName="rootConnector" presStyleLbl="node1" presStyleIdx="5" presStyleCnt="6"/>
      <dgm:spPr/>
    </dgm:pt>
    <dgm:pt modelId="{ECF01F05-7CFB-4EBE-B1BF-057DCACF9168}" type="pres">
      <dgm:prSet presAssocID="{E3C7BD1C-8567-4B5E-89D6-9A09F0229240}" presName="childShape" presStyleCnt="0"/>
      <dgm:spPr/>
    </dgm:pt>
  </dgm:ptLst>
  <dgm:cxnLst>
    <dgm:cxn modelId="{49DC6A05-E699-4D83-AB0E-9DEE382944AD}" type="presOf" srcId="{2D235BD9-F7BE-4DBC-A95E-A22A14F51523}" destId="{A29695E5-DB52-47D1-80E7-A95D785C29FA}" srcOrd="0" destOrd="0" presId="urn:microsoft.com/office/officeart/2005/8/layout/hierarchy3"/>
    <dgm:cxn modelId="{3B04600D-44BB-45AD-B91D-73481B219F41}" type="presOf" srcId="{4CF0D254-3B18-4DDB-BF33-AC67473E6102}" destId="{ED9CDD7C-79FE-4BEC-8DED-EBB1283A8901}" srcOrd="1" destOrd="0" presId="urn:microsoft.com/office/officeart/2005/8/layout/hierarchy3"/>
    <dgm:cxn modelId="{C7DB3910-A58C-4B15-979D-1F7B51837706}" srcId="{969635B0-3705-4C82-9D68-23B07FDA4853}" destId="{2D235BD9-F7BE-4DBC-A95E-A22A14F51523}" srcOrd="2" destOrd="0" parTransId="{522DFD8D-E0EA-4924-ABA0-1387311329FE}" sibTransId="{50F63AC2-4A7C-4FEA-9FD8-AF6BCD062FD2}"/>
    <dgm:cxn modelId="{8138281C-EE25-4688-AB58-CFA72FC6AA01}" type="presOf" srcId="{4358E819-88EA-4750-8057-4AF599C25D28}" destId="{4E9D65B0-9034-4BC7-B3BF-012D4CC570D1}" srcOrd="0" destOrd="0" presId="urn:microsoft.com/office/officeart/2005/8/layout/hierarchy3"/>
    <dgm:cxn modelId="{3C14691C-D546-442C-9D2D-F0327CDD2D76}" type="presOf" srcId="{6075C8D2-10E7-48E2-8243-999F90FA0D63}" destId="{5391751B-98AB-4F03-92AD-AEFA8FA85D86}" srcOrd="0" destOrd="0" presId="urn:microsoft.com/office/officeart/2005/8/layout/hierarchy3"/>
    <dgm:cxn modelId="{7FCA831C-D097-4AF5-8BFC-F34BC8143A03}" type="presOf" srcId="{F98E831B-2997-4CA6-977A-13974DF5C8A8}" destId="{E73E83D4-6B61-428E-8BDC-196D5BEBF1F1}" srcOrd="0" destOrd="0" presId="urn:microsoft.com/office/officeart/2005/8/layout/hierarchy3"/>
    <dgm:cxn modelId="{D7B9DF29-44B0-4032-820D-67736F73985F}" type="presOf" srcId="{14D80B00-9FF8-47E8-ABF9-233C5AA2D166}" destId="{F294DC6D-2175-47DF-910B-162EDDE9EA6C}" srcOrd="0" destOrd="0" presId="urn:microsoft.com/office/officeart/2005/8/layout/hierarchy3"/>
    <dgm:cxn modelId="{78724E2B-F7AD-460E-89A9-47D114B8324E}" srcId="{B7BD053A-CBAC-4B8A-B813-BF0DFF83E5EC}" destId="{4358E819-88EA-4750-8057-4AF599C25D28}" srcOrd="1" destOrd="0" parTransId="{3208F00A-5D61-494A-AFF4-3A7D77FCE692}" sibTransId="{831CDEB8-688A-407B-BC2E-A8F9D471689D}"/>
    <dgm:cxn modelId="{1403BC33-2388-4E2D-BBBC-2F623137E6C4}" type="presOf" srcId="{9526048A-761B-4B1B-AFF0-51ECE59A8E82}" destId="{4465E424-1F62-4F50-9AF4-450BF02F8773}" srcOrd="0" destOrd="0" presId="urn:microsoft.com/office/officeart/2005/8/layout/hierarchy3"/>
    <dgm:cxn modelId="{CCC3BD33-B2C1-403D-88B4-4839618A018A}" srcId="{B7BD053A-CBAC-4B8A-B813-BF0DFF83E5EC}" destId="{E7B17A53-0F1D-457D-AD2B-256EF98262D7}" srcOrd="0" destOrd="0" parTransId="{4259F6B5-AED3-4F97-9D2C-ADD80A5461A7}" sibTransId="{63EE0A55-B12B-4472-AF61-C498D7A3D090}"/>
    <dgm:cxn modelId="{8D3C6E35-5787-4C32-ADCC-3E3878F963E8}" srcId="{431E11EB-1EC9-46C2-A300-A6925F7FF39F}" destId="{B7BD053A-CBAC-4B8A-B813-BF0DFF83E5EC}" srcOrd="2" destOrd="0" parTransId="{D1B6F1E9-0737-4F4D-8CB6-A6BB3B32DF4C}" sibTransId="{B162292A-AE8E-4BC0-B90F-3CAD8D7FE785}"/>
    <dgm:cxn modelId="{B79B3939-CA72-424C-BBC1-A416AFFA41D0}" type="presOf" srcId="{38B008D0-1D84-42AB-8398-718B2EBB9F5B}" destId="{90C6E5BD-2757-4543-818F-4EBEFB2E5F4B}" srcOrd="1" destOrd="0" presId="urn:microsoft.com/office/officeart/2005/8/layout/hierarchy3"/>
    <dgm:cxn modelId="{B0FE9642-8D97-42FB-8A64-279353363C68}" type="presOf" srcId="{E7B17A53-0F1D-457D-AD2B-256EF98262D7}" destId="{F3A93C29-917E-4075-90AF-67E399C26EC6}" srcOrd="0" destOrd="0" presId="urn:microsoft.com/office/officeart/2005/8/layout/hierarchy3"/>
    <dgm:cxn modelId="{FA4E1065-61F4-47CF-9729-76ADFE7FAE44}" srcId="{431E11EB-1EC9-46C2-A300-A6925F7FF39F}" destId="{E3C7BD1C-8567-4B5E-89D6-9A09F0229240}" srcOrd="5" destOrd="0" parTransId="{E02E277C-92CF-463E-A854-9DF01D35DCDE}" sibTransId="{F3A22626-6B55-4961-81D7-3F7B34EA7BDC}"/>
    <dgm:cxn modelId="{B298AC48-8D48-4338-AD85-AD3BFF5A391F}" type="presOf" srcId="{CDB106DD-C63D-4392-80FB-A8F2354109D2}" destId="{6D06CA9C-E89C-41D0-9D56-4491743315C8}" srcOrd="0" destOrd="0" presId="urn:microsoft.com/office/officeart/2005/8/layout/hierarchy3"/>
    <dgm:cxn modelId="{1424656A-F487-4808-B4FB-643F59A6074D}" type="presOf" srcId="{F1F55628-97A1-4CC9-8BE0-20FCD1CF50B8}" destId="{F564E584-2295-4087-B6DE-5ED32F86CC6C}" srcOrd="0" destOrd="0" presId="urn:microsoft.com/office/officeart/2005/8/layout/hierarchy3"/>
    <dgm:cxn modelId="{F75D7D4A-F91B-44AA-A63F-F2ADEC3417E5}" srcId="{A6C24772-CACE-48A2-8FBF-992C7AB36EFC}" destId="{14D80B00-9FF8-47E8-ABF9-233C5AA2D166}" srcOrd="0" destOrd="0" parTransId="{BE0D15FB-B2D1-42F8-ACAD-873AD3086F60}" sibTransId="{EED7739E-0C1D-4350-8D3B-8ADCBD6E281F}"/>
    <dgm:cxn modelId="{F834634B-CC2F-4EFB-A613-3CA5DC3861DA}" type="presOf" srcId="{D3B6FFC6-A14C-438E-9C71-569E22A5B4B3}" destId="{5C9B7A8E-4FFE-431A-A547-8DAF3B978EDC}" srcOrd="0" destOrd="0" presId="urn:microsoft.com/office/officeart/2005/8/layout/hierarchy3"/>
    <dgm:cxn modelId="{0EEA7F4C-26F8-437C-B611-BFB172E785D6}" srcId="{969635B0-3705-4C82-9D68-23B07FDA4853}" destId="{7E5F76C4-E835-4743-8DED-74E8152604F2}" srcOrd="0" destOrd="0" parTransId="{442FA78A-9377-4000-9633-30E9D8F579BC}" sibTransId="{55794E58-282B-4982-BFA3-62312F23DA52}"/>
    <dgm:cxn modelId="{FF1B786E-1623-478C-A80F-AEF574EB42AA}" type="presOf" srcId="{8C8147E2-CB1A-4409-BE3F-3DD3791CE3C9}" destId="{F64AED8C-FB3D-47A5-B4DB-94E28450DB42}" srcOrd="0" destOrd="0" presId="urn:microsoft.com/office/officeart/2005/8/layout/hierarchy3"/>
    <dgm:cxn modelId="{12EF3C4F-6E2D-43F1-AB42-3959F94505B2}" type="presOf" srcId="{969635B0-3705-4C82-9D68-23B07FDA4853}" destId="{8DBDDC87-EC0E-43B2-8C25-006D0D0A6291}" srcOrd="1" destOrd="0" presId="urn:microsoft.com/office/officeart/2005/8/layout/hierarchy3"/>
    <dgm:cxn modelId="{3096C054-2C49-49CC-87F1-42FC7AE61799}" type="presOf" srcId="{F719974C-FE05-421B-92CC-9804888626C5}" destId="{209B2FCC-BAD8-47FE-A39F-EB25FE9A4C3D}" srcOrd="0" destOrd="0" presId="urn:microsoft.com/office/officeart/2005/8/layout/hierarchy3"/>
    <dgm:cxn modelId="{F68D7B75-322D-4B34-8615-93B32A5DEFE0}" type="presOf" srcId="{E3C7BD1C-8567-4B5E-89D6-9A09F0229240}" destId="{68581A3F-6A59-49DD-B114-AE1959B80F6F}" srcOrd="0" destOrd="0" presId="urn:microsoft.com/office/officeart/2005/8/layout/hierarchy3"/>
    <dgm:cxn modelId="{929D3278-1F58-4A7B-9A85-F6EAF8DF5BD6}" srcId="{969635B0-3705-4C82-9D68-23B07FDA4853}" destId="{5B8BC5CB-C3D2-4E8D-8C84-7B1965C547A5}" srcOrd="1" destOrd="0" parTransId="{6075C8D2-10E7-48E2-8243-999F90FA0D63}" sibTransId="{3B25C631-C221-40F7-8CB5-DCA2BF2E0F7B}"/>
    <dgm:cxn modelId="{AA5ED480-C9CB-48B6-A01C-87EED4842E54}" type="presOf" srcId="{4CF0D254-3B18-4DDB-BF33-AC67473E6102}" destId="{2CFE47DE-403F-4089-8DEE-8DC3DF8CDE08}" srcOrd="0" destOrd="0" presId="urn:microsoft.com/office/officeart/2005/8/layout/hierarchy3"/>
    <dgm:cxn modelId="{3E403688-791B-4482-BDF9-CEB55D6A2038}" type="presOf" srcId="{522DFD8D-E0EA-4924-ABA0-1387311329FE}" destId="{75EE9841-CD4A-4869-BBEC-B5F42D37D5CA}" srcOrd="0" destOrd="0" presId="urn:microsoft.com/office/officeart/2005/8/layout/hierarchy3"/>
    <dgm:cxn modelId="{40346289-55ED-43E6-9B85-FD4C9910A1BD}" srcId="{38B008D0-1D84-42AB-8398-718B2EBB9F5B}" destId="{B4F27EFC-8029-4C52-95AD-874C20F24ACE}" srcOrd="0" destOrd="0" parTransId="{8C8147E2-CB1A-4409-BE3F-3DD3791CE3C9}" sibTransId="{8EF48EF7-EBB8-458A-9D11-FE876EF04D9A}"/>
    <dgm:cxn modelId="{19F4E18B-93E8-4564-B17D-7CE0CD1F9089}" type="presOf" srcId="{E3C7BD1C-8567-4B5E-89D6-9A09F0229240}" destId="{0DB331F0-1506-4C6A-9C1A-94F6FFDD9116}" srcOrd="1" destOrd="0" presId="urn:microsoft.com/office/officeart/2005/8/layout/hierarchy3"/>
    <dgm:cxn modelId="{BDA5E98F-B187-4153-B543-9E68E5071D50}" srcId="{431E11EB-1EC9-46C2-A300-A6925F7FF39F}" destId="{4CF0D254-3B18-4DDB-BF33-AC67473E6102}" srcOrd="4" destOrd="0" parTransId="{CBF036DF-4BE5-4F9D-8DD0-740953119E01}" sibTransId="{69272B34-7213-48B4-859E-BD69DCB7A08B}"/>
    <dgm:cxn modelId="{C108A693-803E-491F-97AC-56AED96E066C}" type="presOf" srcId="{969635B0-3705-4C82-9D68-23B07FDA4853}" destId="{2DA78E4C-7511-4C28-AFCC-97D0BF5B6A69}" srcOrd="0" destOrd="0" presId="urn:microsoft.com/office/officeart/2005/8/layout/hierarchy3"/>
    <dgm:cxn modelId="{F5331A97-F578-4B68-BDF5-3E1C46353A78}" type="presOf" srcId="{A6C24772-CACE-48A2-8FBF-992C7AB36EFC}" destId="{EAAC4AAB-5A84-4A81-9780-65F71BE4B625}" srcOrd="0" destOrd="0" presId="urn:microsoft.com/office/officeart/2005/8/layout/hierarchy3"/>
    <dgm:cxn modelId="{FB6B799A-D4C9-4C03-9A42-62ADAC4766FC}" srcId="{431E11EB-1EC9-46C2-A300-A6925F7FF39F}" destId="{969635B0-3705-4C82-9D68-23B07FDA4853}" srcOrd="1" destOrd="0" parTransId="{8219F8D3-B1CC-431A-89AA-46D064F70F1B}" sibTransId="{304F753F-4985-47BB-BC83-4EAD0FBE6617}"/>
    <dgm:cxn modelId="{893FC59D-F089-4B6A-9582-7929881EB1B7}" type="presOf" srcId="{B7BD053A-CBAC-4B8A-B813-BF0DFF83E5EC}" destId="{666E0D92-CFB3-43D2-BF64-7035B94B12E1}" srcOrd="1" destOrd="0" presId="urn:microsoft.com/office/officeart/2005/8/layout/hierarchy3"/>
    <dgm:cxn modelId="{F886D29E-6FDE-41FC-AC59-1FC29BDF419E}" type="presOf" srcId="{B4F27EFC-8029-4C52-95AD-874C20F24ACE}" destId="{C6283948-419C-4815-A105-1089864DE8D1}" srcOrd="0" destOrd="0" presId="urn:microsoft.com/office/officeart/2005/8/layout/hierarchy3"/>
    <dgm:cxn modelId="{073FE19F-6D4A-4A2F-9B17-4526F6A2A6B7}" type="presOf" srcId="{431E11EB-1EC9-46C2-A300-A6925F7FF39F}" destId="{79999174-E2E7-40C8-999D-0A4A41C4B201}" srcOrd="0" destOrd="0" presId="urn:microsoft.com/office/officeart/2005/8/layout/hierarchy3"/>
    <dgm:cxn modelId="{01C0DDA4-9A34-4507-AB2F-5E1055320FF8}" srcId="{38B008D0-1D84-42AB-8398-718B2EBB9F5B}" destId="{F719974C-FE05-421B-92CC-9804888626C5}" srcOrd="2" destOrd="0" parTransId="{31071B0C-4B9B-4D68-A86F-C1C9BA378FFD}" sibTransId="{5D4B39A4-216F-4F39-BD22-B079F07B5DA3}"/>
    <dgm:cxn modelId="{7DDDFDA9-081D-41D6-8B6D-448BB3F9588D}" type="presOf" srcId="{5B8BC5CB-C3D2-4E8D-8C84-7B1965C547A5}" destId="{FBC80556-E6BA-4652-A076-0931E7677824}" srcOrd="0" destOrd="0" presId="urn:microsoft.com/office/officeart/2005/8/layout/hierarchy3"/>
    <dgm:cxn modelId="{EA4425B4-2B9A-47B9-8441-E57C11124E2E}" type="presOf" srcId="{4259F6B5-AED3-4F97-9D2C-ADD80A5461A7}" destId="{54B8FEA2-5A81-4775-BEA7-728DCCBD4E76}" srcOrd="0" destOrd="0" presId="urn:microsoft.com/office/officeart/2005/8/layout/hierarchy3"/>
    <dgm:cxn modelId="{2DAF24BC-84CE-4963-8C51-72F3B9B08E07}" srcId="{38B008D0-1D84-42AB-8398-718B2EBB9F5B}" destId="{F98E831B-2997-4CA6-977A-13974DF5C8A8}" srcOrd="3" destOrd="0" parTransId="{CDB106DD-C63D-4392-80FB-A8F2354109D2}" sibTransId="{0C78F63D-BF28-4EC3-8EC3-61C247D9862D}"/>
    <dgm:cxn modelId="{00EBBDC4-5F65-472B-9BA0-B22B2818D42D}" type="presOf" srcId="{3208F00A-5D61-494A-AFF4-3A7D77FCE692}" destId="{3F41D3DF-6C75-444C-920E-04B89B2461A4}" srcOrd="0" destOrd="0" presId="urn:microsoft.com/office/officeart/2005/8/layout/hierarchy3"/>
    <dgm:cxn modelId="{2431C4C5-25CA-4272-9DDB-AE80B204780A}" srcId="{431E11EB-1EC9-46C2-A300-A6925F7FF39F}" destId="{A6C24772-CACE-48A2-8FBF-992C7AB36EFC}" srcOrd="3" destOrd="0" parTransId="{C7117D94-AC67-4A8A-9F50-E8A243EAD6C5}" sibTransId="{338F4662-BEF3-4C12-9B90-F358C1A92C5D}"/>
    <dgm:cxn modelId="{C40527C6-454A-4625-9525-66F8F72900B9}" type="presOf" srcId="{A6C24772-CACE-48A2-8FBF-992C7AB36EFC}" destId="{720CAC7D-9AFD-4D3A-AF58-769DBB476BF0}" srcOrd="1" destOrd="0" presId="urn:microsoft.com/office/officeart/2005/8/layout/hierarchy3"/>
    <dgm:cxn modelId="{ADBE68CE-0056-4C1E-AA80-8F185193C2BD}" type="presOf" srcId="{B7BD053A-CBAC-4B8A-B813-BF0DFF83E5EC}" destId="{3BE44F4D-E9CC-4439-86F8-377C17D8ACB0}" srcOrd="0" destOrd="0" presId="urn:microsoft.com/office/officeart/2005/8/layout/hierarchy3"/>
    <dgm:cxn modelId="{804AC1CF-BAA8-46C5-BD88-F569E19962B8}" srcId="{969635B0-3705-4C82-9D68-23B07FDA4853}" destId="{F1F55628-97A1-4CC9-8BE0-20FCD1CF50B8}" srcOrd="3" destOrd="0" parTransId="{91D5E0FC-E3BE-420A-B3A9-6AA153593668}" sibTransId="{F6C7A321-55E9-4ACF-9D4E-C50811A5F564}"/>
    <dgm:cxn modelId="{8411C3D3-47B0-4248-96E2-239912879122}" type="presOf" srcId="{7E5F76C4-E835-4743-8DED-74E8152604F2}" destId="{7827FCAD-CA55-4EFB-9CA5-86593E9C6E6E}" srcOrd="0" destOrd="0" presId="urn:microsoft.com/office/officeart/2005/8/layout/hierarchy3"/>
    <dgm:cxn modelId="{0951DBD6-6D30-4DA2-83DA-FEE4CBD5D7AD}" type="presOf" srcId="{38B008D0-1D84-42AB-8398-718B2EBB9F5B}" destId="{2B561AEB-BAC2-44AC-A501-2B889E206250}" srcOrd="0" destOrd="0" presId="urn:microsoft.com/office/officeart/2005/8/layout/hierarchy3"/>
    <dgm:cxn modelId="{AAC5B0DD-9CD5-4A93-8F59-62714B5A450A}" type="presOf" srcId="{442FA78A-9377-4000-9633-30E9D8F579BC}" destId="{39C2DC65-0A96-4BA9-B4D5-A2653141CF69}" srcOrd="0" destOrd="0" presId="urn:microsoft.com/office/officeart/2005/8/layout/hierarchy3"/>
    <dgm:cxn modelId="{3386B0E2-1079-4FB3-B471-BED3421AE40B}" type="presOf" srcId="{91D5E0FC-E3BE-420A-B3A9-6AA153593668}" destId="{C3D73578-3EB5-4905-A03A-039334A8BB1C}" srcOrd="0" destOrd="0" presId="urn:microsoft.com/office/officeart/2005/8/layout/hierarchy3"/>
    <dgm:cxn modelId="{8798EFE9-71C3-4AD2-A5F1-9E485898AA44}" type="presOf" srcId="{BE0D15FB-B2D1-42F8-ACAD-873AD3086F60}" destId="{ECEC3321-DE27-450F-AD70-FAE7093AC05E}" srcOrd="0" destOrd="0" presId="urn:microsoft.com/office/officeart/2005/8/layout/hierarchy3"/>
    <dgm:cxn modelId="{041AFAF2-6D70-4DE0-8838-E8D7DFA69E41}" srcId="{38B008D0-1D84-42AB-8398-718B2EBB9F5B}" destId="{D3B6FFC6-A14C-438E-9C71-569E22A5B4B3}" srcOrd="1" destOrd="0" parTransId="{9526048A-761B-4B1B-AFF0-51ECE59A8E82}" sibTransId="{EBE00CFC-6CE5-4D02-B5FB-3DCFB3643B3B}"/>
    <dgm:cxn modelId="{8BD32AF4-05F2-4448-BD88-44BED4243937}" srcId="{431E11EB-1EC9-46C2-A300-A6925F7FF39F}" destId="{38B008D0-1D84-42AB-8398-718B2EBB9F5B}" srcOrd="0" destOrd="0" parTransId="{547AB1A3-B4E0-4A2E-BC71-D541A18A21C3}" sibTransId="{C6EF7BA3-E9FE-4596-A610-E45BB0341FAF}"/>
    <dgm:cxn modelId="{33EFB8FB-A6A3-4955-9270-66270876163F}" type="presOf" srcId="{31071B0C-4B9B-4D68-A86F-C1C9BA378FFD}" destId="{31F4D58C-D85C-407F-98C5-62C7C1700D96}" srcOrd="0" destOrd="0" presId="urn:microsoft.com/office/officeart/2005/8/layout/hierarchy3"/>
    <dgm:cxn modelId="{5742285E-DEA7-43F5-8254-EE245475582F}" type="presParOf" srcId="{79999174-E2E7-40C8-999D-0A4A41C4B201}" destId="{E42F823D-C63E-41EE-B3C4-B32156492425}" srcOrd="0" destOrd="0" presId="urn:microsoft.com/office/officeart/2005/8/layout/hierarchy3"/>
    <dgm:cxn modelId="{9B089FD2-0A3E-42AA-9DFF-367F49F992E0}" type="presParOf" srcId="{E42F823D-C63E-41EE-B3C4-B32156492425}" destId="{DA5B24FA-215B-4E8F-B3FC-892C2A2A3F07}" srcOrd="0" destOrd="0" presId="urn:microsoft.com/office/officeart/2005/8/layout/hierarchy3"/>
    <dgm:cxn modelId="{C5449ADF-7D8F-4897-98BB-4D86A00E7D6C}" type="presParOf" srcId="{DA5B24FA-215B-4E8F-B3FC-892C2A2A3F07}" destId="{2B561AEB-BAC2-44AC-A501-2B889E206250}" srcOrd="0" destOrd="0" presId="urn:microsoft.com/office/officeart/2005/8/layout/hierarchy3"/>
    <dgm:cxn modelId="{A14DE8A7-EFE8-4FCB-A882-778BE537A66C}" type="presParOf" srcId="{DA5B24FA-215B-4E8F-B3FC-892C2A2A3F07}" destId="{90C6E5BD-2757-4543-818F-4EBEFB2E5F4B}" srcOrd="1" destOrd="0" presId="urn:microsoft.com/office/officeart/2005/8/layout/hierarchy3"/>
    <dgm:cxn modelId="{76F85E5E-9228-4231-80B7-DFB35BE07B51}" type="presParOf" srcId="{E42F823D-C63E-41EE-B3C4-B32156492425}" destId="{A66668EE-0D4C-4C7F-89A6-DC4E01C43DFD}" srcOrd="1" destOrd="0" presId="urn:microsoft.com/office/officeart/2005/8/layout/hierarchy3"/>
    <dgm:cxn modelId="{3A736C24-03AF-4827-88F9-4B1AD1DE7085}" type="presParOf" srcId="{A66668EE-0D4C-4C7F-89A6-DC4E01C43DFD}" destId="{F64AED8C-FB3D-47A5-B4DB-94E28450DB42}" srcOrd="0" destOrd="0" presId="urn:microsoft.com/office/officeart/2005/8/layout/hierarchy3"/>
    <dgm:cxn modelId="{0E8B23A5-3AB9-4DFA-9448-EFD44A001252}" type="presParOf" srcId="{A66668EE-0D4C-4C7F-89A6-DC4E01C43DFD}" destId="{C6283948-419C-4815-A105-1089864DE8D1}" srcOrd="1" destOrd="0" presId="urn:microsoft.com/office/officeart/2005/8/layout/hierarchy3"/>
    <dgm:cxn modelId="{311AD461-CD67-4382-9DBD-B25DF287E716}" type="presParOf" srcId="{A66668EE-0D4C-4C7F-89A6-DC4E01C43DFD}" destId="{4465E424-1F62-4F50-9AF4-450BF02F8773}" srcOrd="2" destOrd="0" presId="urn:microsoft.com/office/officeart/2005/8/layout/hierarchy3"/>
    <dgm:cxn modelId="{CB5A7D39-3228-49C7-9497-5E3686B6FA9B}" type="presParOf" srcId="{A66668EE-0D4C-4C7F-89A6-DC4E01C43DFD}" destId="{5C9B7A8E-4FFE-431A-A547-8DAF3B978EDC}" srcOrd="3" destOrd="0" presId="urn:microsoft.com/office/officeart/2005/8/layout/hierarchy3"/>
    <dgm:cxn modelId="{B2E92AEE-9241-40F3-95A4-12B16F5492A0}" type="presParOf" srcId="{A66668EE-0D4C-4C7F-89A6-DC4E01C43DFD}" destId="{31F4D58C-D85C-407F-98C5-62C7C1700D96}" srcOrd="4" destOrd="0" presId="urn:microsoft.com/office/officeart/2005/8/layout/hierarchy3"/>
    <dgm:cxn modelId="{51A9D816-F640-4F4E-809B-D8DEC798E79D}" type="presParOf" srcId="{A66668EE-0D4C-4C7F-89A6-DC4E01C43DFD}" destId="{209B2FCC-BAD8-47FE-A39F-EB25FE9A4C3D}" srcOrd="5" destOrd="0" presId="urn:microsoft.com/office/officeart/2005/8/layout/hierarchy3"/>
    <dgm:cxn modelId="{38608863-B943-4815-A16E-D547736589E8}" type="presParOf" srcId="{A66668EE-0D4C-4C7F-89A6-DC4E01C43DFD}" destId="{6D06CA9C-E89C-41D0-9D56-4491743315C8}" srcOrd="6" destOrd="0" presId="urn:microsoft.com/office/officeart/2005/8/layout/hierarchy3"/>
    <dgm:cxn modelId="{B8A0FBEF-FA7F-4702-BA27-145CD7C26BF7}" type="presParOf" srcId="{A66668EE-0D4C-4C7F-89A6-DC4E01C43DFD}" destId="{E73E83D4-6B61-428E-8BDC-196D5BEBF1F1}" srcOrd="7" destOrd="0" presId="urn:microsoft.com/office/officeart/2005/8/layout/hierarchy3"/>
    <dgm:cxn modelId="{3D14C9DC-B375-4D09-8BF1-6F684198B459}" type="presParOf" srcId="{79999174-E2E7-40C8-999D-0A4A41C4B201}" destId="{8BCF2AEF-B573-4EBA-80F7-2DCB4941579E}" srcOrd="1" destOrd="0" presId="urn:microsoft.com/office/officeart/2005/8/layout/hierarchy3"/>
    <dgm:cxn modelId="{A54811EB-8E41-4898-B631-4987C1906FC9}" type="presParOf" srcId="{8BCF2AEF-B573-4EBA-80F7-2DCB4941579E}" destId="{C6A4BA58-458B-40C5-B93A-F79F7F64BBC6}" srcOrd="0" destOrd="0" presId="urn:microsoft.com/office/officeart/2005/8/layout/hierarchy3"/>
    <dgm:cxn modelId="{10B302EB-7979-4F20-836F-1D2210CEEDBD}" type="presParOf" srcId="{C6A4BA58-458B-40C5-B93A-F79F7F64BBC6}" destId="{2DA78E4C-7511-4C28-AFCC-97D0BF5B6A69}" srcOrd="0" destOrd="0" presId="urn:microsoft.com/office/officeart/2005/8/layout/hierarchy3"/>
    <dgm:cxn modelId="{2DB601D0-160C-4453-99FF-462A11A2505D}" type="presParOf" srcId="{C6A4BA58-458B-40C5-B93A-F79F7F64BBC6}" destId="{8DBDDC87-EC0E-43B2-8C25-006D0D0A6291}" srcOrd="1" destOrd="0" presId="urn:microsoft.com/office/officeart/2005/8/layout/hierarchy3"/>
    <dgm:cxn modelId="{B9785F70-7EAF-4FD0-9C45-8CA7A9A24349}" type="presParOf" srcId="{8BCF2AEF-B573-4EBA-80F7-2DCB4941579E}" destId="{DBECE1FF-0FC1-451A-8D9B-906583FF8900}" srcOrd="1" destOrd="0" presId="urn:microsoft.com/office/officeart/2005/8/layout/hierarchy3"/>
    <dgm:cxn modelId="{36A6A3D5-AF51-480D-A2D6-576526693867}" type="presParOf" srcId="{DBECE1FF-0FC1-451A-8D9B-906583FF8900}" destId="{39C2DC65-0A96-4BA9-B4D5-A2653141CF69}" srcOrd="0" destOrd="0" presId="urn:microsoft.com/office/officeart/2005/8/layout/hierarchy3"/>
    <dgm:cxn modelId="{423C9002-0FB2-40B1-9DA3-1AB9951248FD}" type="presParOf" srcId="{DBECE1FF-0FC1-451A-8D9B-906583FF8900}" destId="{7827FCAD-CA55-4EFB-9CA5-86593E9C6E6E}" srcOrd="1" destOrd="0" presId="urn:microsoft.com/office/officeart/2005/8/layout/hierarchy3"/>
    <dgm:cxn modelId="{E398E814-D419-48ED-91C6-1C04F88A8207}" type="presParOf" srcId="{DBECE1FF-0FC1-451A-8D9B-906583FF8900}" destId="{5391751B-98AB-4F03-92AD-AEFA8FA85D86}" srcOrd="2" destOrd="0" presId="urn:microsoft.com/office/officeart/2005/8/layout/hierarchy3"/>
    <dgm:cxn modelId="{11EB3F06-B06C-47DC-B3A0-146975AA9B32}" type="presParOf" srcId="{DBECE1FF-0FC1-451A-8D9B-906583FF8900}" destId="{FBC80556-E6BA-4652-A076-0931E7677824}" srcOrd="3" destOrd="0" presId="urn:microsoft.com/office/officeart/2005/8/layout/hierarchy3"/>
    <dgm:cxn modelId="{73031555-9C4C-42DC-90E1-51167098C320}" type="presParOf" srcId="{DBECE1FF-0FC1-451A-8D9B-906583FF8900}" destId="{75EE9841-CD4A-4869-BBEC-B5F42D37D5CA}" srcOrd="4" destOrd="0" presId="urn:microsoft.com/office/officeart/2005/8/layout/hierarchy3"/>
    <dgm:cxn modelId="{5EC01685-0EA0-43FF-B38A-6F68E7FBF79D}" type="presParOf" srcId="{DBECE1FF-0FC1-451A-8D9B-906583FF8900}" destId="{A29695E5-DB52-47D1-80E7-A95D785C29FA}" srcOrd="5" destOrd="0" presId="urn:microsoft.com/office/officeart/2005/8/layout/hierarchy3"/>
    <dgm:cxn modelId="{02BE4010-9BB2-4BC8-9F08-66B2D24A7CCA}" type="presParOf" srcId="{DBECE1FF-0FC1-451A-8D9B-906583FF8900}" destId="{C3D73578-3EB5-4905-A03A-039334A8BB1C}" srcOrd="6" destOrd="0" presId="urn:microsoft.com/office/officeart/2005/8/layout/hierarchy3"/>
    <dgm:cxn modelId="{110F95F7-260F-4D79-9569-9C4AC20DE26F}" type="presParOf" srcId="{DBECE1FF-0FC1-451A-8D9B-906583FF8900}" destId="{F564E584-2295-4087-B6DE-5ED32F86CC6C}" srcOrd="7" destOrd="0" presId="urn:microsoft.com/office/officeart/2005/8/layout/hierarchy3"/>
    <dgm:cxn modelId="{EE117FBD-FA6B-4405-AC95-2872D8B11BBA}" type="presParOf" srcId="{79999174-E2E7-40C8-999D-0A4A41C4B201}" destId="{0BB1079C-E4BB-4A7B-A221-445BF84D14FA}" srcOrd="2" destOrd="0" presId="urn:microsoft.com/office/officeart/2005/8/layout/hierarchy3"/>
    <dgm:cxn modelId="{2785DABF-7339-4484-AA24-1A07AB7D3B88}" type="presParOf" srcId="{0BB1079C-E4BB-4A7B-A221-445BF84D14FA}" destId="{35AD02EF-C969-4196-AF11-782A02726080}" srcOrd="0" destOrd="0" presId="urn:microsoft.com/office/officeart/2005/8/layout/hierarchy3"/>
    <dgm:cxn modelId="{227A41D7-DF95-4CEA-9E7C-323F048CABD9}" type="presParOf" srcId="{35AD02EF-C969-4196-AF11-782A02726080}" destId="{3BE44F4D-E9CC-4439-86F8-377C17D8ACB0}" srcOrd="0" destOrd="0" presId="urn:microsoft.com/office/officeart/2005/8/layout/hierarchy3"/>
    <dgm:cxn modelId="{68B7DA85-FE96-433F-8791-79C5AEDFFFFD}" type="presParOf" srcId="{35AD02EF-C969-4196-AF11-782A02726080}" destId="{666E0D92-CFB3-43D2-BF64-7035B94B12E1}" srcOrd="1" destOrd="0" presId="urn:microsoft.com/office/officeart/2005/8/layout/hierarchy3"/>
    <dgm:cxn modelId="{08EA253F-893C-40EA-94B9-FF4680E9AE82}" type="presParOf" srcId="{0BB1079C-E4BB-4A7B-A221-445BF84D14FA}" destId="{D1F2FCB9-561D-411C-A287-0488B66BA1C8}" srcOrd="1" destOrd="0" presId="urn:microsoft.com/office/officeart/2005/8/layout/hierarchy3"/>
    <dgm:cxn modelId="{4E923FD7-71E6-46E8-A4AC-EE3AA387584B}" type="presParOf" srcId="{D1F2FCB9-561D-411C-A287-0488B66BA1C8}" destId="{54B8FEA2-5A81-4775-BEA7-728DCCBD4E76}" srcOrd="0" destOrd="0" presId="urn:microsoft.com/office/officeart/2005/8/layout/hierarchy3"/>
    <dgm:cxn modelId="{25114473-44F3-4341-B083-C789C5610F1A}" type="presParOf" srcId="{D1F2FCB9-561D-411C-A287-0488B66BA1C8}" destId="{F3A93C29-917E-4075-90AF-67E399C26EC6}" srcOrd="1" destOrd="0" presId="urn:microsoft.com/office/officeart/2005/8/layout/hierarchy3"/>
    <dgm:cxn modelId="{4E915D6B-17CF-446C-8F2F-A35A1079083C}" type="presParOf" srcId="{D1F2FCB9-561D-411C-A287-0488B66BA1C8}" destId="{3F41D3DF-6C75-444C-920E-04B89B2461A4}" srcOrd="2" destOrd="0" presId="urn:microsoft.com/office/officeart/2005/8/layout/hierarchy3"/>
    <dgm:cxn modelId="{FDC57F8A-D04E-4A2F-9513-C9E75891F10F}" type="presParOf" srcId="{D1F2FCB9-561D-411C-A287-0488B66BA1C8}" destId="{4E9D65B0-9034-4BC7-B3BF-012D4CC570D1}" srcOrd="3" destOrd="0" presId="urn:microsoft.com/office/officeart/2005/8/layout/hierarchy3"/>
    <dgm:cxn modelId="{D15AB589-BF34-4C13-B889-218482C73DD2}" type="presParOf" srcId="{79999174-E2E7-40C8-999D-0A4A41C4B201}" destId="{B07B0ECF-5A36-46BD-A603-62F5AEE20CD0}" srcOrd="3" destOrd="0" presId="urn:microsoft.com/office/officeart/2005/8/layout/hierarchy3"/>
    <dgm:cxn modelId="{AFF3952B-8E0F-4BEF-A572-7AA9C9D7381F}" type="presParOf" srcId="{B07B0ECF-5A36-46BD-A603-62F5AEE20CD0}" destId="{BA29B10F-237B-4DDE-8DA8-300C4980F00A}" srcOrd="0" destOrd="0" presId="urn:microsoft.com/office/officeart/2005/8/layout/hierarchy3"/>
    <dgm:cxn modelId="{0C6BFA44-E329-4781-A7D9-2D623BEC7957}" type="presParOf" srcId="{BA29B10F-237B-4DDE-8DA8-300C4980F00A}" destId="{EAAC4AAB-5A84-4A81-9780-65F71BE4B625}" srcOrd="0" destOrd="0" presId="urn:microsoft.com/office/officeart/2005/8/layout/hierarchy3"/>
    <dgm:cxn modelId="{051758ED-F9C2-469C-870D-49720F58AC51}" type="presParOf" srcId="{BA29B10F-237B-4DDE-8DA8-300C4980F00A}" destId="{720CAC7D-9AFD-4D3A-AF58-769DBB476BF0}" srcOrd="1" destOrd="0" presId="urn:microsoft.com/office/officeart/2005/8/layout/hierarchy3"/>
    <dgm:cxn modelId="{C5C7E0AE-863F-4D1A-AB67-E74C322F5C26}" type="presParOf" srcId="{B07B0ECF-5A36-46BD-A603-62F5AEE20CD0}" destId="{C2B13916-E5F2-4C0E-8E6C-23B598E168BE}" srcOrd="1" destOrd="0" presId="urn:microsoft.com/office/officeart/2005/8/layout/hierarchy3"/>
    <dgm:cxn modelId="{4C0C1002-C937-45DE-B065-B829D8EE90F1}" type="presParOf" srcId="{C2B13916-E5F2-4C0E-8E6C-23B598E168BE}" destId="{ECEC3321-DE27-450F-AD70-FAE7093AC05E}" srcOrd="0" destOrd="0" presId="urn:microsoft.com/office/officeart/2005/8/layout/hierarchy3"/>
    <dgm:cxn modelId="{C277FB85-6EB3-49DE-9945-62191EF45F93}" type="presParOf" srcId="{C2B13916-E5F2-4C0E-8E6C-23B598E168BE}" destId="{F294DC6D-2175-47DF-910B-162EDDE9EA6C}" srcOrd="1" destOrd="0" presId="urn:microsoft.com/office/officeart/2005/8/layout/hierarchy3"/>
    <dgm:cxn modelId="{D6A30620-AAFD-4D4C-88A9-960D93DA6720}" type="presParOf" srcId="{79999174-E2E7-40C8-999D-0A4A41C4B201}" destId="{3646A67D-8E06-4557-9121-A866C30FFF16}" srcOrd="4" destOrd="0" presId="urn:microsoft.com/office/officeart/2005/8/layout/hierarchy3"/>
    <dgm:cxn modelId="{E64FA32F-5D6B-47CC-AFFD-8850D904955A}" type="presParOf" srcId="{3646A67D-8E06-4557-9121-A866C30FFF16}" destId="{549FBBD6-D42E-414A-9F31-C5EDCF3344BE}" srcOrd="0" destOrd="0" presId="urn:microsoft.com/office/officeart/2005/8/layout/hierarchy3"/>
    <dgm:cxn modelId="{3E41C479-512D-448E-82BE-D00EB7315447}" type="presParOf" srcId="{549FBBD6-D42E-414A-9F31-C5EDCF3344BE}" destId="{2CFE47DE-403F-4089-8DEE-8DC3DF8CDE08}" srcOrd="0" destOrd="0" presId="urn:microsoft.com/office/officeart/2005/8/layout/hierarchy3"/>
    <dgm:cxn modelId="{4F127AD6-50F7-41A9-8A48-C11D9565F20C}" type="presParOf" srcId="{549FBBD6-D42E-414A-9F31-C5EDCF3344BE}" destId="{ED9CDD7C-79FE-4BEC-8DED-EBB1283A8901}" srcOrd="1" destOrd="0" presId="urn:microsoft.com/office/officeart/2005/8/layout/hierarchy3"/>
    <dgm:cxn modelId="{07AA1AC7-6070-4635-A274-E53183A14340}" type="presParOf" srcId="{3646A67D-8E06-4557-9121-A866C30FFF16}" destId="{3A1FA7CC-1F44-452C-9A6F-A2EAFCB32DB6}" srcOrd="1" destOrd="0" presId="urn:microsoft.com/office/officeart/2005/8/layout/hierarchy3"/>
    <dgm:cxn modelId="{8DEE6890-0025-4671-BE7F-4085BB962629}" type="presParOf" srcId="{79999174-E2E7-40C8-999D-0A4A41C4B201}" destId="{F1D23452-9206-4326-A412-FDEB601F4DC1}" srcOrd="5" destOrd="0" presId="urn:microsoft.com/office/officeart/2005/8/layout/hierarchy3"/>
    <dgm:cxn modelId="{C99BE616-373D-4A74-AED8-BB5D8EF97247}" type="presParOf" srcId="{F1D23452-9206-4326-A412-FDEB601F4DC1}" destId="{5855C761-2501-42C9-BE40-3E7214CFA488}" srcOrd="0" destOrd="0" presId="urn:microsoft.com/office/officeart/2005/8/layout/hierarchy3"/>
    <dgm:cxn modelId="{FF88F889-1559-439F-8F3B-6E612064F4BF}" type="presParOf" srcId="{5855C761-2501-42C9-BE40-3E7214CFA488}" destId="{68581A3F-6A59-49DD-B114-AE1959B80F6F}" srcOrd="0" destOrd="0" presId="urn:microsoft.com/office/officeart/2005/8/layout/hierarchy3"/>
    <dgm:cxn modelId="{D27F29EA-14B2-4F99-B712-306F3D22BE02}" type="presParOf" srcId="{5855C761-2501-42C9-BE40-3E7214CFA488}" destId="{0DB331F0-1506-4C6A-9C1A-94F6FFDD9116}" srcOrd="1" destOrd="0" presId="urn:microsoft.com/office/officeart/2005/8/layout/hierarchy3"/>
    <dgm:cxn modelId="{477BE237-E987-4E3A-9C73-8CBA2CABE95E}" type="presParOf" srcId="{F1D23452-9206-4326-A412-FDEB601F4DC1}" destId="{ECF01F05-7CFB-4EBE-B1BF-057DCACF916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61AEB-BAC2-44AC-A501-2B889E206250}">
      <dsp:nvSpPr>
        <dsp:cNvPr id="0" name=""/>
        <dsp:cNvSpPr/>
      </dsp:nvSpPr>
      <dsp:spPr>
        <a:xfrm>
          <a:off x="8985" y="3745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영업관리</a:t>
          </a:r>
        </a:p>
      </dsp:txBody>
      <dsp:txXfrm>
        <a:off x="30189" y="24949"/>
        <a:ext cx="1405540" cy="681566"/>
      </dsp:txXfrm>
    </dsp:sp>
    <dsp:sp modelId="{F64AED8C-FB3D-47A5-B4DB-94E28450DB42}">
      <dsp:nvSpPr>
        <dsp:cNvPr id="0" name=""/>
        <dsp:cNvSpPr/>
      </dsp:nvSpPr>
      <dsp:spPr>
        <a:xfrm>
          <a:off x="153780" y="727720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83948-419C-4815-A105-1089864DE8D1}">
      <dsp:nvSpPr>
        <dsp:cNvPr id="0" name=""/>
        <dsp:cNvSpPr/>
      </dsp:nvSpPr>
      <dsp:spPr>
        <a:xfrm>
          <a:off x="298575" y="908713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오픈</a:t>
          </a:r>
        </a:p>
      </dsp:txBody>
      <dsp:txXfrm>
        <a:off x="319779" y="929917"/>
        <a:ext cx="1115951" cy="681566"/>
      </dsp:txXfrm>
    </dsp:sp>
    <dsp:sp modelId="{4465E424-1F62-4F50-9AF4-450BF02F8773}">
      <dsp:nvSpPr>
        <dsp:cNvPr id="0" name=""/>
        <dsp:cNvSpPr/>
      </dsp:nvSpPr>
      <dsp:spPr>
        <a:xfrm>
          <a:off x="153780" y="727720"/>
          <a:ext cx="144794" cy="144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948"/>
              </a:lnTo>
              <a:lnTo>
                <a:pt x="144794" y="14479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B7A8E-4FFE-431A-A547-8DAF3B978EDC}">
      <dsp:nvSpPr>
        <dsp:cNvPr id="0" name=""/>
        <dsp:cNvSpPr/>
      </dsp:nvSpPr>
      <dsp:spPr>
        <a:xfrm>
          <a:off x="298575" y="1813681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마감</a:t>
          </a:r>
        </a:p>
      </dsp:txBody>
      <dsp:txXfrm>
        <a:off x="319779" y="1834885"/>
        <a:ext cx="1115951" cy="681566"/>
      </dsp:txXfrm>
    </dsp:sp>
    <dsp:sp modelId="{31F4D58C-D85C-407F-98C5-62C7C1700D96}">
      <dsp:nvSpPr>
        <dsp:cNvPr id="0" name=""/>
        <dsp:cNvSpPr/>
      </dsp:nvSpPr>
      <dsp:spPr>
        <a:xfrm>
          <a:off x="153780" y="727720"/>
          <a:ext cx="144794" cy="235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2916"/>
              </a:lnTo>
              <a:lnTo>
                <a:pt x="144794" y="23529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B2FCC-BAD8-47FE-A39F-EB25FE9A4C3D}">
      <dsp:nvSpPr>
        <dsp:cNvPr id="0" name=""/>
        <dsp:cNvSpPr/>
      </dsp:nvSpPr>
      <dsp:spPr>
        <a:xfrm>
          <a:off x="298575" y="2718649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근무자변경</a:t>
          </a:r>
          <a:endParaRPr lang="en-US" altLang="ko-KR" sz="1800" kern="1200" dirty="0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sp:txBody>
      <dsp:txXfrm>
        <a:off x="319779" y="2739853"/>
        <a:ext cx="1115951" cy="681566"/>
      </dsp:txXfrm>
    </dsp:sp>
    <dsp:sp modelId="{6D06CA9C-E89C-41D0-9D56-4491743315C8}">
      <dsp:nvSpPr>
        <dsp:cNvPr id="0" name=""/>
        <dsp:cNvSpPr/>
      </dsp:nvSpPr>
      <dsp:spPr>
        <a:xfrm>
          <a:off x="153780" y="727720"/>
          <a:ext cx="144794" cy="3257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7884"/>
              </a:lnTo>
              <a:lnTo>
                <a:pt x="144794" y="32578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E83D4-6B61-428E-8BDC-196D5BEBF1F1}">
      <dsp:nvSpPr>
        <dsp:cNvPr id="0" name=""/>
        <dsp:cNvSpPr/>
      </dsp:nvSpPr>
      <dsp:spPr>
        <a:xfrm>
          <a:off x="298575" y="3623617"/>
          <a:ext cx="1158359" cy="72397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주문결제내역</a:t>
          </a:r>
          <a:endParaRPr lang="en-US" altLang="ko-KR" sz="1200" kern="1200" dirty="0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sp:txBody>
      <dsp:txXfrm>
        <a:off x="319779" y="3644821"/>
        <a:ext cx="1115951" cy="681566"/>
      </dsp:txXfrm>
    </dsp:sp>
    <dsp:sp modelId="{2DA78E4C-7511-4C28-AFCC-97D0BF5B6A69}">
      <dsp:nvSpPr>
        <dsp:cNvPr id="0" name=""/>
        <dsp:cNvSpPr/>
      </dsp:nvSpPr>
      <dsp:spPr>
        <a:xfrm>
          <a:off x="1818921" y="3745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정산</a:t>
          </a:r>
        </a:p>
      </dsp:txBody>
      <dsp:txXfrm>
        <a:off x="1840125" y="24949"/>
        <a:ext cx="1405540" cy="681566"/>
      </dsp:txXfrm>
    </dsp:sp>
    <dsp:sp modelId="{39C2DC65-0A96-4BA9-B4D5-A2653141CF69}">
      <dsp:nvSpPr>
        <dsp:cNvPr id="0" name=""/>
        <dsp:cNvSpPr/>
      </dsp:nvSpPr>
      <dsp:spPr>
        <a:xfrm>
          <a:off x="1963716" y="727720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27FCAD-CA55-4EFB-9CA5-86593E9C6E6E}">
      <dsp:nvSpPr>
        <dsp:cNvPr id="0" name=""/>
        <dsp:cNvSpPr/>
      </dsp:nvSpPr>
      <dsp:spPr>
        <a:xfrm>
          <a:off x="2108511" y="908713"/>
          <a:ext cx="1158359" cy="72397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매출집계</a:t>
          </a:r>
        </a:p>
      </dsp:txBody>
      <dsp:txXfrm>
        <a:off x="2129715" y="929917"/>
        <a:ext cx="1115951" cy="681566"/>
      </dsp:txXfrm>
    </dsp:sp>
    <dsp:sp modelId="{5391751B-98AB-4F03-92AD-AEFA8FA85D86}">
      <dsp:nvSpPr>
        <dsp:cNvPr id="0" name=""/>
        <dsp:cNvSpPr/>
      </dsp:nvSpPr>
      <dsp:spPr>
        <a:xfrm>
          <a:off x="1963716" y="727720"/>
          <a:ext cx="144794" cy="144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948"/>
              </a:lnTo>
              <a:lnTo>
                <a:pt x="144794" y="14479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80556-E6BA-4652-A076-0931E7677824}">
      <dsp:nvSpPr>
        <dsp:cNvPr id="0" name=""/>
        <dsp:cNvSpPr/>
      </dsp:nvSpPr>
      <dsp:spPr>
        <a:xfrm>
          <a:off x="2108511" y="1813681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중도입금</a:t>
          </a:r>
          <a:endParaRPr lang="ko-KR" altLang="en-US" sz="1800" kern="1200" dirty="0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sp:txBody>
      <dsp:txXfrm>
        <a:off x="2129715" y="1834885"/>
        <a:ext cx="1115951" cy="681566"/>
      </dsp:txXfrm>
    </dsp:sp>
    <dsp:sp modelId="{75EE9841-CD4A-4869-BBEC-B5F42D37D5CA}">
      <dsp:nvSpPr>
        <dsp:cNvPr id="0" name=""/>
        <dsp:cNvSpPr/>
      </dsp:nvSpPr>
      <dsp:spPr>
        <a:xfrm>
          <a:off x="1963716" y="727720"/>
          <a:ext cx="144794" cy="235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2916"/>
              </a:lnTo>
              <a:lnTo>
                <a:pt x="144794" y="23529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695E5-DB52-47D1-80E7-A95D785C29FA}">
      <dsp:nvSpPr>
        <dsp:cNvPr id="0" name=""/>
        <dsp:cNvSpPr/>
      </dsp:nvSpPr>
      <dsp:spPr>
        <a:xfrm>
          <a:off x="2108511" y="2718649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중도출금</a:t>
          </a:r>
        </a:p>
      </dsp:txBody>
      <dsp:txXfrm>
        <a:off x="2129715" y="2739853"/>
        <a:ext cx="1115951" cy="681566"/>
      </dsp:txXfrm>
    </dsp:sp>
    <dsp:sp modelId="{C3D73578-3EB5-4905-A03A-039334A8BB1C}">
      <dsp:nvSpPr>
        <dsp:cNvPr id="0" name=""/>
        <dsp:cNvSpPr/>
      </dsp:nvSpPr>
      <dsp:spPr>
        <a:xfrm>
          <a:off x="1963716" y="727720"/>
          <a:ext cx="144794" cy="3257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7884"/>
              </a:lnTo>
              <a:lnTo>
                <a:pt x="144794" y="32578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4E584-2295-4087-B6DE-5ED32F86CC6C}">
      <dsp:nvSpPr>
        <dsp:cNvPr id="0" name=""/>
        <dsp:cNvSpPr/>
      </dsp:nvSpPr>
      <dsp:spPr>
        <a:xfrm>
          <a:off x="2108511" y="3623617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입출금내역</a:t>
          </a:r>
          <a:endParaRPr lang="ko-KR" altLang="en-US" sz="1800" kern="1200" dirty="0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sp:txBody>
      <dsp:txXfrm>
        <a:off x="2129715" y="3644821"/>
        <a:ext cx="1115951" cy="681566"/>
      </dsp:txXfrm>
    </dsp:sp>
    <dsp:sp modelId="{3BE44F4D-E9CC-4439-86F8-377C17D8ACB0}">
      <dsp:nvSpPr>
        <dsp:cNvPr id="0" name=""/>
        <dsp:cNvSpPr/>
      </dsp:nvSpPr>
      <dsp:spPr>
        <a:xfrm>
          <a:off x="3628857" y="3745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관리</a:t>
          </a:r>
        </a:p>
      </dsp:txBody>
      <dsp:txXfrm>
        <a:off x="3650061" y="24949"/>
        <a:ext cx="1405540" cy="681566"/>
      </dsp:txXfrm>
    </dsp:sp>
    <dsp:sp modelId="{54B8FEA2-5A81-4775-BEA7-728DCCBD4E76}">
      <dsp:nvSpPr>
        <dsp:cNvPr id="0" name=""/>
        <dsp:cNvSpPr/>
      </dsp:nvSpPr>
      <dsp:spPr>
        <a:xfrm>
          <a:off x="3773652" y="727720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93C29-917E-4075-90AF-67E399C26EC6}">
      <dsp:nvSpPr>
        <dsp:cNvPr id="0" name=""/>
        <dsp:cNvSpPr/>
      </dsp:nvSpPr>
      <dsp:spPr>
        <a:xfrm>
          <a:off x="3918447" y="908713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근무자관리</a:t>
          </a:r>
        </a:p>
      </dsp:txBody>
      <dsp:txXfrm>
        <a:off x="3939651" y="929917"/>
        <a:ext cx="1115951" cy="681566"/>
      </dsp:txXfrm>
    </dsp:sp>
    <dsp:sp modelId="{3F41D3DF-6C75-444C-920E-04B89B2461A4}">
      <dsp:nvSpPr>
        <dsp:cNvPr id="0" name=""/>
        <dsp:cNvSpPr/>
      </dsp:nvSpPr>
      <dsp:spPr>
        <a:xfrm>
          <a:off x="3773652" y="727720"/>
          <a:ext cx="144794" cy="144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948"/>
              </a:lnTo>
              <a:lnTo>
                <a:pt x="144794" y="14479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D65B0-9034-4BC7-B3BF-012D4CC570D1}">
      <dsp:nvSpPr>
        <dsp:cNvPr id="0" name=""/>
        <dsp:cNvSpPr/>
      </dsp:nvSpPr>
      <dsp:spPr>
        <a:xfrm>
          <a:off x="3918447" y="1813681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메뉴관리</a:t>
          </a:r>
        </a:p>
      </dsp:txBody>
      <dsp:txXfrm>
        <a:off x="3939651" y="1834885"/>
        <a:ext cx="1115951" cy="681566"/>
      </dsp:txXfrm>
    </dsp:sp>
    <dsp:sp modelId="{EAAC4AAB-5A84-4A81-9780-65F71BE4B625}">
      <dsp:nvSpPr>
        <dsp:cNvPr id="0" name=""/>
        <dsp:cNvSpPr/>
      </dsp:nvSpPr>
      <dsp:spPr>
        <a:xfrm>
          <a:off x="5438793" y="3745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영업</a:t>
          </a:r>
        </a:p>
      </dsp:txBody>
      <dsp:txXfrm>
        <a:off x="5459997" y="24949"/>
        <a:ext cx="1405540" cy="681566"/>
      </dsp:txXfrm>
    </dsp:sp>
    <dsp:sp modelId="{ECEC3321-DE27-450F-AD70-FAE7093AC05E}">
      <dsp:nvSpPr>
        <dsp:cNvPr id="0" name=""/>
        <dsp:cNvSpPr/>
      </dsp:nvSpPr>
      <dsp:spPr>
        <a:xfrm>
          <a:off x="5583588" y="727720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4DC6D-2175-47DF-910B-162EDDE9EA6C}">
      <dsp:nvSpPr>
        <dsp:cNvPr id="0" name=""/>
        <dsp:cNvSpPr/>
      </dsp:nvSpPr>
      <dsp:spPr>
        <a:xfrm>
          <a:off x="5728383" y="908713"/>
          <a:ext cx="1158359" cy="72397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주문</a:t>
          </a:r>
          <a:r>
            <a:rPr lang="en-US" altLang="ko-KR" sz="18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/</a:t>
          </a:r>
          <a:r>
            <a:rPr lang="ko-KR" altLang="en-US" sz="18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계산</a:t>
          </a:r>
        </a:p>
      </dsp:txBody>
      <dsp:txXfrm>
        <a:off x="5749587" y="929917"/>
        <a:ext cx="1115951" cy="681566"/>
      </dsp:txXfrm>
    </dsp:sp>
    <dsp:sp modelId="{2CFE47DE-403F-4089-8DEE-8DC3DF8CDE08}">
      <dsp:nvSpPr>
        <dsp:cNvPr id="0" name=""/>
        <dsp:cNvSpPr/>
      </dsp:nvSpPr>
      <dsp:spPr>
        <a:xfrm>
          <a:off x="7248729" y="3745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공지사항</a:t>
          </a:r>
        </a:p>
      </dsp:txBody>
      <dsp:txXfrm>
        <a:off x="7269933" y="24949"/>
        <a:ext cx="1405540" cy="681566"/>
      </dsp:txXfrm>
    </dsp:sp>
    <dsp:sp modelId="{68581A3F-6A59-49DD-B114-AE1959B80F6F}">
      <dsp:nvSpPr>
        <dsp:cNvPr id="0" name=""/>
        <dsp:cNvSpPr/>
      </dsp:nvSpPr>
      <dsp:spPr>
        <a:xfrm>
          <a:off x="9058665" y="3745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설정</a:t>
          </a:r>
        </a:p>
      </dsp:txBody>
      <dsp:txXfrm>
        <a:off x="9079869" y="24949"/>
        <a:ext cx="1405540" cy="681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61965-54FF-412A-8FBF-001DF37533BB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2-87E9-4903-A852-B9203C3A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81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1A0EA-1B2A-4615-B38F-06A9036F6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FEE7F2-E70C-4B8E-844E-D586B8F23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590BA-DD3D-4BFD-AA89-A7D7CE36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AB20-EF17-45C4-A058-0B423DB7E989}" type="datetime1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51FEA-475C-4473-8378-23EC4A31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1E54F-C80A-43F3-912E-ACBBD618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8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0C4F4-675E-4474-8B29-7A6200E2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AB5BC2-323B-42F2-8E57-B81051AA4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7EE66-A6F4-4470-84D5-6D2A8D40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F029-8759-4C1E-846F-BBECCBBC9228}" type="datetime1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E16BA-A37A-4BB9-9CC9-7B58EE86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D52E54-F1B9-4E3F-B0DD-C91D3DDB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23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DE278F-CE82-40C3-A82E-846D87739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86A418-D96A-4B67-A2F3-C58D8C9C8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30B842-A308-4D62-999F-73CE58D3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740B-63CF-434A-8CBB-64F9FE6B3D38}" type="datetime1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0B9F6B-2C22-4F07-8336-337328A9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A95DA-B8E6-4343-80CD-231EA670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6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A7D0E-EA3F-4532-BB18-9E574C75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A027E-E88C-41E2-8A19-E3CFE7FD9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6AD0D-0D99-4353-A1FA-704DDA63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D678-DC81-4A71-907F-DDFD6F5F08DE}" type="datetime1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1E9FA-EA59-43B2-8D46-DF01468C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6057F-F27D-4D61-BB62-4285D0C9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BC45D-B433-4BFA-9099-A26ED91E4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9A4E7-7D9B-4E25-B590-BB951591A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860D2-02B2-4537-B687-B0F84EEE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B55F-EAC1-4580-BEE3-A43F410F1076}" type="datetime1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2E336-38B3-469B-BEDA-A922DBA0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9EF85-2115-46AE-92B9-FAE6F14F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4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8051D-D77F-48EA-B87C-B120596A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40AA4-C5C5-4B65-ADD1-7D53A8A9A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F2E2F5-24F9-42D6-BD56-C8CCC1121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CBB092-F9E5-4E17-BCB3-6E7A372C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ACC2-B694-47D0-9EAF-EBB267506FE6}" type="datetime1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8D0A3B-7A21-4DDF-B1F5-51E9DBD5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6D9CC-409C-402F-9ED4-A91BF470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31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30BA4-7A73-4329-A7DF-3F5E913A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62F9DE-0F63-4FC2-87A8-37685561F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6DC6BD-8E6A-43E4-8EBF-2080AD7D5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515226-402A-4BAB-9284-36CC8CFFC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7F586C-CE3E-4C6C-BE46-2D8322C4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7401E1-F296-4222-9000-A2010BAA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07A6-C9F1-4F80-97EE-9FCF488D4917}" type="datetime1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C945F6-13D8-4D3E-A206-7491CFE2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2775E5-6BD7-4DBB-A568-DAA93ED2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43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C5679-84DD-431F-AEA6-04158D5F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688FDF-AC4E-4C93-B471-F958C183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5627-1D05-42EC-8E3F-169CF5B3DE73}" type="datetime1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4ECCA5-9583-4C13-9404-38FAD68A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74AA2-71E9-4617-A4F7-A5281667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6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6BB06D-EE8E-47B0-877A-581BD354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D315-04BC-4287-8C19-EA11BC8A5FC3}" type="datetime1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77A522-F697-4155-BEC9-DCB28ACA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D6F177-66C2-425A-B2AA-2957C972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85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CBC8E-35D0-4BA4-B090-78565CF5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3790C-05DC-4127-B0A5-EAF8130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4921C1-0C60-4A07-9CBD-5BB669B67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D67FFB-181D-450D-86CA-4202EA4D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5233-3FAB-42B1-8EE2-6D5BD6CBB98C}" type="datetime1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4B64C-66BC-4910-BEC4-DA47FB21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499EBD-BB5E-4242-B976-98E03ABB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1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1E2D1-906B-4D8C-9920-022F3B4B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42FAAA-4B5E-48E2-B263-9EEA11475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22E648-32B6-4345-B86A-B78EF5076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4442C-0D3F-4AC7-8FC3-669A2615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1CF9-DB53-48E3-9D9A-5C12CCE5FE12}" type="datetime1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2D2C7F-F97F-4CB0-B794-85861AC5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C50029-C05B-4C63-A184-B9E1A54E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64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93F08-E64A-4B75-8169-F896ABE1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F47BC-D673-4040-AAA3-3E410F4A2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B23EB-A7D1-4415-B260-31EE76608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50BB8-DAD0-4111-A093-2910783FD040}" type="datetime1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95E0AD-8000-437E-919C-E8A036B90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65785-6DEE-4870-AFCE-24F47DBA9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37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62FEB-1D29-41BB-B289-779BC1C3F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Project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Presentation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62A05F-2CFE-48D8-9528-BCE1F644D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20200403</a:t>
            </a:r>
          </a:p>
          <a:p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오서현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CD34DB-F4EB-4A65-8A59-265ED4BC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13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189AD-FA27-4C14-B727-2D2CD123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Program Demo: POS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23DE-233B-4548-BD1F-18933006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51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9B5C-605D-4835-BDB6-6E104822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이상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vs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현실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CE91368-7EAC-4E06-B833-46B544E5A2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8095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A0A1CC-1F49-4838-9174-2F674A5D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92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15E0A-3B2F-4B46-953B-432C9DCA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A99DB-E555-402B-A9DA-BEAAD4F3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3879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FF1E4B-6CB9-466D-986E-7A478CBF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4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15E0A-3B2F-4B46-953B-432C9DCA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미구현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A99DB-E555-402B-A9DA-BEAAD4F3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3879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주문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계산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환불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시재관리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주문결제내역 저장 및 조회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calendar?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매출집계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GUI: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시계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statusbar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FF1E4B-6CB9-466D-986E-7A478CBF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04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189AD-FA27-4C14-B727-2D2CD123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Project plan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0A1EF-BBF3-454A-89FA-81715D57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~7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주차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주문결제내역 저장 및 조회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(2nd Tab)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~9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주차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매출집계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(3</a:t>
            </a:r>
            <a:r>
              <a:rPr lang="en-US" altLang="ko-KR" baseline="30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rd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Tab)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~10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주차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외부 연동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exe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23DE-233B-4548-BD1F-18933006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31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189AD-FA27-4C14-B727-2D2CD123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Q&amp;A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0A1EF-BBF3-454A-89FA-81715D57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23DE-233B-4548-BD1F-18933006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11545</TotalTime>
  <Words>95</Words>
  <Application>Microsoft Office PowerPoint</Application>
  <PresentationFormat>와이드스크린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KoPubWorld돋움체 Light</vt:lpstr>
      <vt:lpstr>KoPubWorld돋움체 Bold</vt:lpstr>
      <vt:lpstr>맑은 고딕</vt:lpstr>
      <vt:lpstr>Office 테마</vt:lpstr>
      <vt:lpstr>Project Presentation</vt:lpstr>
      <vt:lpstr>Program Demo: POS</vt:lpstr>
      <vt:lpstr>이상 vs 현실</vt:lpstr>
      <vt:lpstr>PowerPoint 프레젠테이션</vt:lpstr>
      <vt:lpstr>미구현 기능</vt:lpstr>
      <vt:lpstr>Project plan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오 서현</dc:creator>
  <cp:lastModifiedBy>오 서현</cp:lastModifiedBy>
  <cp:revision>88</cp:revision>
  <dcterms:created xsi:type="dcterms:W3CDTF">2020-01-13T08:21:58Z</dcterms:created>
  <dcterms:modified xsi:type="dcterms:W3CDTF">2020-04-03T09:47:10Z</dcterms:modified>
</cp:coreProperties>
</file>