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6" r:id="rId4"/>
    <p:sldId id="270" r:id="rId5"/>
    <p:sldId id="271" r:id="rId6"/>
    <p:sldId id="272" r:id="rId7"/>
  </p:sldIdLst>
  <p:sldSz cx="12192000" cy="6858000"/>
  <p:notesSz cx="6858000" cy="9144000"/>
  <p:embeddedFontLst>
    <p:embeddedFont>
      <p:font typeface="KoPubWorld돋움체 Bold" panose="00000800000000000000" charset="-127"/>
      <p:bold r:id="rId9"/>
    </p:embeddedFont>
    <p:embeddedFont>
      <p:font typeface="KoPubWorld돋움체 Light" panose="00000300000000000000" charset="-127"/>
      <p:regular r:id="rId10"/>
    </p:embeddedFont>
    <p:embeddedFont>
      <p:font typeface="KoPub돋움체 Bold" panose="00000800000000000000" pitchFamily="2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1965-54FF-412A-8FBF-001DF37533B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2-87E9-4903-A852-B9203C3A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AB20-EF17-45C4-A058-0B423DB7E989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029-8759-4C1E-846F-BBECCBBC9228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40B-63CF-434A-8CBB-64F9FE6B3D38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678-DC81-4A71-907F-DDFD6F5F08DE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55F-EAC1-4580-BEE3-A43F410F1076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ACC2-B694-47D0-9EAF-EBB267506FE6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7A6-C9F1-4F80-97EE-9FCF488D4917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5627-1D05-42EC-8E3F-169CF5B3DE7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D315-04BC-4287-8C19-EA11BC8A5FC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5233-3FAB-42B1-8EE2-6D5BD6CBB98C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1CF9-DB53-48E3-9D9A-5C12CCE5FE12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0BB8-DAD0-4111-A093-2910783FD040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docs/_build/html/index.html" TargetMode="External"/><Relationship Id="rId2" Type="http://schemas.openxmlformats.org/officeDocument/2006/relationships/hyperlink" Target="GUI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Project</a:t>
            </a:r>
            <a:r>
              <a:rPr lang="ko-KR" altLang="en-US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 </a:t>
            </a:r>
            <a:r>
              <a:rPr lang="en-US" altLang="ko-KR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Presentation</a:t>
            </a:r>
            <a:endParaRPr lang="ko-KR" altLang="en-US" dirty="0">
              <a:latin typeface="KoPubWorld돋움체 Bold" panose="00000800000000000000" charset="-127"/>
              <a:ea typeface="KoPubWorld돋움체 Bold" panose="00000800000000000000" charset="-127"/>
              <a:cs typeface="KoPubWorld돋움체 Bold" panose="0000080000000000000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20200409</a:t>
            </a:r>
          </a:p>
          <a:p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오서현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D34DB-F4EB-4A65-8A59-265ED4B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100" y="1478754"/>
            <a:ext cx="5511800" cy="1325563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Demo: POS</a:t>
            </a:r>
            <a:endParaRPr lang="ko-KR" altLang="en-US" dirty="0">
              <a:latin typeface="KoPubWorld돋움체 Bold" panose="00000800000000000000" charset="-127"/>
              <a:ea typeface="KoPubWorld돋움체 Bold" panose="00000800000000000000" charset="-127"/>
              <a:cs typeface="KoPubWorld돋움체 Bold" panose="00000800000000000000" charset="-127"/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1">
            <a:hlinkClick r:id="rId3" action="ppaction://hlinkfile"/>
            <a:extLst>
              <a:ext uri="{FF2B5EF4-FFF2-40B4-BE49-F238E27FC236}">
                <a16:creationId xmlns:a16="http://schemas.microsoft.com/office/drawing/2014/main" id="{A2CFAE88-2F48-44D6-BCBE-F27D42114C7C}"/>
              </a:ext>
            </a:extLst>
          </p:cNvPr>
          <p:cNvSpPr txBox="1">
            <a:spLocks/>
          </p:cNvSpPr>
          <p:nvPr/>
        </p:nvSpPr>
        <p:spPr>
          <a:xfrm>
            <a:off x="4064000" y="3429000"/>
            <a:ext cx="40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1"/>
                </a:solidFill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Documentaton</a:t>
            </a:r>
            <a:endParaRPr lang="ko-KR" altLang="en-US" dirty="0">
              <a:solidFill>
                <a:schemeClr val="accent1"/>
              </a:solidFill>
              <a:latin typeface="KoPubWorld돋움체 Bold" panose="00000800000000000000" charset="-127"/>
              <a:ea typeface="KoPubWorld돋움체 Bold" panose="00000800000000000000" charset="-127"/>
              <a:cs typeface="KoPubWorld돋움체 Bold" panose="000008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A9E2FEA4-224D-433D-B24F-D2014B4A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1226"/>
              </p:ext>
            </p:extLst>
          </p:nvPr>
        </p:nvGraphicFramePr>
        <p:xfrm>
          <a:off x="476247" y="2486025"/>
          <a:ext cx="11239506" cy="1885950"/>
        </p:xfrm>
        <a:graphic>
          <a:graphicData uri="http://schemas.openxmlformats.org/drawingml/2006/table">
            <a:tbl>
              <a:tblPr/>
              <a:tblGrid>
                <a:gridCol w="1330389">
                  <a:extLst>
                    <a:ext uri="{9D8B030D-6E8A-4147-A177-3AD203B41FA5}">
                      <a16:colId xmlns:a16="http://schemas.microsoft.com/office/drawing/2014/main" val="409209644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1395210107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728326122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2670049119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4245336249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517089533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4098320369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2112253972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3687739978"/>
                    </a:ext>
                  </a:extLst>
                </a:gridCol>
                <a:gridCol w="1101013">
                  <a:extLst>
                    <a:ext uri="{9D8B030D-6E8A-4147-A177-3AD203B41FA5}">
                      <a16:colId xmlns:a16="http://schemas.microsoft.com/office/drawing/2014/main" val="258370369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1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3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4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5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6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7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8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9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10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0126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PyQt 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공부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51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주문</a:t>
                      </a: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/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계산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중간 리뷰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자료구조 개선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065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주문내역 저장</a:t>
                      </a: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/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조회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427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매출집계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97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KoPubWorld돋움체 Light" panose="00000300000000000000" charset="-127"/>
                        <a:ea typeface="KoPubWorld돋움체 Light" panose="00000300000000000000" charset="-127"/>
                        <a:cs typeface="KoPubWorld돋움체 Light" panose="0000030000000000000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charset="-127"/>
                          <a:ea typeface="KoPubWorld돋움체 Light" panose="00000300000000000000" charset="-127"/>
                          <a:cs typeface="KoPubWorld돋움체 Light" panose="00000300000000000000" charset="-127"/>
                        </a:rPr>
                        <a:t>문서화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1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1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구현된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메뉴별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수량 감소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/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증가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/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직접입력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/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취소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메뉴를 장바구니에 중복 없이 표시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결제 </a:t>
            </a:r>
            <a:r>
              <a:rPr lang="ko-KR" altLang="en-US" dirty="0" err="1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완료시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 주문내역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df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생성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-&gt; xlsx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저장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일별 매출액 비교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graph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미구현</a:t>
            </a:r>
            <a:r>
              <a:rPr lang="ko-KR" altLang="en-US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16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반품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주문보류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시재 입출금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,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근무자 </a:t>
            </a: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ID,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공지사항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커스텀 옵션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샷추가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...)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GUI: </a:t>
            </a:r>
            <a:r>
              <a:rPr lang="ko-KR" altLang="en-US" dirty="0">
                <a:latin typeface="KoPubWorld돋움체 Light" panose="00000300000000000000" charset="-127"/>
                <a:ea typeface="KoPubWorld돋움체 Light" panose="00000300000000000000" charset="-127"/>
                <a:cs typeface="KoPubWorld돋움체 Light" panose="00000300000000000000" charset="-127"/>
              </a:rPr>
              <a:t>시계</a:t>
            </a:r>
            <a:endParaRPr lang="en-US" altLang="ko-KR" dirty="0">
              <a:latin typeface="KoPubWorld돋움체 Light" panose="00000300000000000000" charset="-127"/>
              <a:ea typeface="KoPubWorld돋움체 Light" panose="00000300000000000000" charset="-127"/>
              <a:cs typeface="KoPubWorld돋움체 Light" panose="0000030000000000000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B33E-99B7-44F2-800E-A479D92D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charset="-127"/>
                <a:ea typeface="KoPubWorld돋움체 Bold" panose="00000800000000000000" charset="-127"/>
                <a:cs typeface="KoPubWorld돋움체 Bold" panose="00000800000000000000" charset="-127"/>
              </a:rPr>
              <a:t>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455F9-1A18-4A06-87A6-B8C06820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11601</TotalTime>
  <Words>102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 Bold</vt:lpstr>
      <vt:lpstr>KoPubWorld돋움체 Bold</vt:lpstr>
      <vt:lpstr>Arial</vt:lpstr>
      <vt:lpstr>KoPubWorld돋움체 Light</vt:lpstr>
      <vt:lpstr>맑은 고딕</vt:lpstr>
      <vt:lpstr>Office 테마</vt:lpstr>
      <vt:lpstr>Project Presentation</vt:lpstr>
      <vt:lpstr>Program Demo: POS</vt:lpstr>
      <vt:lpstr>개발 일정</vt:lpstr>
      <vt:lpstr>구현된 기능</vt:lpstr>
      <vt:lpstr>미구현 기능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오서현</cp:lastModifiedBy>
  <cp:revision>98</cp:revision>
  <dcterms:created xsi:type="dcterms:W3CDTF">2020-01-13T08:21:58Z</dcterms:created>
  <dcterms:modified xsi:type="dcterms:W3CDTF">2020-04-08T15:54:32Z</dcterms:modified>
</cp:coreProperties>
</file>