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1" r:id="rId4"/>
    <p:sldId id="269" r:id="rId5"/>
    <p:sldId id="266" r:id="rId6"/>
    <p:sldId id="268" r:id="rId7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9"/>
    </p:embeddedFont>
    <p:embeddedFont>
      <p:font typeface="KoPubWorld돋움체 Light" panose="00000300000000000000" pitchFamily="2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61965-54FF-412A-8FBF-001DF37533BB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2-87E9-4903-A852-B9203C3A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81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1A0EA-1B2A-4615-B38F-06A9036F6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FEE7F2-E70C-4B8E-844E-D586B8F23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590BA-DD3D-4BFD-AA89-A7D7CE36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AB20-EF17-45C4-A058-0B423DB7E989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51FEA-475C-4473-8378-23EC4A31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1E54F-C80A-43F3-912E-ACBBD618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8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0C4F4-675E-4474-8B29-7A6200E2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B5BC2-323B-42F2-8E57-B81051AA4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7EE66-A6F4-4470-84D5-6D2A8D40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029-8759-4C1E-846F-BBECCBBC9228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E16BA-A37A-4BB9-9CC9-7B58EE86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52E54-F1B9-4E3F-B0DD-C91D3DDB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3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DE278F-CE82-40C3-A82E-846D87739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86A418-D96A-4B67-A2F3-C58D8C9C8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0B842-A308-4D62-999F-73CE58D3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740B-63CF-434A-8CBB-64F9FE6B3D38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B9F6B-2C22-4F07-8336-337328A9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A95DA-B8E6-4343-80CD-231EA670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A7D0E-EA3F-4532-BB18-9E574C75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A027E-E88C-41E2-8A19-E3CFE7FD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6AD0D-0D99-4353-A1FA-704DDA63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D678-DC81-4A71-907F-DDFD6F5F08DE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1E9FA-EA59-43B2-8D46-DF01468C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6057F-F27D-4D61-BB62-4285D0C9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BC45D-B433-4BFA-9099-A26ED91E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9A4E7-7D9B-4E25-B590-BB951591A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860D2-02B2-4537-B687-B0F84EEE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B55F-EAC1-4580-BEE3-A43F410F1076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2E336-38B3-469B-BEDA-A922DBA0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9EF85-2115-46AE-92B9-FAE6F14F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8051D-D77F-48EA-B87C-B120596A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40AA4-C5C5-4B65-ADD1-7D53A8A9A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F2E2F5-24F9-42D6-BD56-C8CCC112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BB092-F9E5-4E17-BCB3-6E7A372C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ACC2-B694-47D0-9EAF-EBB267506FE6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D0A3B-7A21-4DDF-B1F5-51E9DBD5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6D9CC-409C-402F-9ED4-A91BF470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1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30BA4-7A73-4329-A7DF-3F5E913A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62F9DE-0F63-4FC2-87A8-37685561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DC6BD-8E6A-43E4-8EBF-2080AD7D5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515226-402A-4BAB-9284-36CC8CFFC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7F586C-CE3E-4C6C-BE46-2D8322C4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7401E1-F296-4222-9000-A2010BAA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7A6-C9F1-4F80-97EE-9FCF488D4917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C945F6-13D8-4D3E-A206-7491CFE2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2775E5-6BD7-4DBB-A568-DAA93ED2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3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C5679-84DD-431F-AEA6-04158D5F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688FDF-AC4E-4C93-B471-F958C183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5627-1D05-42EC-8E3F-169CF5B3DE73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4ECCA5-9583-4C13-9404-38FAD68A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74AA2-71E9-4617-A4F7-A5281667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6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6BB06D-EE8E-47B0-877A-581BD354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D315-04BC-4287-8C19-EA11BC8A5FC3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77A522-F697-4155-BEC9-DCB28ACA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D6F177-66C2-425A-B2AA-2957C972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5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CBC8E-35D0-4BA4-B090-78565CF5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3790C-05DC-4127-B0A5-EAF8130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4921C1-0C60-4A07-9CBD-5BB669B6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67FFB-181D-450D-86CA-4202EA4D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5233-3FAB-42B1-8EE2-6D5BD6CBB98C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4B64C-66BC-4910-BEC4-DA47FB21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99EBD-BB5E-4242-B976-98E03ABB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1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1E2D1-906B-4D8C-9920-022F3B4B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42FAAA-4B5E-48E2-B263-9EEA11475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22E648-32B6-4345-B86A-B78EF5076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4442C-0D3F-4AC7-8FC3-669A2615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1CF9-DB53-48E3-9D9A-5C12CCE5FE12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2D2C7F-F97F-4CB0-B794-85861AC5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C50029-C05B-4C63-A184-B9E1A54E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4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93F08-E64A-4B75-8169-F896ABE1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F47BC-D673-4040-AAA3-3E410F4A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B23EB-A7D1-4415-B260-31EE76608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0BB8-DAD0-4111-A093-2910783FD040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5E0AD-8000-437E-919C-E8A036B90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65785-6DEE-4870-AFCE-24F47DBA9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37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62FEB-1D29-41BB-B289-779BC1C3F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Project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Review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62A05F-2CFE-48D8-9528-BCE1F644D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20200226</a:t>
            </a:r>
          </a:p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오서현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D34DB-F4EB-4A65-8A59-265ED4BC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13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89AD-FA27-4C14-B727-2D2CD123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Project demo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3DE-233B-4548-BD1F-18933006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7C9507-0F1B-45FF-A14E-B5987B7F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29" y="1804087"/>
            <a:ext cx="10037142" cy="34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15E0A-3B2F-4B46-953B-432C9DCA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구현된 기능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주문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A99DB-E555-402B-A9DA-BEAAD4F3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3879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메뉴별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수량 감소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증가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직접입력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취소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(table)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주문현황에 중복 없이 담기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(Cart),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취소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결제시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주문현황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clear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결제 </a:t>
            </a:r>
            <a:r>
              <a:rPr lang="ko-KR" altLang="en-US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완료시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dataframe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생성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(Order)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결제 팝업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(pay...),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종료 팝업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closeEvent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),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영수증출력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printBill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FF1E4B-6CB9-466D-986E-7A478CBF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15E0A-3B2F-4B46-953B-432C9DCA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미구현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A99DB-E555-402B-A9DA-BEAAD4F3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3879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주문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계산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환불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시재관리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주문결제내역 저장 및 조회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calendar?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매출집계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GUI: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en-US" altLang="ko-KR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statusbar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FF1E4B-6CB9-466D-986E-7A478CBF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04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89AD-FA27-4C14-B727-2D2CD123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Project plan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0A1EF-BBF3-454A-89FA-81715D57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~7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주차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주문결제내역 저장 및 조회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(2nd Tab)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~9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주차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매출집계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</a:t>
            </a:r>
            <a:r>
              <a:rPr lang="en-US" altLang="ko-KR" baseline="30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rd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Tab)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~10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주차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외부 연동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exe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3DE-233B-4548-BD1F-18933006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1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89AD-FA27-4C14-B727-2D2CD123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0A1EF-BBF3-454A-89FA-81715D57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3DE-233B-4548-BD1F-18933006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11537</TotalTime>
  <Words>121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맑은 고딕</vt:lpstr>
      <vt:lpstr>KoPubWorld돋움체 Bold</vt:lpstr>
      <vt:lpstr>KoPubWorld돋움체 Light</vt:lpstr>
      <vt:lpstr>Office 테마</vt:lpstr>
      <vt:lpstr>Project Review</vt:lpstr>
      <vt:lpstr>Project demo</vt:lpstr>
      <vt:lpstr>구현된 기능: 주문/계산</vt:lpstr>
      <vt:lpstr>미구현 기능</vt:lpstr>
      <vt:lpstr>Project plan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오 서현</dc:creator>
  <cp:lastModifiedBy>오 서현</cp:lastModifiedBy>
  <cp:revision>86</cp:revision>
  <dcterms:created xsi:type="dcterms:W3CDTF">2020-01-13T08:21:58Z</dcterms:created>
  <dcterms:modified xsi:type="dcterms:W3CDTF">2020-02-26T03:14:43Z</dcterms:modified>
</cp:coreProperties>
</file>