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  <p:sldId id="266" r:id="rId12"/>
    <p:sldId id="267" r:id="rId13"/>
    <p:sldId id="269" r:id="rId14"/>
    <p:sldId id="270" r:id="rId15"/>
    <p:sldId id="272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93" r:id="rId33"/>
    <p:sldId id="292" r:id="rId34"/>
    <p:sldId id="291" r:id="rId35"/>
    <p:sldId id="290" r:id="rId36"/>
    <p:sldId id="289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288" r:id="rId48"/>
    <p:sldId id="304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1BAAA-996D-4EAF-8A24-17D01825DAFC}" type="datetimeFigureOut">
              <a:rPr lang="en-US" smtClean="0"/>
              <a:t>01-Jul-18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9EA38-8A67-43A2-B38F-C14F2D6E8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11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414D0-49F9-48EA-BCBD-503C3F9B58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29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414D0-49F9-48EA-BCBD-503C3F9B58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46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414D0-49F9-48EA-BCBD-503C3F9B583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85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414D0-49F9-48EA-BCBD-503C3F9B583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60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E6CB5-0FE5-44CF-8FEE-AB8C02227EF5}" type="datetimeFigureOut">
              <a:rPr lang="en-US" smtClean="0"/>
              <a:t>01-Jul-18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0A7A-1B3C-46A8-938C-2E6627717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6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E6CB5-0FE5-44CF-8FEE-AB8C02227EF5}" type="datetimeFigureOut">
              <a:rPr lang="en-US" smtClean="0"/>
              <a:t>01-Jul-18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0A7A-1B3C-46A8-938C-2E6627717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00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E6CB5-0FE5-44CF-8FEE-AB8C02227EF5}" type="datetimeFigureOut">
              <a:rPr lang="en-US" smtClean="0"/>
              <a:t>01-Jul-18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0A7A-1B3C-46A8-938C-2E6627717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9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E6CB5-0FE5-44CF-8FEE-AB8C02227EF5}" type="datetimeFigureOut">
              <a:rPr lang="en-US" smtClean="0"/>
              <a:t>01-Jul-18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0A7A-1B3C-46A8-938C-2E6627717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7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E6CB5-0FE5-44CF-8FEE-AB8C02227EF5}" type="datetimeFigureOut">
              <a:rPr lang="en-US" smtClean="0"/>
              <a:t>01-Jul-18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0A7A-1B3C-46A8-938C-2E6627717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69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E6CB5-0FE5-44CF-8FEE-AB8C02227EF5}" type="datetimeFigureOut">
              <a:rPr lang="en-US" smtClean="0"/>
              <a:t>01-Jul-18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0A7A-1B3C-46A8-938C-2E6627717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99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E6CB5-0FE5-44CF-8FEE-AB8C02227EF5}" type="datetimeFigureOut">
              <a:rPr lang="en-US" smtClean="0"/>
              <a:t>01-Jul-18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0A7A-1B3C-46A8-938C-2E6627717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1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E6CB5-0FE5-44CF-8FEE-AB8C02227EF5}" type="datetimeFigureOut">
              <a:rPr lang="en-US" smtClean="0"/>
              <a:t>01-Jul-18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0A7A-1B3C-46A8-938C-2E6627717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3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E6CB5-0FE5-44CF-8FEE-AB8C02227EF5}" type="datetimeFigureOut">
              <a:rPr lang="en-US" smtClean="0"/>
              <a:t>01-Jul-18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0A7A-1B3C-46A8-938C-2E6627717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5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E6CB5-0FE5-44CF-8FEE-AB8C02227EF5}" type="datetimeFigureOut">
              <a:rPr lang="en-US" smtClean="0"/>
              <a:t>01-Jul-18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0A7A-1B3C-46A8-938C-2E6627717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5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E6CB5-0FE5-44CF-8FEE-AB8C02227EF5}" type="datetimeFigureOut">
              <a:rPr lang="en-US" smtClean="0"/>
              <a:t>01-Jul-18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0A7A-1B3C-46A8-938C-2E6627717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3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E6CB5-0FE5-44CF-8FEE-AB8C02227EF5}" type="datetimeFigureOut">
              <a:rPr lang="en-US" smtClean="0"/>
              <a:t>01-Jul-18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B0A7A-1B3C-46A8-938C-2E6627717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4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RANCANG BANGUN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PENDATAAN STOK DAN FAKTUR PENJUALAN OBAT BERBASIS WEB DI PT PANGESTU FARMINDO MULIATAMA</a:t>
            </a: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Brilliant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Sukma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Mahardika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311310005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8778"/>
            <a:ext cx="6858000" cy="2001100"/>
          </a:xfrm>
        </p:spPr>
        <p:txBody>
          <a:bodyPr>
            <a:normAutofit fontScale="77500" lnSpcReduction="20000"/>
          </a:bodyPr>
          <a:lstStyle/>
          <a:p>
            <a:r>
              <a:rPr lang="id-ID" b="1" dirty="0" smtClean="0"/>
              <a:t>SEMINAR PRAKTIK KERJA LAPANGAN</a:t>
            </a:r>
            <a:endParaRPr lang="en-US" dirty="0" smtClean="0"/>
          </a:p>
          <a:p>
            <a:r>
              <a:rPr lang="id-ID" b="1" dirty="0" smtClean="0"/>
              <a:t>PROGRAM STUDI TEKNIK INFORMATIKA</a:t>
            </a:r>
            <a:br>
              <a:rPr lang="id-ID" b="1" dirty="0" smtClean="0"/>
            </a:br>
            <a:r>
              <a:rPr lang="id-ID" b="1" dirty="0" smtClean="0"/>
              <a:t>FAKULTAS SAINS DAN TEKNOLOGI</a:t>
            </a:r>
            <a:br>
              <a:rPr lang="id-ID" b="1" dirty="0" smtClean="0"/>
            </a:br>
            <a:r>
              <a:rPr lang="id-ID" b="1" dirty="0" smtClean="0"/>
              <a:t>UNIVERSITAS MA CHUNG</a:t>
            </a:r>
            <a:br>
              <a:rPr lang="id-ID" b="1" dirty="0" smtClean="0"/>
            </a:br>
            <a:r>
              <a:rPr lang="id-ID" b="1" dirty="0" smtClean="0"/>
              <a:t>MALANG, </a:t>
            </a:r>
            <a:r>
              <a:rPr lang="en-US" b="1" dirty="0" smtClean="0"/>
              <a:t>17 JULI </a:t>
            </a:r>
            <a:r>
              <a:rPr lang="id-ID" b="1" dirty="0" smtClean="0"/>
              <a:t>201</a:t>
            </a:r>
            <a:r>
              <a:rPr lang="en-US" b="1" dirty="0" smtClean="0"/>
              <a:t>8</a:t>
            </a:r>
            <a:endParaRPr lang="id-ID" b="1" dirty="0" smtClean="0"/>
          </a:p>
          <a:p>
            <a:r>
              <a:rPr lang="id-ID" b="1" dirty="0" smtClean="0"/>
              <a:t>PEMBIMBING</a:t>
            </a:r>
            <a:r>
              <a:rPr lang="id-ID" b="1" dirty="0" smtClean="0"/>
              <a:t>:</a:t>
            </a:r>
            <a:endParaRPr lang="en-US" b="1" dirty="0" smtClean="0"/>
          </a:p>
          <a:p>
            <a:r>
              <a:rPr lang="en-US" u="sng" dirty="0" err="1"/>
              <a:t>Romy</a:t>
            </a:r>
            <a:r>
              <a:rPr lang="en-US" u="sng" dirty="0"/>
              <a:t> </a:t>
            </a:r>
            <a:r>
              <a:rPr lang="en-US" u="sng" dirty="0" err="1"/>
              <a:t>Budhi</a:t>
            </a:r>
            <a:r>
              <a:rPr lang="en-US" u="sng" dirty="0"/>
              <a:t> Widodo, M.T., </a:t>
            </a:r>
            <a:r>
              <a:rPr lang="en-US" u="sng" dirty="0" err="1" smtClean="0"/>
              <a:t>M.Pd</a:t>
            </a:r>
            <a:endParaRPr lang="id-ID" b="1" dirty="0" smtClean="0"/>
          </a:p>
          <a:p>
            <a:r>
              <a:rPr lang="id-ID" b="1" dirty="0" smtClean="0"/>
              <a:t>PENGUJI:</a:t>
            </a:r>
            <a:endParaRPr lang="en-US" b="1" dirty="0" smtClean="0"/>
          </a:p>
          <a:p>
            <a:r>
              <a:rPr lang="en-US" u="sng" dirty="0" smtClean="0"/>
              <a:t>Hendry </a:t>
            </a:r>
            <a:r>
              <a:rPr lang="en-US" u="sng" dirty="0" err="1" smtClean="0"/>
              <a:t>Setiawan</a:t>
            </a:r>
            <a:r>
              <a:rPr lang="en-US" u="sng" dirty="0" smtClean="0"/>
              <a:t>, </a:t>
            </a:r>
            <a:r>
              <a:rPr lang="en-US" u="sng" dirty="0"/>
              <a:t>ST., </a:t>
            </a:r>
            <a:r>
              <a:rPr lang="en-US" u="sng" dirty="0" err="1"/>
              <a:t>M.Kom</a:t>
            </a:r>
            <a:r>
              <a:rPr lang="en-US" u="sng" dirty="0" smtClean="0"/>
              <a:t>.</a:t>
            </a:r>
            <a:endParaRPr lang="id-ID" b="1" u="sng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4" descr="Logo Ma Chung.png">
            <a:extLst>
              <a:ext uri="{FF2B5EF4-FFF2-40B4-BE49-F238E27FC236}">
                <a16:creationId xmlns:a16="http://schemas.microsoft.com/office/drawing/2014/main" id="{8033A7D7-E366-4105-B178-CE7CBA82D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693" y="1123950"/>
            <a:ext cx="1218614" cy="104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11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PT </a:t>
            </a:r>
            <a:r>
              <a:rPr lang="en-US" b="1" dirty="0" err="1"/>
              <a:t>Pangestu</a:t>
            </a:r>
            <a:r>
              <a:rPr lang="en-US" b="1" dirty="0"/>
              <a:t> </a:t>
            </a:r>
            <a:r>
              <a:rPr lang="en-US" b="1" dirty="0" err="1"/>
              <a:t>Farmindo</a:t>
            </a:r>
            <a:r>
              <a:rPr lang="en-US" b="1" dirty="0"/>
              <a:t> </a:t>
            </a:r>
            <a:r>
              <a:rPr lang="en-US" b="1" dirty="0" err="1"/>
              <a:t>Muliatama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Nama              : PT </a:t>
            </a:r>
            <a:r>
              <a:rPr lang="en-US" dirty="0" err="1"/>
              <a:t>Pangestu</a:t>
            </a:r>
            <a:r>
              <a:rPr lang="en-US" dirty="0"/>
              <a:t> </a:t>
            </a:r>
            <a:r>
              <a:rPr lang="en-US" dirty="0" err="1"/>
              <a:t>Farmindo</a:t>
            </a:r>
            <a:r>
              <a:rPr lang="en-US" dirty="0"/>
              <a:t> </a:t>
            </a:r>
            <a:r>
              <a:rPr lang="en-US" dirty="0" err="1" smtClean="0"/>
              <a:t>Muliatama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err="1" smtClean="0"/>
              <a:t>Alamat</a:t>
            </a:r>
            <a:r>
              <a:rPr lang="en-US" dirty="0" smtClean="0"/>
              <a:t>            : </a:t>
            </a:r>
            <a:r>
              <a:rPr lang="en-US" dirty="0" err="1" smtClean="0"/>
              <a:t>Jalan</a:t>
            </a:r>
            <a:r>
              <a:rPr lang="en-US" dirty="0" smtClean="0"/>
              <a:t> </a:t>
            </a:r>
            <a:r>
              <a:rPr lang="en-US" dirty="0"/>
              <a:t>Raya </a:t>
            </a:r>
            <a:r>
              <a:rPr lang="en-US" dirty="0" err="1"/>
              <a:t>Langsep</a:t>
            </a:r>
            <a:r>
              <a:rPr lang="en-US" dirty="0"/>
              <a:t> No </a:t>
            </a:r>
            <a:r>
              <a:rPr lang="en-US" dirty="0" smtClean="0"/>
              <a:t>56, Malang</a:t>
            </a:r>
            <a:r>
              <a:rPr lang="en-US" dirty="0"/>
              <a:t>, </a:t>
            </a:r>
            <a:r>
              <a:rPr lang="en-US" dirty="0" err="1"/>
              <a:t>Jawa</a:t>
            </a:r>
            <a:r>
              <a:rPr lang="en-US" dirty="0"/>
              <a:t> </a:t>
            </a:r>
            <a:r>
              <a:rPr lang="en-US" dirty="0" err="1" smtClean="0"/>
              <a:t>Timur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err="1" smtClean="0"/>
              <a:t>Bidang</a:t>
            </a:r>
            <a:r>
              <a:rPr lang="en-US" dirty="0" smtClean="0"/>
              <a:t>            : </a:t>
            </a:r>
            <a:r>
              <a:rPr lang="en-US" dirty="0" err="1"/>
              <a:t>Pedagang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Farmasi</a:t>
            </a:r>
            <a:r>
              <a:rPr lang="en-US" dirty="0"/>
              <a:t> (</a:t>
            </a:r>
            <a:r>
              <a:rPr lang="en-US" dirty="0" smtClean="0"/>
              <a:t>PBF).</a:t>
            </a:r>
          </a:p>
          <a:p>
            <a:r>
              <a:rPr lang="en-US" dirty="0" err="1"/>
              <a:t>R</a:t>
            </a:r>
            <a:r>
              <a:rPr lang="en-US" dirty="0" err="1" smtClean="0"/>
              <a:t>esmi</a:t>
            </a:r>
            <a:r>
              <a:rPr lang="en-US" dirty="0" smtClean="0"/>
              <a:t> </a:t>
            </a:r>
            <a:r>
              <a:rPr lang="en-US" dirty="0" err="1" smtClean="0"/>
              <a:t>berdiri</a:t>
            </a:r>
            <a:r>
              <a:rPr lang="en-US" dirty="0" smtClean="0"/>
              <a:t> : 19 April </a:t>
            </a:r>
            <a:r>
              <a:rPr lang="en-US" dirty="0"/>
              <a:t>2000.</a:t>
            </a:r>
          </a:p>
        </p:txBody>
      </p:sp>
    </p:spTree>
    <p:extLst>
      <p:ext uri="{BB962C8B-B14F-4D97-AF65-F5344CB8AC3E}">
        <p14:creationId xmlns:p14="http://schemas.microsoft.com/office/powerpoint/2010/main" val="103874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err="1"/>
              <a:t>Skema</a:t>
            </a:r>
            <a:r>
              <a:rPr lang="en-US" b="1" dirty="0"/>
              <a:t> </a:t>
            </a:r>
            <a:r>
              <a:rPr lang="en-US" b="1" dirty="0" err="1"/>
              <a:t>organisasi</a:t>
            </a:r>
            <a:r>
              <a:rPr lang="en-US" b="1" dirty="0"/>
              <a:t> </a:t>
            </a:r>
            <a:r>
              <a:rPr lang="en-US" b="1" dirty="0" err="1"/>
              <a:t>Pedagang</a:t>
            </a:r>
            <a:r>
              <a:rPr lang="en-US" b="1" dirty="0"/>
              <a:t> </a:t>
            </a:r>
            <a:r>
              <a:rPr lang="en-US" b="1" dirty="0" err="1"/>
              <a:t>Besar</a:t>
            </a:r>
            <a:r>
              <a:rPr lang="en-US" b="1" dirty="0"/>
              <a:t> </a:t>
            </a:r>
            <a:r>
              <a:rPr lang="en-US" b="1" dirty="0" err="1"/>
              <a:t>Farmasi</a:t>
            </a:r>
            <a:r>
              <a:rPr lang="en-US" b="1" dirty="0"/>
              <a:t> (PBF) PT </a:t>
            </a:r>
            <a:r>
              <a:rPr lang="en-US" b="1" dirty="0" err="1"/>
              <a:t>Pangestu</a:t>
            </a:r>
            <a:r>
              <a:rPr lang="en-US" b="1" dirty="0"/>
              <a:t> </a:t>
            </a:r>
            <a:r>
              <a:rPr lang="en-US" b="1" dirty="0" err="1"/>
              <a:t>Farmindo</a:t>
            </a:r>
            <a:r>
              <a:rPr lang="en-US" b="1" dirty="0"/>
              <a:t> </a:t>
            </a:r>
            <a:r>
              <a:rPr lang="en-US" b="1" dirty="0" err="1"/>
              <a:t>Muliatama</a:t>
            </a:r>
            <a:r>
              <a:rPr lang="en-US" b="1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Pimpinan</a:t>
            </a:r>
            <a:r>
              <a:rPr lang="en-US" dirty="0" smtClean="0"/>
              <a:t> </a:t>
            </a:r>
            <a:r>
              <a:rPr lang="en-US" dirty="0" err="1"/>
              <a:t>utama</a:t>
            </a:r>
            <a:r>
              <a:rPr lang="en-US" dirty="0"/>
              <a:t> : </a:t>
            </a:r>
            <a:r>
              <a:rPr lang="en-US" dirty="0" err="1"/>
              <a:t>Bapak</a:t>
            </a:r>
            <a:r>
              <a:rPr lang="en-US" dirty="0"/>
              <a:t> </a:t>
            </a:r>
            <a:r>
              <a:rPr lang="en-US" dirty="0" err="1"/>
              <a:t>Kuswandi</a:t>
            </a:r>
            <a:endParaRPr lang="en-US" dirty="0"/>
          </a:p>
          <a:p>
            <a:r>
              <a:rPr lang="en-US" dirty="0" err="1" smtClean="0"/>
              <a:t>Apoteker</a:t>
            </a:r>
            <a:r>
              <a:rPr lang="en-US" dirty="0" smtClean="0"/>
              <a:t> </a:t>
            </a:r>
            <a:r>
              <a:rPr lang="en-US" dirty="0" err="1"/>
              <a:t>penanggung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: </a:t>
            </a:r>
            <a:r>
              <a:rPr lang="en-US" dirty="0" err="1"/>
              <a:t>Ibu</a:t>
            </a:r>
            <a:r>
              <a:rPr lang="en-US" dirty="0"/>
              <a:t> Aprilia </a:t>
            </a:r>
            <a:r>
              <a:rPr lang="en-US" dirty="0" err="1"/>
              <a:t>Sudi</a:t>
            </a:r>
            <a:r>
              <a:rPr lang="en-US" dirty="0"/>
              <a:t> </a:t>
            </a:r>
            <a:r>
              <a:rPr lang="en-US" dirty="0" err="1"/>
              <a:t>Rizkiyani</a:t>
            </a:r>
            <a:r>
              <a:rPr lang="en-US" dirty="0"/>
              <a:t>, </a:t>
            </a:r>
            <a:r>
              <a:rPr lang="en-US" dirty="0" err="1"/>
              <a:t>S.Farm</a:t>
            </a:r>
            <a:r>
              <a:rPr lang="en-US" dirty="0"/>
              <a:t>.</a:t>
            </a:r>
          </a:p>
          <a:p>
            <a:r>
              <a:rPr lang="en-US" dirty="0"/>
              <a:t>APT</a:t>
            </a:r>
          </a:p>
          <a:p>
            <a:r>
              <a:rPr lang="en-US" dirty="0" err="1" smtClean="0"/>
              <a:t>Kepala</a:t>
            </a:r>
            <a:r>
              <a:rPr lang="en-US" dirty="0" smtClean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logistik</a:t>
            </a:r>
            <a:r>
              <a:rPr lang="en-US" dirty="0"/>
              <a:t> : </a:t>
            </a:r>
            <a:r>
              <a:rPr lang="en-US" dirty="0" err="1"/>
              <a:t>Bapak</a:t>
            </a:r>
            <a:r>
              <a:rPr lang="en-US" dirty="0"/>
              <a:t> </a:t>
            </a:r>
            <a:r>
              <a:rPr lang="en-US" dirty="0" err="1"/>
              <a:t>Yhovan</a:t>
            </a:r>
            <a:r>
              <a:rPr lang="en-US" dirty="0"/>
              <a:t> </a:t>
            </a:r>
            <a:r>
              <a:rPr lang="en-US" dirty="0" err="1"/>
              <a:t>Agus</a:t>
            </a:r>
            <a:r>
              <a:rPr lang="en-US" dirty="0"/>
              <a:t> S.</a:t>
            </a:r>
          </a:p>
          <a:p>
            <a:r>
              <a:rPr lang="en-US" dirty="0" err="1" smtClean="0"/>
              <a:t>Kepala</a:t>
            </a:r>
            <a:r>
              <a:rPr lang="en-US" dirty="0" smtClean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personalia</a:t>
            </a:r>
            <a:r>
              <a:rPr lang="en-US" dirty="0"/>
              <a:t> : </a:t>
            </a:r>
            <a:r>
              <a:rPr lang="en-US" dirty="0" err="1"/>
              <a:t>Ibu</a:t>
            </a:r>
            <a:r>
              <a:rPr lang="en-US" dirty="0"/>
              <a:t> </a:t>
            </a:r>
            <a:r>
              <a:rPr lang="en-US" dirty="0" err="1"/>
              <a:t>Fifi</a:t>
            </a:r>
            <a:r>
              <a:rPr lang="en-US" dirty="0"/>
              <a:t> </a:t>
            </a:r>
            <a:r>
              <a:rPr lang="en-US" dirty="0" err="1"/>
              <a:t>Ayu</a:t>
            </a:r>
            <a:r>
              <a:rPr lang="en-US" dirty="0"/>
              <a:t> A.</a:t>
            </a:r>
          </a:p>
          <a:p>
            <a:r>
              <a:rPr lang="en-US" dirty="0" err="1" smtClean="0"/>
              <a:t>Kepala</a:t>
            </a:r>
            <a:r>
              <a:rPr lang="en-US" dirty="0" smtClean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administrasi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: </a:t>
            </a:r>
            <a:r>
              <a:rPr lang="en-US" dirty="0" err="1"/>
              <a:t>Ibu</a:t>
            </a:r>
            <a:r>
              <a:rPr lang="en-US" dirty="0"/>
              <a:t> </a:t>
            </a:r>
            <a:r>
              <a:rPr lang="en-US" dirty="0" err="1"/>
              <a:t>Ruly</a:t>
            </a:r>
            <a:r>
              <a:rPr lang="en-US" dirty="0"/>
              <a:t> </a:t>
            </a:r>
            <a:r>
              <a:rPr lang="en-US" dirty="0" err="1"/>
              <a:t>Hartiningrum</a:t>
            </a:r>
            <a:r>
              <a:rPr lang="en-US" dirty="0"/>
              <a:t>.</a:t>
            </a:r>
          </a:p>
          <a:p>
            <a:r>
              <a:rPr lang="en-US" dirty="0" err="1" smtClean="0"/>
              <a:t>Kepala</a:t>
            </a:r>
            <a:r>
              <a:rPr lang="en-US" dirty="0" smtClean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pemasaran</a:t>
            </a:r>
            <a:r>
              <a:rPr lang="en-US" dirty="0"/>
              <a:t> : </a:t>
            </a:r>
            <a:r>
              <a:rPr lang="en-US" dirty="0" err="1"/>
              <a:t>Bapak</a:t>
            </a:r>
            <a:r>
              <a:rPr lang="en-US" dirty="0"/>
              <a:t> </a:t>
            </a:r>
            <a:r>
              <a:rPr lang="en-US" dirty="0" err="1"/>
              <a:t>Arief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523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Tugas</a:t>
            </a:r>
            <a:r>
              <a:rPr lang="en-US" b="1" dirty="0"/>
              <a:t> </a:t>
            </a:r>
            <a:r>
              <a:rPr lang="en-US" b="1" dirty="0" err="1"/>
              <a:t>Organisasi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/>
              <a:t>logistik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pengaturan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datang</a:t>
            </a:r>
            <a:r>
              <a:rPr lang="en-US" dirty="0"/>
              <a:t>,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pengorganisasian</a:t>
            </a:r>
            <a:r>
              <a:rPr lang="en-US" dirty="0" smtClean="0"/>
              <a:t> </a:t>
            </a:r>
            <a:r>
              <a:rPr lang="en-US" dirty="0" err="1"/>
              <a:t>barang</a:t>
            </a:r>
            <a:r>
              <a:rPr lang="en-US" dirty="0"/>
              <a:t> yang </a:t>
            </a:r>
            <a:r>
              <a:rPr lang="en-US" dirty="0" err="1"/>
              <a:t>didistribusikan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customer.</a:t>
            </a:r>
          </a:p>
          <a:p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/>
              <a:t>personalia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(SDM)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smtClean="0"/>
              <a:t>di </a:t>
            </a:r>
            <a:r>
              <a:rPr lang="en-US" dirty="0" err="1" smtClean="0"/>
              <a:t>perusahaan</a:t>
            </a:r>
            <a:r>
              <a:rPr lang="en-US" dirty="0"/>
              <a:t>.</a:t>
            </a:r>
          </a:p>
          <a:p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/>
              <a:t>administrasi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omset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uang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keluar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.</a:t>
            </a:r>
          </a:p>
          <a:p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/>
              <a:t>pemasaran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pemasaran</a:t>
            </a:r>
            <a:r>
              <a:rPr lang="en-US" dirty="0"/>
              <a:t> </a:t>
            </a:r>
            <a:r>
              <a:rPr lang="en-US" dirty="0" err="1"/>
              <a:t>obat</a:t>
            </a:r>
            <a:r>
              <a:rPr lang="en-US" dirty="0"/>
              <a:t> </a:t>
            </a:r>
            <a:r>
              <a:rPr lang="en-US" dirty="0" err="1" smtClean="0"/>
              <a:t>yangdipasarkan</a:t>
            </a:r>
            <a:r>
              <a:rPr lang="en-US" dirty="0" smtClean="0"/>
              <a:t>/</a:t>
            </a:r>
            <a:r>
              <a:rPr lang="en-US" dirty="0" err="1" smtClean="0"/>
              <a:t>ditawarkan</a:t>
            </a:r>
            <a:r>
              <a:rPr lang="en-US" dirty="0" smtClean="0"/>
              <a:t> </a:t>
            </a:r>
            <a:r>
              <a:rPr lang="en-US" dirty="0" err="1"/>
              <a:t>ke</a:t>
            </a:r>
            <a:r>
              <a:rPr lang="en-US" dirty="0"/>
              <a:t> customer.</a:t>
            </a:r>
          </a:p>
        </p:txBody>
      </p:sp>
    </p:spTree>
    <p:extLst>
      <p:ext uri="{BB962C8B-B14F-4D97-AF65-F5344CB8AC3E}">
        <p14:creationId xmlns:p14="http://schemas.microsoft.com/office/powerpoint/2010/main" val="326079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339634"/>
            <a:ext cx="7886700" cy="1325563"/>
          </a:xfrm>
        </p:spPr>
        <p:txBody>
          <a:bodyPr/>
          <a:lstStyle/>
          <a:p>
            <a:pPr algn="ctr"/>
            <a:r>
              <a:rPr lang="en-US" b="1" dirty="0" err="1" smtClean="0"/>
              <a:t>Mekanisme</a:t>
            </a:r>
            <a:r>
              <a:rPr lang="en-US" b="1" dirty="0" smtClean="0"/>
              <a:t> </a:t>
            </a:r>
            <a:r>
              <a:rPr lang="en-US" b="1" dirty="0" err="1" smtClean="0"/>
              <a:t>Penjualan</a:t>
            </a:r>
            <a:r>
              <a:rPr lang="en-US" b="1" dirty="0" smtClean="0"/>
              <a:t> </a:t>
            </a:r>
            <a:r>
              <a:rPr lang="en-US" b="1" dirty="0" err="1" smtClean="0"/>
              <a:t>Obat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324" y="817426"/>
            <a:ext cx="2924596" cy="5542417"/>
          </a:xfrm>
        </p:spPr>
      </p:pic>
    </p:spTree>
    <p:extLst>
      <p:ext uri="{BB962C8B-B14F-4D97-AF65-F5344CB8AC3E}">
        <p14:creationId xmlns:p14="http://schemas.microsoft.com/office/powerpoint/2010/main" val="178650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288017"/>
            <a:ext cx="7886700" cy="1325563"/>
          </a:xfrm>
        </p:spPr>
        <p:txBody>
          <a:bodyPr/>
          <a:lstStyle/>
          <a:p>
            <a:pPr algn="ctr"/>
            <a:r>
              <a:rPr lang="en-US" b="1" dirty="0" err="1" smtClean="0"/>
              <a:t>Sistem</a:t>
            </a:r>
            <a:r>
              <a:rPr lang="en-US" b="1" dirty="0" smtClean="0"/>
              <a:t> </a:t>
            </a:r>
            <a:r>
              <a:rPr lang="en-US" b="1" dirty="0" err="1" smtClean="0"/>
              <a:t>Pendataan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Penjualan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240" y="679269"/>
            <a:ext cx="2897520" cy="6178731"/>
          </a:xfrm>
        </p:spPr>
      </p:pic>
    </p:spTree>
    <p:extLst>
      <p:ext uri="{BB962C8B-B14F-4D97-AF65-F5344CB8AC3E}">
        <p14:creationId xmlns:p14="http://schemas.microsoft.com/office/powerpoint/2010/main" val="112953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10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5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394"/>
          <a:stretch/>
        </p:blipFill>
        <p:spPr>
          <a:xfrm>
            <a:off x="1" y="3914677"/>
            <a:ext cx="999308" cy="2093072"/>
          </a:xfrm>
          <a:prstGeom prst="rect">
            <a:avLst/>
          </a:prstGeom>
          <a:noFill/>
          <a:effectLst>
            <a:glow rad="177800">
              <a:schemeClr val="accent1">
                <a:satMod val="175000"/>
                <a:alpha val="10000"/>
              </a:schemeClr>
            </a:glow>
            <a:innerShdw blurRad="114300" dist="76200" dir="18900000">
              <a:prstClr val="black"/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CCCE5-B731-409B-A2A8-77189F9E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2635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0621" y="3140459"/>
            <a:ext cx="78847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id-ID" sz="3300" dirty="0"/>
              <a:t>BAGIAN 3 TINJAUAN PUSTAKA</a:t>
            </a:r>
            <a:endParaRPr lang="id-ID" sz="3300" kern="0" dirty="0"/>
          </a:p>
        </p:txBody>
      </p:sp>
    </p:spTree>
    <p:extLst>
      <p:ext uri="{BB962C8B-B14F-4D97-AF65-F5344CB8AC3E}">
        <p14:creationId xmlns:p14="http://schemas.microsoft.com/office/powerpoint/2010/main" val="184147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Cara </a:t>
            </a:r>
            <a:r>
              <a:rPr lang="en-US" b="1" dirty="0" err="1"/>
              <a:t>Distribusi</a:t>
            </a:r>
            <a:r>
              <a:rPr lang="en-US" b="1" dirty="0"/>
              <a:t> </a:t>
            </a:r>
            <a:r>
              <a:rPr lang="en-US" b="1" dirty="0" err="1"/>
              <a:t>Obat</a:t>
            </a:r>
            <a:r>
              <a:rPr lang="en-US" b="1" dirty="0"/>
              <a:t> yang </a:t>
            </a:r>
            <a:r>
              <a:rPr lang="en-US" b="1" dirty="0" err="1"/>
              <a:t>Baik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Personalia</a:t>
            </a:r>
            <a:endParaRPr lang="en-US" dirty="0" smtClean="0"/>
          </a:p>
          <a:p>
            <a:r>
              <a:rPr lang="en-US" dirty="0" err="1" smtClean="0"/>
              <a:t>Kebersihan</a:t>
            </a:r>
            <a:endParaRPr lang="en-US" dirty="0" smtClean="0"/>
          </a:p>
          <a:p>
            <a:r>
              <a:rPr lang="en-US" dirty="0" err="1" smtClean="0"/>
              <a:t>Bangunan</a:t>
            </a:r>
            <a:endParaRPr lang="en-US" dirty="0" smtClean="0"/>
          </a:p>
          <a:p>
            <a:r>
              <a:rPr lang="en-US" dirty="0" err="1" smtClean="0"/>
              <a:t>Peralatan</a:t>
            </a:r>
            <a:endParaRPr lang="en-US" dirty="0" smtClean="0"/>
          </a:p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 smtClean="0"/>
              <a:t>Komputer</a:t>
            </a:r>
            <a:endParaRPr lang="en-US" dirty="0" smtClean="0"/>
          </a:p>
          <a:p>
            <a:r>
              <a:rPr lang="en-US" dirty="0" err="1"/>
              <a:t>Kualifikasi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Validasi</a:t>
            </a:r>
            <a:endParaRPr lang="en-US" dirty="0" smtClean="0"/>
          </a:p>
          <a:p>
            <a:r>
              <a:rPr lang="en-US" dirty="0" err="1"/>
              <a:t>Kualifikasi</a:t>
            </a:r>
            <a:r>
              <a:rPr lang="en-US" dirty="0"/>
              <a:t> </a:t>
            </a:r>
            <a:r>
              <a:rPr lang="en-US" dirty="0" err="1" smtClean="0"/>
              <a:t>Pemasok</a:t>
            </a:r>
            <a:endParaRPr lang="en-US" dirty="0" smtClean="0"/>
          </a:p>
          <a:p>
            <a:r>
              <a:rPr lang="en-US" dirty="0" err="1"/>
              <a:t>Kualifikasi</a:t>
            </a:r>
            <a:r>
              <a:rPr lang="en-US" dirty="0"/>
              <a:t> </a:t>
            </a:r>
            <a:r>
              <a:rPr lang="en-US" dirty="0" err="1" smtClean="0"/>
              <a:t>Pelanggan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067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Cara </a:t>
            </a:r>
            <a:r>
              <a:rPr lang="en-US" b="1" dirty="0" err="1"/>
              <a:t>Distribusi</a:t>
            </a:r>
            <a:r>
              <a:rPr lang="en-US" b="1" dirty="0"/>
              <a:t> </a:t>
            </a:r>
            <a:r>
              <a:rPr lang="en-US" b="1" dirty="0" err="1"/>
              <a:t>Obat</a:t>
            </a:r>
            <a:r>
              <a:rPr lang="en-US" b="1" dirty="0"/>
              <a:t> yang </a:t>
            </a:r>
            <a:r>
              <a:rPr lang="en-US" b="1" dirty="0" err="1"/>
              <a:t>Baik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Penerimaan</a:t>
            </a:r>
            <a:r>
              <a:rPr lang="en-US" dirty="0" smtClean="0"/>
              <a:t> </a:t>
            </a:r>
            <a:r>
              <a:rPr lang="en-US" dirty="0" err="1" smtClean="0"/>
              <a:t>Obat</a:t>
            </a:r>
            <a:endParaRPr lang="en-US" dirty="0" smtClean="0"/>
          </a:p>
          <a:p>
            <a:r>
              <a:rPr lang="en-US" dirty="0" err="1" smtClean="0"/>
              <a:t>Penyimpanan</a:t>
            </a:r>
            <a:endParaRPr lang="en-US" dirty="0" smtClean="0"/>
          </a:p>
          <a:p>
            <a:r>
              <a:rPr lang="en-US" dirty="0" err="1"/>
              <a:t>Pemisahan</a:t>
            </a:r>
            <a:r>
              <a:rPr lang="en-US" dirty="0"/>
              <a:t> </a:t>
            </a:r>
            <a:r>
              <a:rPr lang="en-US" dirty="0" err="1"/>
              <a:t>Obat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/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 smtClean="0"/>
              <a:t>Obat</a:t>
            </a:r>
            <a:endParaRPr lang="en-US" dirty="0" smtClean="0"/>
          </a:p>
          <a:p>
            <a:r>
              <a:rPr lang="en-US" dirty="0" err="1"/>
              <a:t>Pemusnahan</a:t>
            </a:r>
            <a:r>
              <a:rPr lang="en-US" dirty="0"/>
              <a:t> </a:t>
            </a:r>
            <a:r>
              <a:rPr lang="en-US" dirty="0" err="1"/>
              <a:t>obat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/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 smtClean="0"/>
              <a:t>Obat</a:t>
            </a:r>
            <a:endParaRPr lang="en-US" dirty="0" smtClean="0"/>
          </a:p>
          <a:p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 smtClean="0"/>
              <a:t>Obat</a:t>
            </a:r>
            <a:endParaRPr lang="en-US" dirty="0" smtClean="0"/>
          </a:p>
          <a:p>
            <a:r>
              <a:rPr lang="en-US" dirty="0" err="1"/>
              <a:t>Ekspor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Impor</a:t>
            </a:r>
            <a:r>
              <a:rPr lang="en-US" dirty="0"/>
              <a:t> </a:t>
            </a:r>
            <a:r>
              <a:rPr lang="en-US" dirty="0" err="1" smtClean="0"/>
              <a:t>Obat</a:t>
            </a:r>
            <a:endParaRPr lang="en-US" dirty="0" smtClean="0"/>
          </a:p>
          <a:p>
            <a:r>
              <a:rPr lang="en-US" dirty="0" err="1"/>
              <a:t>Keluhan</a:t>
            </a:r>
            <a:r>
              <a:rPr lang="en-US" dirty="0"/>
              <a:t> </a:t>
            </a:r>
            <a:r>
              <a:rPr lang="en-US" dirty="0" err="1" smtClean="0"/>
              <a:t>Obat</a:t>
            </a:r>
            <a:endParaRPr lang="en-US" dirty="0" smtClean="0"/>
          </a:p>
          <a:p>
            <a:r>
              <a:rPr lang="es-ES" dirty="0" err="1"/>
              <a:t>Obat</a:t>
            </a:r>
            <a:r>
              <a:rPr lang="es-ES" dirty="0"/>
              <a:t> dan/</a:t>
            </a:r>
            <a:r>
              <a:rPr lang="es-ES" dirty="0" err="1"/>
              <a:t>atau</a:t>
            </a:r>
            <a:r>
              <a:rPr lang="es-ES" dirty="0"/>
              <a:t> </a:t>
            </a:r>
            <a:r>
              <a:rPr lang="es-ES" dirty="0" err="1"/>
              <a:t>Bahan</a:t>
            </a:r>
            <a:r>
              <a:rPr lang="es-ES" dirty="0"/>
              <a:t> </a:t>
            </a:r>
            <a:r>
              <a:rPr lang="es-ES" dirty="0" err="1"/>
              <a:t>Obat</a:t>
            </a:r>
            <a:r>
              <a:rPr lang="es-ES" dirty="0"/>
              <a:t> </a:t>
            </a:r>
            <a:r>
              <a:rPr lang="es-ES" dirty="0" err="1" smtClean="0"/>
              <a:t>Kembalian</a:t>
            </a:r>
            <a:endParaRPr lang="es-ES" dirty="0" smtClean="0"/>
          </a:p>
          <a:p>
            <a:r>
              <a:rPr lang="sv-SE" dirty="0"/>
              <a:t>Transportasi dan Produk dalam Transit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41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Tinjauan</a:t>
            </a:r>
            <a:r>
              <a:rPr lang="en-US" b="1" dirty="0" smtClean="0"/>
              <a:t> </a:t>
            </a:r>
            <a:r>
              <a:rPr lang="en-US" b="1" dirty="0" err="1" smtClean="0"/>
              <a:t>Pustaka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</a:t>
            </a:r>
            <a:r>
              <a:rPr lang="en-US" dirty="0" smtClean="0"/>
              <a:t>Page</a:t>
            </a:r>
          </a:p>
          <a:p>
            <a:r>
              <a:rPr lang="en-US" dirty="0" smtClean="0"/>
              <a:t>Hyper </a:t>
            </a:r>
            <a:r>
              <a:rPr lang="en-US" dirty="0"/>
              <a:t>Text Markup Language </a:t>
            </a:r>
            <a:r>
              <a:rPr lang="en-US" dirty="0" err="1"/>
              <a:t>atau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singkatan</a:t>
            </a:r>
            <a:r>
              <a:rPr lang="en-US" dirty="0"/>
              <a:t> </a:t>
            </a:r>
            <a:r>
              <a:rPr lang="en-US" dirty="0" smtClean="0"/>
              <a:t>HTML</a:t>
            </a:r>
          </a:p>
          <a:p>
            <a:r>
              <a:rPr lang="en-US" dirty="0" smtClean="0"/>
              <a:t>Cascading </a:t>
            </a:r>
            <a:r>
              <a:rPr lang="en-US" dirty="0"/>
              <a:t>Style Sheet </a:t>
            </a:r>
            <a:r>
              <a:rPr lang="en-US" dirty="0" err="1"/>
              <a:t>atau</a:t>
            </a:r>
            <a:r>
              <a:rPr lang="en-US" dirty="0"/>
              <a:t> yang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smtClean="0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68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Tinjauan</a:t>
            </a:r>
            <a:r>
              <a:rPr lang="en-US" b="1" dirty="0"/>
              <a:t> </a:t>
            </a:r>
            <a:r>
              <a:rPr lang="en-US" b="1" dirty="0" err="1"/>
              <a:t>Pustaka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PHP Hypertext Preprocessor atau yang disingkat PHP </a:t>
            </a:r>
            <a:endParaRPr lang="sv-SE" dirty="0" smtClean="0"/>
          </a:p>
          <a:p>
            <a:r>
              <a:rPr lang="en-US" dirty="0" smtClean="0"/>
              <a:t>MySQL</a:t>
            </a:r>
          </a:p>
          <a:p>
            <a:r>
              <a:rPr lang="en-US" dirty="0" smtClean="0"/>
              <a:t>JavaScript </a:t>
            </a:r>
          </a:p>
          <a:p>
            <a:r>
              <a:rPr lang="en-US" dirty="0" smtClean="0"/>
              <a:t>Bootstrap</a:t>
            </a:r>
          </a:p>
          <a:p>
            <a:r>
              <a:rPr lang="en-US" dirty="0" err="1" smtClean="0"/>
              <a:t>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94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137603"/>
            <a:ext cx="7886700" cy="3263504"/>
          </a:xfrm>
        </p:spPr>
        <p:txBody>
          <a:bodyPr/>
          <a:lstStyle/>
          <a:p>
            <a:pPr marL="0" indent="0" algn="ctr">
              <a:buNone/>
            </a:pPr>
            <a:r>
              <a:rPr lang="id-ID" sz="3300" dirty="0"/>
              <a:t>BAB 1 PENDAHULUAN</a:t>
            </a:r>
            <a:endParaRPr lang="id-ID" sz="3300" kern="0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47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301" y="-234565"/>
            <a:ext cx="7886700" cy="1325563"/>
          </a:xfrm>
        </p:spPr>
        <p:txBody>
          <a:bodyPr/>
          <a:lstStyle/>
          <a:p>
            <a:pPr algn="ctr"/>
            <a:r>
              <a:rPr lang="en-US" b="1" dirty="0" err="1"/>
              <a:t>Tinjauan</a:t>
            </a:r>
            <a:r>
              <a:rPr lang="en-US" b="1" dirty="0"/>
              <a:t> </a:t>
            </a:r>
            <a:r>
              <a:rPr lang="en-US" b="1" dirty="0" err="1"/>
              <a:t>Pustaka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Flowchart 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case diagram </a:t>
            </a:r>
            <a:endParaRPr lang="en-US" dirty="0" smtClean="0"/>
          </a:p>
          <a:p>
            <a:r>
              <a:rPr lang="en-US" dirty="0" smtClean="0"/>
              <a:t>Activity </a:t>
            </a:r>
            <a:r>
              <a:rPr lang="en-US" dirty="0"/>
              <a:t>diagram </a:t>
            </a:r>
            <a:endParaRPr lang="en-US" dirty="0" smtClean="0"/>
          </a:p>
          <a:p>
            <a:r>
              <a:rPr lang="en-US" dirty="0" smtClean="0"/>
              <a:t>DFD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5351" y="3468143"/>
            <a:ext cx="4348300" cy="303706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874477" y="3291748"/>
            <a:ext cx="3984172" cy="338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7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Tinjauan</a:t>
            </a:r>
            <a:r>
              <a:rPr lang="en-US" b="1" dirty="0"/>
              <a:t> </a:t>
            </a:r>
            <a:r>
              <a:rPr lang="en-US" b="1" dirty="0" err="1"/>
              <a:t>Pustaka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Relationship Diagram </a:t>
            </a:r>
            <a:r>
              <a:rPr lang="en-US" dirty="0" err="1"/>
              <a:t>atau</a:t>
            </a:r>
            <a:r>
              <a:rPr lang="en-US" dirty="0"/>
              <a:t> yang </a:t>
            </a:r>
            <a:r>
              <a:rPr lang="en-US" dirty="0" err="1"/>
              <a:t>disingkat</a:t>
            </a:r>
            <a:r>
              <a:rPr lang="en-US" dirty="0"/>
              <a:t> </a:t>
            </a:r>
            <a:r>
              <a:rPr lang="en-US" dirty="0" smtClean="0"/>
              <a:t>ERD</a:t>
            </a:r>
          </a:p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4" name="Picture 3" descr="https://herlinnairine.files.wordpress.com/2014/02/7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99" y="2684552"/>
            <a:ext cx="4848225" cy="3918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770" y="3538265"/>
            <a:ext cx="3999230" cy="19011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9670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10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5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394"/>
          <a:stretch/>
        </p:blipFill>
        <p:spPr>
          <a:xfrm>
            <a:off x="1" y="3914677"/>
            <a:ext cx="999308" cy="2093072"/>
          </a:xfrm>
          <a:prstGeom prst="rect">
            <a:avLst/>
          </a:prstGeom>
          <a:noFill/>
          <a:effectLst>
            <a:glow rad="177800">
              <a:schemeClr val="accent1">
                <a:satMod val="175000"/>
                <a:alpha val="10000"/>
              </a:schemeClr>
            </a:glow>
            <a:innerShdw blurRad="114300" dist="76200" dir="18900000">
              <a:prstClr val="black"/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CCCE5-B731-409B-A2A8-77189F9E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2635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0621" y="3140459"/>
            <a:ext cx="78847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id-ID" sz="3300" dirty="0"/>
              <a:t>BAGIAN 4 HASIL DAN PEMBAHASAN</a:t>
            </a:r>
            <a:endParaRPr lang="id-ID" sz="3300" kern="0" dirty="0"/>
          </a:p>
        </p:txBody>
      </p:sp>
    </p:spTree>
    <p:extLst>
      <p:ext uri="{BB962C8B-B14F-4D97-AF65-F5344CB8AC3E}">
        <p14:creationId xmlns:p14="http://schemas.microsoft.com/office/powerpoint/2010/main" val="225036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Sistem</a:t>
            </a:r>
            <a:r>
              <a:rPr lang="en-US" b="1" dirty="0" smtClean="0"/>
              <a:t> yang </a:t>
            </a:r>
            <a:r>
              <a:rPr lang="en-US" b="1" dirty="0" err="1" smtClean="0"/>
              <a:t>digunakan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smtClean="0"/>
              <a:t>: Microsoft </a:t>
            </a:r>
            <a:r>
              <a:rPr lang="en-US" dirty="0"/>
              <a:t>Windows 7 </a:t>
            </a:r>
            <a:r>
              <a:rPr lang="en-US" dirty="0" smtClean="0"/>
              <a:t>Ultimate</a:t>
            </a:r>
            <a:endParaRPr lang="en-US" dirty="0"/>
          </a:p>
          <a:p>
            <a:r>
              <a:rPr lang="en-US" dirty="0" smtClean="0"/>
              <a:t>XAMPP  </a:t>
            </a:r>
            <a:r>
              <a:rPr lang="en-US" dirty="0" err="1"/>
              <a:t>php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5.5.30 </a:t>
            </a:r>
            <a:endParaRPr lang="en-US" dirty="0" smtClean="0"/>
          </a:p>
          <a:p>
            <a:r>
              <a:rPr lang="en-US" dirty="0" smtClean="0"/>
              <a:t>Sublime </a:t>
            </a:r>
            <a:r>
              <a:rPr lang="en-US" dirty="0"/>
              <a:t>text 3 </a:t>
            </a:r>
          </a:p>
          <a:p>
            <a:r>
              <a:rPr lang="en-US" dirty="0" smtClean="0"/>
              <a:t>Google Chrome 65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6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304258"/>
            <a:ext cx="7886700" cy="1325563"/>
          </a:xfrm>
        </p:spPr>
        <p:txBody>
          <a:bodyPr/>
          <a:lstStyle/>
          <a:p>
            <a:pPr algn="ctr"/>
            <a:r>
              <a:rPr lang="en-US" b="1" dirty="0" smtClean="0"/>
              <a:t>Proses </a:t>
            </a:r>
            <a:r>
              <a:rPr lang="en-US" b="1" dirty="0" err="1" smtClean="0"/>
              <a:t>pengerjaan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675" y="880202"/>
            <a:ext cx="6291730" cy="5977798"/>
          </a:xfrm>
        </p:spPr>
      </p:pic>
    </p:spTree>
    <p:extLst>
      <p:ext uri="{BB962C8B-B14F-4D97-AF65-F5344CB8AC3E}">
        <p14:creationId xmlns:p14="http://schemas.microsoft.com/office/powerpoint/2010/main" val="149606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b="1" dirty="0"/>
              <a:t>Analisis Kebutuhan</a:t>
            </a:r>
            <a:r>
              <a:rPr lang="id-ID" b="1" kern="0" dirty="0"/>
              <a:t/>
            </a:r>
            <a:br>
              <a:rPr lang="id-ID" b="1" kern="0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/>
              <a:t>rumitnya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program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 </a:t>
            </a:r>
            <a:r>
              <a:rPr lang="en-US" dirty="0" err="1" smtClean="0"/>
              <a:t>karyawan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/>
              <a:t>.</a:t>
            </a:r>
          </a:p>
          <a:p>
            <a:r>
              <a:rPr lang="en-US" dirty="0" smtClean="0"/>
              <a:t>UI </a:t>
            </a:r>
            <a:r>
              <a:rPr lang="en-US" dirty="0"/>
              <a:t>yang </a:t>
            </a:r>
            <a:r>
              <a:rPr lang="en-US" dirty="0" err="1"/>
              <a:t>kurang</a:t>
            </a:r>
            <a:r>
              <a:rPr lang="en-US" dirty="0"/>
              <a:t> user-friendly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ketinggalan</a:t>
            </a:r>
            <a:r>
              <a:rPr lang="en-US" dirty="0" smtClean="0"/>
              <a:t> </a:t>
            </a:r>
            <a:r>
              <a:rPr lang="en-US" dirty="0"/>
              <a:t>zaman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nyaman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.</a:t>
            </a:r>
          </a:p>
          <a:p>
            <a:r>
              <a:rPr lang="en-US" dirty="0" err="1" smtClean="0"/>
              <a:t>Sulitnya</a:t>
            </a:r>
            <a:r>
              <a:rPr lang="en-US" dirty="0" smtClean="0"/>
              <a:t> </a:t>
            </a:r>
            <a:r>
              <a:rPr lang="en-US" dirty="0" err="1"/>
              <a:t>pencarian</a:t>
            </a:r>
            <a:r>
              <a:rPr lang="en-US" dirty="0"/>
              <a:t> history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 smtClean="0"/>
              <a:t>pernah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/>
              <a:t>.</a:t>
            </a:r>
          </a:p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/>
              <a:t>terstandarisasinya</a:t>
            </a:r>
            <a:r>
              <a:rPr lang="en-US" dirty="0"/>
              <a:t> program yang </a:t>
            </a:r>
            <a:r>
              <a:rPr lang="en-US" dirty="0" err="1"/>
              <a:t>ada</a:t>
            </a:r>
            <a:r>
              <a:rPr lang="en-US" dirty="0"/>
              <a:t> (</a:t>
            </a:r>
            <a:r>
              <a:rPr lang="en-US" dirty="0" err="1"/>
              <a:t>mis</a:t>
            </a:r>
            <a:r>
              <a:rPr lang="en-US" dirty="0"/>
              <a:t>: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obat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BPOM).</a:t>
            </a:r>
          </a:p>
        </p:txBody>
      </p:sp>
    </p:spTree>
    <p:extLst>
      <p:ext uri="{BB962C8B-B14F-4D97-AF65-F5344CB8AC3E}">
        <p14:creationId xmlns:p14="http://schemas.microsoft.com/office/powerpoint/2010/main" val="169731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Desain</a:t>
            </a:r>
            <a:r>
              <a:rPr lang="en-US" b="1" dirty="0" smtClean="0"/>
              <a:t> </a:t>
            </a:r>
            <a:r>
              <a:rPr lang="en-US" b="1" dirty="0" err="1" smtClean="0"/>
              <a:t>Sistem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90" y="1567114"/>
            <a:ext cx="8402820" cy="4059621"/>
          </a:xfrm>
        </p:spPr>
      </p:pic>
    </p:spTree>
    <p:extLst>
      <p:ext uri="{BB962C8B-B14F-4D97-AF65-F5344CB8AC3E}">
        <p14:creationId xmlns:p14="http://schemas.microsoft.com/office/powerpoint/2010/main" val="390267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94172"/>
          </a:xfrm>
        </p:spPr>
        <p:txBody>
          <a:bodyPr/>
          <a:lstStyle/>
          <a:p>
            <a:pPr algn="ctr"/>
            <a:r>
              <a:rPr lang="en-US" b="1" dirty="0" err="1" smtClean="0"/>
              <a:t>Desain</a:t>
            </a:r>
            <a:r>
              <a:rPr lang="en-US" b="1" dirty="0" smtClean="0"/>
              <a:t> </a:t>
            </a:r>
            <a:r>
              <a:rPr lang="en-US" b="1" dirty="0" err="1" smtClean="0"/>
              <a:t>Sistem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96" y="877625"/>
            <a:ext cx="7101608" cy="5312401"/>
          </a:xfrm>
        </p:spPr>
      </p:pic>
    </p:spTree>
    <p:extLst>
      <p:ext uri="{BB962C8B-B14F-4D97-AF65-F5344CB8AC3E}">
        <p14:creationId xmlns:p14="http://schemas.microsoft.com/office/powerpoint/2010/main" val="391921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29045"/>
            <a:ext cx="7886700" cy="1325563"/>
          </a:xfrm>
        </p:spPr>
        <p:txBody>
          <a:bodyPr/>
          <a:lstStyle/>
          <a:p>
            <a:pPr algn="ctr"/>
            <a:r>
              <a:rPr lang="en-US" b="1" dirty="0" err="1" smtClean="0"/>
              <a:t>Desain</a:t>
            </a:r>
            <a:r>
              <a:rPr lang="en-US" b="1" dirty="0" smtClean="0"/>
              <a:t> </a:t>
            </a:r>
            <a:r>
              <a:rPr lang="en-US" b="1" dirty="0" err="1" smtClean="0"/>
              <a:t>Sistem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84" y="1061386"/>
            <a:ext cx="8078832" cy="5320886"/>
          </a:xfrm>
        </p:spPr>
      </p:pic>
    </p:spTree>
    <p:extLst>
      <p:ext uri="{BB962C8B-B14F-4D97-AF65-F5344CB8AC3E}">
        <p14:creationId xmlns:p14="http://schemas.microsoft.com/office/powerpoint/2010/main" val="13466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980"/>
            <a:ext cx="7886700" cy="994172"/>
          </a:xfrm>
        </p:spPr>
        <p:txBody>
          <a:bodyPr/>
          <a:lstStyle/>
          <a:p>
            <a:pPr algn="ctr"/>
            <a:r>
              <a:rPr lang="en-US" b="1" dirty="0" err="1" smtClean="0"/>
              <a:t>Sistem</a:t>
            </a:r>
            <a:r>
              <a:rPr lang="en-US" b="1" dirty="0" smtClean="0"/>
              <a:t> Basis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70" y="836727"/>
            <a:ext cx="7903059" cy="570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b="1" dirty="0"/>
              <a:t>Latar Belakang</a:t>
            </a:r>
            <a:r>
              <a:rPr lang="id-ID" b="1" kern="0" dirty="0"/>
              <a:t/>
            </a:r>
            <a:br>
              <a:rPr lang="id-ID" b="1" kern="0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Tampilan</a:t>
            </a:r>
            <a:r>
              <a:rPr lang="en-US" dirty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diperbarui</a:t>
            </a:r>
            <a:r>
              <a:rPr lang="en-US" dirty="0" smtClean="0"/>
              <a:t>,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/>
              <a:t>nyaman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(</a:t>
            </a:r>
            <a:r>
              <a:rPr lang="en-US" dirty="0" err="1"/>
              <a:t>peletakan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, </a:t>
            </a:r>
            <a:r>
              <a:rPr lang="en-US" dirty="0" err="1"/>
              <a:t>peletakan</a:t>
            </a:r>
            <a:r>
              <a:rPr lang="en-US" dirty="0"/>
              <a:t> </a:t>
            </a:r>
            <a:r>
              <a:rPr lang="en-US" dirty="0" err="1"/>
              <a:t>bagan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peletakan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diinputkannya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obat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Badan</a:t>
            </a:r>
            <a:r>
              <a:rPr lang="en-US" dirty="0"/>
              <a:t> </a:t>
            </a:r>
            <a:r>
              <a:rPr lang="en-US" dirty="0" smtClean="0"/>
              <a:t>POM.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20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Antarmuka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kegunaan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891" y="1933304"/>
            <a:ext cx="7063885" cy="396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36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Antarmuka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kegunaan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06" y="1825625"/>
            <a:ext cx="7915002" cy="388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9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Antarmuka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kegunaan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127" y="1313058"/>
            <a:ext cx="6436519" cy="500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3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Antarmuka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kegunaan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9"/>
            <a:ext cx="8219189" cy="403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3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Antarmuka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kegunaan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063" y="1335704"/>
            <a:ext cx="4874818" cy="528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8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Antarmuka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kegunaan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586" y="1265593"/>
            <a:ext cx="4912042" cy="548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89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Antarmuka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kegunaan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13" y="1825625"/>
            <a:ext cx="8373974" cy="358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Antarmuka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kegunaan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9"/>
            <a:ext cx="8222133" cy="404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9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Antarmuka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kegunaan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69" y="2429691"/>
            <a:ext cx="8697862" cy="25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7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Antarmuka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kegunaan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856" y="1431282"/>
            <a:ext cx="6229733" cy="499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8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b="1" dirty="0"/>
              <a:t>Identifikasi Masalah</a:t>
            </a:r>
            <a:r>
              <a:rPr lang="id-ID" kern="0" dirty="0"/>
              <a:t/>
            </a:r>
            <a:br>
              <a:rPr lang="id-ID" kern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mendapat</a:t>
            </a:r>
            <a:r>
              <a:rPr lang="en-US" dirty="0" smtClean="0"/>
              <a:t> </a:t>
            </a:r>
            <a:r>
              <a:rPr lang="en-US" dirty="0" err="1" smtClean="0"/>
              <a:t>pembaruan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terstandarisasi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yang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nyaman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4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Antarmuka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kegunaan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75" y="1690689"/>
            <a:ext cx="8512850" cy="415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02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Antarmuka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kegunaan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" y="1982300"/>
            <a:ext cx="8672104" cy="350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3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Antarmuka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kegunaan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81" y="1825625"/>
            <a:ext cx="8315319" cy="370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15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Antarmuka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kegunaan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57" y="1690689"/>
            <a:ext cx="8660115" cy="422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1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Antarmuka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kegunaan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76" y="2534194"/>
            <a:ext cx="8853058" cy="234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76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Antarmuka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kegunaan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20" y="2651472"/>
            <a:ext cx="8808737" cy="233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0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10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5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394"/>
          <a:stretch/>
        </p:blipFill>
        <p:spPr>
          <a:xfrm>
            <a:off x="1" y="3914677"/>
            <a:ext cx="999308" cy="2093072"/>
          </a:xfrm>
          <a:prstGeom prst="rect">
            <a:avLst/>
          </a:prstGeom>
          <a:noFill/>
          <a:effectLst>
            <a:glow rad="177800">
              <a:schemeClr val="accent1">
                <a:satMod val="175000"/>
                <a:alpha val="10000"/>
              </a:schemeClr>
            </a:glow>
            <a:innerShdw blurRad="114300" dist="76200" dir="18900000">
              <a:prstClr val="black"/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CCCE5-B731-409B-A2A8-77189F9E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2635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0621" y="3140459"/>
            <a:ext cx="78847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id-ID" sz="3300" dirty="0"/>
              <a:t>BAGIAN 5 PENUTUP</a:t>
            </a:r>
            <a:endParaRPr lang="id-ID" sz="3300" kern="0" dirty="0"/>
          </a:p>
        </p:txBody>
      </p:sp>
    </p:spTree>
    <p:extLst>
      <p:ext uri="{BB962C8B-B14F-4D97-AF65-F5344CB8AC3E}">
        <p14:creationId xmlns:p14="http://schemas.microsoft.com/office/powerpoint/2010/main" val="291360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b="1" dirty="0" smtClean="0"/>
              <a:t>Simpula</a:t>
            </a:r>
            <a:r>
              <a:rPr lang="en-US" b="1" dirty="0" smtClean="0"/>
              <a:t>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PBF </a:t>
            </a:r>
            <a:r>
              <a:rPr lang="en-US" dirty="0" err="1"/>
              <a:t>Pangestu</a:t>
            </a:r>
            <a:r>
              <a:rPr lang="en-US" dirty="0"/>
              <a:t> </a:t>
            </a:r>
            <a:r>
              <a:rPr lang="en-US" dirty="0" err="1"/>
              <a:t>Farmindo</a:t>
            </a:r>
            <a:r>
              <a:rPr lang="en-US" dirty="0"/>
              <a:t> </a:t>
            </a:r>
            <a:r>
              <a:rPr lang="en-US" dirty="0" err="1"/>
              <a:t>Muliatama</a:t>
            </a:r>
            <a:r>
              <a:rPr lang="en-US" dirty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/>
              <a:t>proses </a:t>
            </a:r>
            <a:r>
              <a:rPr lang="en-US" dirty="0" err="1"/>
              <a:t>pendataan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obat</a:t>
            </a:r>
            <a:r>
              <a:rPr lang="en-US" dirty="0"/>
              <a:t> yang </a:t>
            </a:r>
            <a:r>
              <a:rPr lang="en-US" dirty="0" err="1"/>
              <a:t>dibantu</a:t>
            </a:r>
            <a:r>
              <a:rPr lang="en-US" dirty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program</a:t>
            </a:r>
            <a:r>
              <a:rPr lang="en-US" dirty="0"/>
              <a:t>.</a:t>
            </a:r>
          </a:p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admin </a:t>
            </a:r>
            <a:r>
              <a:rPr lang="en-US" dirty="0" err="1"/>
              <a:t>pendata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 smtClean="0"/>
              <a:t>pemasukan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/>
              <a:t>baru</a:t>
            </a:r>
            <a:r>
              <a:rPr lang="en-US" dirty="0"/>
              <a:t> program PBF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obat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Badan</a:t>
            </a:r>
            <a:r>
              <a:rPr lang="en-US" dirty="0"/>
              <a:t> POM.</a:t>
            </a:r>
          </a:p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 per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mempermudah</a:t>
            </a:r>
            <a:r>
              <a:rPr lang="en-US" dirty="0" smtClean="0"/>
              <a:t> </a:t>
            </a:r>
            <a:r>
              <a:rPr lang="en-US" dirty="0"/>
              <a:t>proses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.</a:t>
            </a:r>
          </a:p>
          <a:p>
            <a:r>
              <a:rPr lang="en-US" dirty="0" err="1" smtClean="0"/>
              <a:t>Visualisasi</a:t>
            </a:r>
            <a:r>
              <a:rPr lang="en-US" dirty="0" smtClean="0"/>
              <a:t> </a:t>
            </a:r>
            <a:r>
              <a:rPr lang="en-US" dirty="0" err="1"/>
              <a:t>antarmuka</a:t>
            </a:r>
            <a:r>
              <a:rPr lang="en-US" dirty="0"/>
              <a:t> program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nyaman</a:t>
            </a:r>
            <a:r>
              <a:rPr lang="en-US" dirty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/>
              <a:t>digunakan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0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Saran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online,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proses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dikerjakan</a:t>
            </a:r>
            <a:r>
              <a:rPr lang="en-US" dirty="0" smtClean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orang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(</a:t>
            </a:r>
            <a:r>
              <a:rPr lang="en-US" dirty="0" err="1"/>
              <a:t>tentunya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perbaikan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).</a:t>
            </a:r>
          </a:p>
          <a:p>
            <a:r>
              <a:rPr lang="en-US" dirty="0" err="1" smtClean="0"/>
              <a:t>Mempermudah</a:t>
            </a:r>
            <a:r>
              <a:rPr lang="en-US" dirty="0" smtClean="0"/>
              <a:t> </a:t>
            </a:r>
            <a:r>
              <a:rPr lang="en-US" dirty="0" err="1"/>
              <a:t>fitur</a:t>
            </a:r>
            <a:r>
              <a:rPr lang="en-US" dirty="0"/>
              <a:t> edit </a:t>
            </a:r>
            <a:r>
              <a:rPr lang="en-US" dirty="0" err="1"/>
              <a:t>obat</a:t>
            </a:r>
            <a:r>
              <a:rPr lang="en-US" dirty="0"/>
              <a:t> (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tinggal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per </a:t>
            </a:r>
            <a:r>
              <a:rPr lang="en-US" dirty="0" err="1" smtClean="0"/>
              <a:t>obat</a:t>
            </a:r>
            <a:r>
              <a:rPr lang="en-US" dirty="0" smtClean="0"/>
              <a:t>)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data </a:t>
            </a:r>
            <a:r>
              <a:rPr lang="en-US" dirty="0" err="1"/>
              <a:t>detil</a:t>
            </a:r>
            <a:r>
              <a:rPr lang="en-US" dirty="0"/>
              <a:t> </a:t>
            </a:r>
            <a:r>
              <a:rPr lang="en-US" dirty="0" err="1"/>
              <a:t>obat</a:t>
            </a:r>
            <a:r>
              <a:rPr lang="en-US" dirty="0"/>
              <a:t>.</a:t>
            </a:r>
          </a:p>
          <a:p>
            <a:r>
              <a:rPr lang="en-US" dirty="0" err="1" smtClean="0"/>
              <a:t>Memperbaiki</a:t>
            </a:r>
            <a:r>
              <a:rPr lang="en-US" dirty="0" smtClean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fitur-fitur</a:t>
            </a:r>
            <a:r>
              <a:rPr lang="en-US" dirty="0"/>
              <a:t> lain (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, </a:t>
            </a:r>
            <a:r>
              <a:rPr lang="en-US" dirty="0" err="1" smtClean="0"/>
              <a:t>pengurutan</a:t>
            </a:r>
            <a:r>
              <a:rPr lang="en-US" dirty="0"/>
              <a:t>, </a:t>
            </a:r>
            <a:r>
              <a:rPr lang="en-US" dirty="0" err="1"/>
              <a:t>penambahan</a:t>
            </a:r>
            <a:r>
              <a:rPr lang="en-US" dirty="0"/>
              <a:t>, </a:t>
            </a:r>
            <a:r>
              <a:rPr lang="en-US" dirty="0" err="1"/>
              <a:t>perbaikan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penghapusan</a:t>
            </a:r>
            <a:r>
              <a:rPr lang="en-US" dirty="0"/>
              <a:t>)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/>
              <a:t>kemudahan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program.</a:t>
            </a:r>
          </a:p>
        </p:txBody>
      </p:sp>
    </p:spTree>
    <p:extLst>
      <p:ext uri="{BB962C8B-B14F-4D97-AF65-F5344CB8AC3E}">
        <p14:creationId xmlns:p14="http://schemas.microsoft.com/office/powerpoint/2010/main" val="9062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b="1" dirty="0"/>
              <a:t>Batasan Masalah</a:t>
            </a:r>
            <a:r>
              <a:rPr lang="id-ID" b="1" kern="0" dirty="0"/>
              <a:t/>
            </a:r>
            <a:br>
              <a:rPr lang="id-ID" b="1" kern="0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dibangun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HTML, CSS, PHP, JavaScript, JQuery, Bootstrap, </a:t>
            </a:r>
            <a:r>
              <a:rPr lang="en-US" dirty="0" err="1"/>
              <a:t>dan</a:t>
            </a:r>
            <a:r>
              <a:rPr lang="en-US" dirty="0"/>
              <a:t> MySQL</a:t>
            </a:r>
            <a:r>
              <a:rPr lang="en-US" dirty="0" smtClean="0"/>
              <a:t>.</a:t>
            </a:r>
          </a:p>
          <a:p>
            <a:r>
              <a:rPr lang="en-US" dirty="0" err="1"/>
              <a:t>Bagian</a:t>
            </a:r>
            <a:r>
              <a:rPr lang="en-US" dirty="0"/>
              <a:t> yang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i="1" dirty="0"/>
              <a:t>User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pendataan</a:t>
            </a:r>
            <a:r>
              <a:rPr lang="en-US" dirty="0"/>
              <a:t> </a:t>
            </a:r>
            <a:r>
              <a:rPr lang="en-US" dirty="0" err="1"/>
              <a:t>stok</a:t>
            </a:r>
            <a:r>
              <a:rPr lang="en-US" dirty="0"/>
              <a:t> </a:t>
            </a:r>
            <a:r>
              <a:rPr lang="en-US" dirty="0" err="1"/>
              <a:t>obat</a:t>
            </a:r>
            <a:r>
              <a:rPr lang="en-US" dirty="0"/>
              <a:t>, order </a:t>
            </a:r>
            <a:r>
              <a:rPr lang="en-US" dirty="0" err="1"/>
              <a:t>obat</a:t>
            </a:r>
            <a:r>
              <a:rPr lang="en-US" dirty="0"/>
              <a:t> yang </a:t>
            </a:r>
            <a:r>
              <a:rPr lang="en-US" dirty="0" err="1"/>
              <a:t>diterima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faktur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obat</a:t>
            </a:r>
            <a:r>
              <a:rPr lang="en-US" dirty="0"/>
              <a:t>.</a:t>
            </a:r>
          </a:p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i="1" dirty="0"/>
              <a:t>User</a:t>
            </a:r>
            <a:r>
              <a:rPr lang="en-US" dirty="0"/>
              <a:t> </a:t>
            </a:r>
            <a:r>
              <a:rPr lang="en-US" dirty="0" err="1"/>
              <a:t>meliputi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i="1" dirty="0"/>
              <a:t>Admin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Customer.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1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Rumusan</a:t>
            </a:r>
            <a:r>
              <a:rPr lang="id-ID" b="1" dirty="0" smtClean="0"/>
              <a:t> </a:t>
            </a:r>
            <a:r>
              <a:rPr lang="id-ID" b="1" dirty="0"/>
              <a:t>Masalah</a:t>
            </a:r>
            <a:r>
              <a:rPr lang="id-ID" b="1" kern="0" dirty="0"/>
              <a:t/>
            </a:r>
            <a:br>
              <a:rPr lang="id-ID" b="1" kern="0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 </a:t>
            </a:r>
            <a:r>
              <a:rPr lang="sv-SE" dirty="0" smtClean="0"/>
              <a:t>Bagaimana </a:t>
            </a:r>
            <a:r>
              <a:rPr lang="sv-SE" dirty="0"/>
              <a:t>merancang sistem </a:t>
            </a:r>
            <a:r>
              <a:rPr lang="sv-SE" dirty="0" smtClean="0"/>
              <a:t>informasi pendataan </a:t>
            </a:r>
            <a:r>
              <a:rPr lang="sv-SE" dirty="0"/>
              <a:t>stok dan faktur penjualan obat yang baik dan terstandarisasi </a:t>
            </a:r>
            <a:r>
              <a:rPr lang="sv-SE" dirty="0" smtClean="0"/>
              <a:t>sesuai kebutuhan </a:t>
            </a:r>
            <a:r>
              <a:rPr lang="sv-SE" dirty="0"/>
              <a:t>dan kewajiban (dari pemerintah) perusahaan berbasis Web.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74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Tujuan</a:t>
            </a:r>
            <a:r>
              <a:rPr lang="id-ID" b="1" kern="0" dirty="0"/>
              <a:t/>
            </a:r>
            <a:br>
              <a:rPr lang="id-ID" b="1" kern="0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Merancang</a:t>
            </a:r>
            <a:r>
              <a:rPr lang="en-US" dirty="0" smtClean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pendataan</a:t>
            </a:r>
            <a:r>
              <a:rPr lang="en-US" dirty="0"/>
              <a:t> </a:t>
            </a:r>
            <a:r>
              <a:rPr lang="en-US" dirty="0" err="1"/>
              <a:t>stok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faktur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obat</a:t>
            </a:r>
            <a:r>
              <a:rPr lang="en-US" dirty="0"/>
              <a:t> yang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terstandarisasi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kewajiban</a:t>
            </a:r>
            <a:r>
              <a:rPr lang="en-US" dirty="0"/>
              <a:t> (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pemerintah</a:t>
            </a:r>
            <a:r>
              <a:rPr lang="en-US" dirty="0"/>
              <a:t>)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/>
              <a:t>proses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, </a:t>
            </a:r>
            <a:r>
              <a:rPr lang="en-US" dirty="0" err="1"/>
              <a:t>efektif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451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Manfaat</a:t>
            </a:r>
            <a:r>
              <a:rPr lang="id-ID" b="1" kern="0" dirty="0"/>
              <a:t/>
            </a:r>
            <a:br>
              <a:rPr lang="id-ID" b="1" kern="0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Universitas</a:t>
            </a:r>
            <a:r>
              <a:rPr lang="en-US" dirty="0"/>
              <a:t> Ma Chung, </a:t>
            </a:r>
            <a:r>
              <a:rPr lang="en-US" dirty="0" err="1"/>
              <a:t>khususnya</a:t>
            </a:r>
            <a:r>
              <a:rPr lang="en-US" dirty="0"/>
              <a:t> Program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/>
              <a:t>mempersiapkan</a:t>
            </a:r>
            <a:r>
              <a:rPr lang="en-US" dirty="0"/>
              <a:t> </a:t>
            </a:r>
            <a:r>
              <a:rPr lang="en-US" dirty="0" err="1"/>
              <a:t>lulusan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kompeten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siap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bekal</a:t>
            </a:r>
            <a:r>
              <a:rPr lang="en-US" dirty="0" smtClean="0"/>
              <a:t> </a:t>
            </a:r>
            <a:r>
              <a:rPr lang="en-US" dirty="0" err="1" smtClean="0"/>
              <a:t>pengalaman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proses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proses </a:t>
            </a:r>
            <a:r>
              <a:rPr lang="en-US" dirty="0" err="1"/>
              <a:t>Praktik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Lapangan</a:t>
            </a:r>
            <a:r>
              <a:rPr lang="en-US" dirty="0" smtClean="0"/>
              <a:t>.</a:t>
            </a:r>
          </a:p>
          <a:p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PT </a:t>
            </a:r>
            <a:r>
              <a:rPr lang="en-US" dirty="0" err="1"/>
              <a:t>Pangestu</a:t>
            </a:r>
            <a:r>
              <a:rPr lang="en-US" dirty="0"/>
              <a:t> </a:t>
            </a:r>
            <a:r>
              <a:rPr lang="en-US" dirty="0" err="1"/>
              <a:t>Farmindo</a:t>
            </a:r>
            <a:r>
              <a:rPr lang="en-US" dirty="0"/>
              <a:t> </a:t>
            </a:r>
            <a:r>
              <a:rPr lang="en-US" dirty="0" err="1"/>
              <a:t>Muliatama</a:t>
            </a:r>
            <a:r>
              <a:rPr lang="en-US" dirty="0"/>
              <a:t>, program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 smtClean="0"/>
              <a:t>terstandarisasi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mempermudah</a:t>
            </a:r>
            <a:r>
              <a:rPr lang="en-US" dirty="0"/>
              <a:t> proses </a:t>
            </a:r>
            <a:r>
              <a:rPr lang="en-US" dirty="0" err="1"/>
              <a:t>pendataan</a:t>
            </a:r>
            <a:r>
              <a:rPr lang="en-US" dirty="0"/>
              <a:t> </a:t>
            </a:r>
            <a:r>
              <a:rPr lang="en-US" dirty="0" err="1"/>
              <a:t>stok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obat</a:t>
            </a:r>
            <a:r>
              <a:rPr lang="en-US" dirty="0" smtClean="0"/>
              <a:t>.</a:t>
            </a:r>
          </a:p>
          <a:p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dipelajari</a:t>
            </a:r>
            <a:r>
              <a:rPr lang="en-US" dirty="0"/>
              <a:t> </a:t>
            </a:r>
            <a:r>
              <a:rPr lang="en-US" dirty="0" smtClean="0"/>
              <a:t>di </a:t>
            </a:r>
            <a:r>
              <a:rPr lang="en-US" dirty="0" err="1" smtClean="0"/>
              <a:t>perkuliahan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program,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program.</a:t>
            </a:r>
          </a:p>
        </p:txBody>
      </p:sp>
    </p:spTree>
    <p:extLst>
      <p:ext uri="{BB962C8B-B14F-4D97-AF65-F5344CB8AC3E}">
        <p14:creationId xmlns:p14="http://schemas.microsoft.com/office/powerpoint/2010/main" val="214164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10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5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394"/>
          <a:stretch/>
        </p:blipFill>
        <p:spPr>
          <a:xfrm>
            <a:off x="1" y="3914677"/>
            <a:ext cx="999308" cy="2093072"/>
          </a:xfrm>
          <a:prstGeom prst="rect">
            <a:avLst/>
          </a:prstGeom>
          <a:noFill/>
          <a:effectLst>
            <a:glow rad="177800">
              <a:schemeClr val="accent1">
                <a:satMod val="175000"/>
                <a:alpha val="10000"/>
              </a:schemeClr>
            </a:glow>
            <a:innerShdw blurRad="114300" dist="76200" dir="18900000">
              <a:prstClr val="black"/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CCCE5-B731-409B-A2A8-77189F9E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2635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0621" y="3140459"/>
            <a:ext cx="78847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id-ID" sz="3300" dirty="0"/>
              <a:t>BAB 2 GAMBARAN UMUM PERUSAHAAN</a:t>
            </a:r>
            <a:endParaRPr lang="id-ID" sz="3300" kern="0" dirty="0"/>
          </a:p>
        </p:txBody>
      </p:sp>
    </p:spTree>
    <p:extLst>
      <p:ext uri="{BB962C8B-B14F-4D97-AF65-F5344CB8AC3E}">
        <p14:creationId xmlns:p14="http://schemas.microsoft.com/office/powerpoint/2010/main" val="78408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862</Words>
  <Application>Microsoft Office PowerPoint</Application>
  <PresentationFormat>On-screen Show (4:3)</PresentationFormat>
  <Paragraphs>133</Paragraphs>
  <Slides>48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Times New Roman</vt:lpstr>
      <vt:lpstr>Office Theme</vt:lpstr>
      <vt:lpstr>RANCANG BANGUN PENDATAAN STOK DAN FAKTUR PENJUALAN OBAT BERBASIS WEB DI PT PANGESTU FARMINDO MULIATAMA  Brilliant Sukma Mahardika 311310005</vt:lpstr>
      <vt:lpstr>PowerPoint Presentation</vt:lpstr>
      <vt:lpstr>Latar Belakang </vt:lpstr>
      <vt:lpstr>Identifikasi Masalah </vt:lpstr>
      <vt:lpstr>Batasan Masalah </vt:lpstr>
      <vt:lpstr>Rumusan Masalah </vt:lpstr>
      <vt:lpstr>Tujuan </vt:lpstr>
      <vt:lpstr>Manfaat </vt:lpstr>
      <vt:lpstr>PowerPoint Presentation</vt:lpstr>
      <vt:lpstr>PT Pangestu Farmindo Muliatama</vt:lpstr>
      <vt:lpstr>Skema organisasi Pedagang Besar Farmasi (PBF) PT Pangestu Farmindo Muliatama:</vt:lpstr>
      <vt:lpstr>Tugas Organisasi</vt:lpstr>
      <vt:lpstr>Mekanisme Penjualan Obat</vt:lpstr>
      <vt:lpstr>Sistem Pendataan dan Penjualan</vt:lpstr>
      <vt:lpstr>PowerPoint Presentation</vt:lpstr>
      <vt:lpstr>Cara Distribusi Obat yang Baik</vt:lpstr>
      <vt:lpstr>Cara Distribusi Obat yang Baik</vt:lpstr>
      <vt:lpstr>Tinjauan Pustaka</vt:lpstr>
      <vt:lpstr>Tinjauan Pustaka</vt:lpstr>
      <vt:lpstr>Tinjauan Pustaka</vt:lpstr>
      <vt:lpstr>Tinjauan Pustaka</vt:lpstr>
      <vt:lpstr>PowerPoint Presentation</vt:lpstr>
      <vt:lpstr>Sistem yang digunakan</vt:lpstr>
      <vt:lpstr>Proses pengerjaan</vt:lpstr>
      <vt:lpstr>Analisis Kebutuhan </vt:lpstr>
      <vt:lpstr>Desain Sistem</vt:lpstr>
      <vt:lpstr>Desain Sistem</vt:lpstr>
      <vt:lpstr>Desain Sistem</vt:lpstr>
      <vt:lpstr>Sistem Basis Data</vt:lpstr>
      <vt:lpstr>Antarmuka dan kegunaan</vt:lpstr>
      <vt:lpstr>Antarmuka dan kegunaan</vt:lpstr>
      <vt:lpstr>Antarmuka dan kegunaan</vt:lpstr>
      <vt:lpstr>Antarmuka dan kegunaan</vt:lpstr>
      <vt:lpstr>Antarmuka dan kegunaan</vt:lpstr>
      <vt:lpstr>Antarmuka dan kegunaan</vt:lpstr>
      <vt:lpstr>Antarmuka dan kegunaan</vt:lpstr>
      <vt:lpstr>Antarmuka dan kegunaan</vt:lpstr>
      <vt:lpstr>Antarmuka dan kegunaan</vt:lpstr>
      <vt:lpstr>Antarmuka dan kegunaan</vt:lpstr>
      <vt:lpstr>Antarmuka dan kegunaan</vt:lpstr>
      <vt:lpstr>Antarmuka dan kegunaan</vt:lpstr>
      <vt:lpstr>Antarmuka dan kegunaan</vt:lpstr>
      <vt:lpstr>Antarmuka dan kegunaan</vt:lpstr>
      <vt:lpstr>Antarmuka dan kegunaan</vt:lpstr>
      <vt:lpstr>Antarmuka dan kegunaan</vt:lpstr>
      <vt:lpstr>PowerPoint Presentation</vt:lpstr>
      <vt:lpstr>Simpulan</vt:lpstr>
      <vt:lpstr>Saran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Brilliant</dc:creator>
  <cp:lastModifiedBy>Brilliant</cp:lastModifiedBy>
  <cp:revision>124</cp:revision>
  <dcterms:created xsi:type="dcterms:W3CDTF">2018-06-03T04:00:22Z</dcterms:created>
  <dcterms:modified xsi:type="dcterms:W3CDTF">2018-07-01T05:23:16Z</dcterms:modified>
</cp:coreProperties>
</file>