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042ED-0284-45A4-B321-7D0A073AD00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11C1-0F5A-4F21-94A4-DF1CF68B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1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7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9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5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7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2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1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3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1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37107-2A65-483D-94AE-8504D0102EA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3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86124" y="4260273"/>
            <a:ext cx="1828800" cy="718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01029" y="441267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340407" y="1832264"/>
            <a:ext cx="1586815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19103" y="3179606"/>
            <a:ext cx="1586815" cy="685800"/>
          </a:xfrm>
          <a:prstGeom prst="ellipse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910294"/>
            <a:ext cx="1441416" cy="4615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39356" y="4134305"/>
            <a:ext cx="1775844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03585" y="2879751"/>
            <a:ext cx="15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memberN</a:t>
            </a:r>
            <a:r>
              <a:rPr lang="en-US" dirty="0" err="1" smtClean="0"/>
              <a:t>ame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7540" y="436358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err="1" smtClean="0"/>
              <a:t>m</a:t>
            </a:r>
            <a:r>
              <a:rPr lang="en-US" u="sng" dirty="0" err="1" smtClean="0"/>
              <a:t>emberId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3657001" y="3337840"/>
            <a:ext cx="91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6985" y="4205355"/>
            <a:ext cx="1586815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50427" y="1775815"/>
            <a:ext cx="1586815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47809" y="1837117"/>
            <a:ext cx="1586815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10213" y="200961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addline1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15428" y="193404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addline2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13974" y="200254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173140" y="2920939"/>
            <a:ext cx="1586815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98470" y="3079173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pincode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06937" y="4292539"/>
            <a:ext cx="115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phoneno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6" name="Straight Connector 25"/>
          <p:cNvCxnSpPr>
            <a:stCxn id="6" idx="1"/>
            <a:endCxn id="15" idx="6"/>
          </p:cNvCxnSpPr>
          <p:nvPr/>
        </p:nvCxnSpPr>
        <p:spPr>
          <a:xfrm flipH="1" flipV="1">
            <a:off x="1673800" y="4548255"/>
            <a:ext cx="1312324" cy="7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9" idx="0"/>
          </p:cNvCxnSpPr>
          <p:nvPr/>
        </p:nvCxnSpPr>
        <p:spPr>
          <a:xfrm flipH="1">
            <a:off x="4112511" y="2400313"/>
            <a:ext cx="334798" cy="77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9" idx="1"/>
          </p:cNvCxnSpPr>
          <p:nvPr/>
        </p:nvCxnSpPr>
        <p:spPr>
          <a:xfrm>
            <a:off x="2986124" y="2500746"/>
            <a:ext cx="565363" cy="77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7" idx="3"/>
            <a:endCxn id="9" idx="7"/>
          </p:cNvCxnSpPr>
          <p:nvPr/>
        </p:nvCxnSpPr>
        <p:spPr>
          <a:xfrm flipH="1">
            <a:off x="4673534" y="2422484"/>
            <a:ext cx="1406659" cy="857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2"/>
            <a:endCxn id="9" idx="6"/>
          </p:cNvCxnSpPr>
          <p:nvPr/>
        </p:nvCxnSpPr>
        <p:spPr>
          <a:xfrm flipH="1">
            <a:off x="4905918" y="3263839"/>
            <a:ext cx="1267222" cy="25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225163" y="3369217"/>
            <a:ext cx="1142901" cy="89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6" idx="0"/>
          </p:cNvCxnSpPr>
          <p:nvPr/>
        </p:nvCxnSpPr>
        <p:spPr>
          <a:xfrm flipH="1">
            <a:off x="3900524" y="3865406"/>
            <a:ext cx="26698" cy="394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3"/>
            <a:endCxn id="11" idx="2"/>
          </p:cNvCxnSpPr>
          <p:nvPr/>
        </p:nvCxnSpPr>
        <p:spPr>
          <a:xfrm flipV="1">
            <a:off x="4814924" y="4477205"/>
            <a:ext cx="724432" cy="1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08679" y="3393171"/>
            <a:ext cx="1365121" cy="55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5030" y="3460747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677281" y="5135479"/>
            <a:ext cx="1153182" cy="5275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980700" y="5214596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cxnSp>
        <p:nvCxnSpPr>
          <p:cNvPr id="25" name="Straight Connector 24"/>
          <p:cNvCxnSpPr>
            <a:stCxn id="40" idx="5"/>
          </p:cNvCxnSpPr>
          <p:nvPr/>
        </p:nvCxnSpPr>
        <p:spPr>
          <a:xfrm>
            <a:off x="1473883" y="3868145"/>
            <a:ext cx="1535027" cy="65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3" idx="2"/>
          </p:cNvCxnSpPr>
          <p:nvPr/>
        </p:nvCxnSpPr>
        <p:spPr>
          <a:xfrm flipH="1" flipV="1">
            <a:off x="4843835" y="4891156"/>
            <a:ext cx="833446" cy="50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220140" y="2683417"/>
            <a:ext cx="1586815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861" y="1976696"/>
            <a:ext cx="15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firstN</a:t>
            </a:r>
            <a:r>
              <a:rPr lang="en-US" dirty="0" err="1" smtClean="0"/>
              <a:t>ame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261128" y="950748"/>
            <a:ext cx="1586815" cy="4548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08679" y="993517"/>
            <a:ext cx="15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middleN</a:t>
            </a:r>
            <a:r>
              <a:rPr lang="en-US" dirty="0" err="1" smtClean="0"/>
              <a:t>ame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732288" y="1362849"/>
            <a:ext cx="1586815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847914" y="1352317"/>
            <a:ext cx="15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lastN</a:t>
            </a:r>
            <a:r>
              <a:rPr lang="en-US" dirty="0" err="1" smtClean="0"/>
              <a:t>ame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880392" y="2371878"/>
            <a:ext cx="423193" cy="507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303586" y="1362850"/>
            <a:ext cx="241539" cy="1320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5" idx="0"/>
          </p:cNvCxnSpPr>
          <p:nvPr/>
        </p:nvCxnSpPr>
        <p:spPr>
          <a:xfrm flipV="1">
            <a:off x="2013548" y="1732182"/>
            <a:ext cx="211615" cy="951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659163" y="4196009"/>
            <a:ext cx="1586815" cy="536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2819400"/>
            <a:ext cx="1676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16783" y="290726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94970" y="2312907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29699" y="2279744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2655" y="3311046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3811" y="238791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videoName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4970" y="338605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videoId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056768" y="2362079"/>
            <a:ext cx="141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 format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40140" y="166605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videoPrice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384092" y="2810318"/>
            <a:ext cx="1044908" cy="9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038600" y="2035383"/>
            <a:ext cx="114300" cy="7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078932" y="2673963"/>
            <a:ext cx="747011" cy="316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6"/>
            <a:endCxn id="2" idx="1"/>
          </p:cNvCxnSpPr>
          <p:nvPr/>
        </p:nvCxnSpPr>
        <p:spPr>
          <a:xfrm flipV="1">
            <a:off x="2187655" y="3048000"/>
            <a:ext cx="1241345" cy="52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610639" y="3030347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079638" y="3082009"/>
            <a:ext cx="98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duration</a:t>
            </a:r>
            <a:endParaRPr lang="en-US" dirty="0"/>
          </a:p>
        </p:txBody>
      </p:sp>
      <p:cxnSp>
        <p:nvCxnSpPr>
          <p:cNvPr id="37" name="Straight Connector 36"/>
          <p:cNvCxnSpPr>
            <a:stCxn id="2" idx="3"/>
            <a:endCxn id="34" idx="1"/>
          </p:cNvCxnSpPr>
          <p:nvPr/>
        </p:nvCxnSpPr>
        <p:spPr>
          <a:xfrm>
            <a:off x="5105400" y="3048000"/>
            <a:ext cx="784220" cy="58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160357" y="3755388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497510" y="3830630"/>
            <a:ext cx="137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Imdb_Rating</a:t>
            </a:r>
            <a:endParaRPr lang="en-US" dirty="0"/>
          </a:p>
        </p:txBody>
      </p:sp>
      <p:cxnSp>
        <p:nvCxnSpPr>
          <p:cNvPr id="55" name="Straight Connector 54"/>
          <p:cNvCxnSpPr>
            <a:endCxn id="45" idx="1"/>
          </p:cNvCxnSpPr>
          <p:nvPr/>
        </p:nvCxnSpPr>
        <p:spPr>
          <a:xfrm>
            <a:off x="4708146" y="3276600"/>
            <a:ext cx="731192" cy="55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675339" y="1516033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36" idx="4"/>
          </p:cNvCxnSpPr>
          <p:nvPr/>
        </p:nvCxnSpPr>
        <p:spPr>
          <a:xfrm>
            <a:off x="2627839" y="2035384"/>
            <a:ext cx="801161" cy="774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76667" y="1591042"/>
            <a:ext cx="130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releaseDate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3665116" y="1516032"/>
            <a:ext cx="1258482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986602" y="1591041"/>
            <a:ext cx="72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genre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970492" y="1591042"/>
            <a:ext cx="1763839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endCxn id="50" idx="3"/>
          </p:cNvCxnSpPr>
          <p:nvPr/>
        </p:nvCxnSpPr>
        <p:spPr>
          <a:xfrm flipV="1">
            <a:off x="4708146" y="2034336"/>
            <a:ext cx="520654" cy="78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2327" y="1415534"/>
            <a:ext cx="2036834" cy="6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53296" y="1551801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RentDetails</a:t>
            </a: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206024" y="1884179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71600" y="2595664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63238" y="3173293"/>
            <a:ext cx="121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returnDate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48525" y="2703959"/>
            <a:ext cx="101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rentDate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1"/>
            <a:endCxn id="6" idx="0"/>
          </p:cNvCxnSpPr>
          <p:nvPr/>
        </p:nvCxnSpPr>
        <p:spPr>
          <a:xfrm flipH="1">
            <a:off x="1158524" y="1736467"/>
            <a:ext cx="1903803" cy="14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9" idx="0"/>
          </p:cNvCxnSpPr>
          <p:nvPr/>
        </p:nvCxnSpPr>
        <p:spPr>
          <a:xfrm flipH="1">
            <a:off x="2324100" y="1884179"/>
            <a:ext cx="738227" cy="71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969523" y="2057400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56226" y="2057400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amount</a:t>
            </a:r>
            <a:endParaRPr lang="en-US" dirty="0"/>
          </a:p>
        </p:txBody>
      </p:sp>
      <p:cxnSp>
        <p:nvCxnSpPr>
          <p:cNvPr id="22" name="Straight Connector 21"/>
          <p:cNvCxnSpPr>
            <a:stCxn id="4" idx="3"/>
          </p:cNvCxnSpPr>
          <p:nvPr/>
        </p:nvCxnSpPr>
        <p:spPr>
          <a:xfrm>
            <a:off x="5099161" y="1736467"/>
            <a:ext cx="1257065" cy="320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975423" y="3098284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81818" y="1959188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rentId</a:t>
            </a:r>
            <a:endParaRPr lang="en-US" u="sng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86200" y="2057400"/>
            <a:ext cx="0" cy="101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795293" y="3016063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71797" y="311501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penalty</a:t>
            </a:r>
            <a:endParaRPr lang="en-US" dirty="0"/>
          </a:p>
        </p:txBody>
      </p:sp>
      <p:cxnSp>
        <p:nvCxnSpPr>
          <p:cNvPr id="30" name="Straight Connector 29"/>
          <p:cNvCxnSpPr>
            <a:endCxn id="28" idx="1"/>
          </p:cNvCxnSpPr>
          <p:nvPr/>
        </p:nvCxnSpPr>
        <p:spPr>
          <a:xfrm>
            <a:off x="4191000" y="2057400"/>
            <a:ext cx="1883274" cy="1034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2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2327" y="1143000"/>
            <a:ext cx="2362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43743" y="141553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 type</a:t>
            </a:r>
          </a:p>
        </p:txBody>
      </p:sp>
      <p:sp>
        <p:nvSpPr>
          <p:cNvPr id="4" name="Oval 3"/>
          <p:cNvSpPr/>
          <p:nvPr/>
        </p:nvSpPr>
        <p:spPr>
          <a:xfrm>
            <a:off x="990600" y="2402015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71956" y="2481162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15354" y="247480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t</a:t>
            </a:r>
            <a:r>
              <a:rPr lang="en-US" u="sng" dirty="0" err="1" smtClean="0"/>
              <a:t>ypeId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417975" y="255617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typeName</a:t>
            </a:r>
            <a:endParaRPr lang="en-US" dirty="0"/>
          </a:p>
        </p:txBody>
      </p:sp>
      <p:cxnSp>
        <p:nvCxnSpPr>
          <p:cNvPr id="10" name="Straight Connector 9"/>
          <p:cNvCxnSpPr>
            <a:stCxn id="2" idx="1"/>
            <a:endCxn id="4" idx="0"/>
          </p:cNvCxnSpPr>
          <p:nvPr/>
        </p:nvCxnSpPr>
        <p:spPr>
          <a:xfrm flipH="1">
            <a:off x="1943100" y="1600200"/>
            <a:ext cx="1119227" cy="801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>
            <a:off x="4024455" y="2057400"/>
            <a:ext cx="1" cy="42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24527" y="2057400"/>
            <a:ext cx="595273" cy="38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230726" y="2446515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98363" y="257983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videoId</a:t>
            </a:r>
            <a:endParaRPr lang="en-US" u="sng" dirty="0"/>
          </a:p>
        </p:txBody>
      </p:sp>
      <p:sp>
        <p:nvSpPr>
          <p:cNvPr id="25" name="Oval 24"/>
          <p:cNvSpPr/>
          <p:nvPr/>
        </p:nvSpPr>
        <p:spPr>
          <a:xfrm>
            <a:off x="2397091" y="3657600"/>
            <a:ext cx="1763839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05412" y="3732609"/>
            <a:ext cx="71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349838" y="3732610"/>
            <a:ext cx="1763839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790785" y="3807619"/>
            <a:ext cx="71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dvd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278372" y="3657599"/>
            <a:ext cx="1763839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719319" y="3732608"/>
            <a:ext cx="107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blueray</a:t>
            </a:r>
            <a:endParaRPr lang="en-US" dirty="0"/>
          </a:p>
        </p:txBody>
      </p:sp>
      <p:cxnSp>
        <p:nvCxnSpPr>
          <p:cNvPr id="32" name="Straight Connector 31"/>
          <p:cNvCxnSpPr>
            <a:endCxn id="25" idx="0"/>
          </p:cNvCxnSpPr>
          <p:nvPr/>
        </p:nvCxnSpPr>
        <p:spPr>
          <a:xfrm flipH="1">
            <a:off x="3279011" y="3000513"/>
            <a:ext cx="364732" cy="65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49838" y="2949164"/>
            <a:ext cx="440947" cy="858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43110" y="2844140"/>
            <a:ext cx="1835622" cy="81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73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599" y="19163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5575" y="451184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06435" y="1859164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RentDetails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838200" y="1752600"/>
            <a:ext cx="1447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45717" y="4353607"/>
            <a:ext cx="1447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09983" y="1714500"/>
            <a:ext cx="1447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3955556" y="1600200"/>
            <a:ext cx="1025988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14799" y="1872734"/>
            <a:ext cx="72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Rent</a:t>
            </a:r>
            <a:endParaRPr lang="en-US" dirty="0"/>
          </a:p>
        </p:txBody>
      </p:sp>
      <p:cxnSp>
        <p:nvCxnSpPr>
          <p:cNvPr id="44" name="Straight Connector 43"/>
          <p:cNvCxnSpPr>
            <a:stCxn id="7" idx="3"/>
            <a:endCxn id="31" idx="1"/>
          </p:cNvCxnSpPr>
          <p:nvPr/>
        </p:nvCxnSpPr>
        <p:spPr>
          <a:xfrm flipV="1">
            <a:off x="2286000" y="2057400"/>
            <a:ext cx="1669556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1" idx="3"/>
            <a:endCxn id="9" idx="1"/>
          </p:cNvCxnSpPr>
          <p:nvPr/>
        </p:nvCxnSpPr>
        <p:spPr>
          <a:xfrm>
            <a:off x="4981544" y="2057400"/>
            <a:ext cx="1828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1" idx="2"/>
          </p:cNvCxnSpPr>
          <p:nvPr/>
        </p:nvCxnSpPr>
        <p:spPr>
          <a:xfrm flipV="1">
            <a:off x="4468550" y="2514600"/>
            <a:ext cx="0" cy="18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74190" y="173163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14657" y="393013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553372" y="393013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275540" y="16002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437430" y="4457700"/>
            <a:ext cx="1447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575688" y="4591694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VideoType</a:t>
            </a:r>
            <a:endParaRPr lang="en-US" dirty="0"/>
          </a:p>
        </p:txBody>
      </p:sp>
      <p:sp>
        <p:nvSpPr>
          <p:cNvPr id="61" name="Diamond 60"/>
          <p:cNvSpPr/>
          <p:nvPr/>
        </p:nvSpPr>
        <p:spPr>
          <a:xfrm>
            <a:off x="5953464" y="4239307"/>
            <a:ext cx="1025988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216164" y="453776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64" name="Straight Connector 63"/>
          <p:cNvCxnSpPr>
            <a:stCxn id="8" idx="3"/>
            <a:endCxn id="61" idx="1"/>
          </p:cNvCxnSpPr>
          <p:nvPr/>
        </p:nvCxnSpPr>
        <p:spPr>
          <a:xfrm>
            <a:off x="5293517" y="4696507"/>
            <a:ext cx="659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3"/>
          </p:cNvCxnSpPr>
          <p:nvPr/>
        </p:nvCxnSpPr>
        <p:spPr>
          <a:xfrm>
            <a:off x="6979452" y="4696507"/>
            <a:ext cx="457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3517" y="4334818"/>
            <a:ext cx="118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042449" y="422236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52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Sumanth U</dc:creator>
  <cp:lastModifiedBy>Aparna M</cp:lastModifiedBy>
  <cp:revision>29</cp:revision>
  <dcterms:created xsi:type="dcterms:W3CDTF">2015-09-21T06:01:18Z</dcterms:created>
  <dcterms:modified xsi:type="dcterms:W3CDTF">2015-10-13T08:48:32Z</dcterms:modified>
</cp:coreProperties>
</file>