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042ED-0284-45A4-B321-7D0A073AD00E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11C1-0F5A-4F21-94A4-DF1CF68BC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1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1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7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2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3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10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7107-2A65-483D-94AE-8504D0102EA6}" type="datetimeFigureOut">
              <a:rPr lang="en-US" smtClean="0"/>
              <a:t>10/13/2015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02F53-0644-49B1-AD94-74E25E45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3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86124" y="4260273"/>
            <a:ext cx="1828800" cy="718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01029" y="4412673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340408" y="2002546"/>
            <a:ext cx="1211080" cy="45906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319103" y="3179606"/>
            <a:ext cx="1586815" cy="685800"/>
          </a:xfrm>
          <a:prstGeom prst="ellipse">
            <a:avLst/>
          </a:prstGeom>
          <a:noFill/>
          <a:ln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910294"/>
            <a:ext cx="1441416" cy="46158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62377" y="3481268"/>
            <a:ext cx="1775844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03585" y="2879751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memberName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7540" y="4363589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u="sng" dirty="0" err="1" smtClean="0"/>
              <a:t>memberId</a:t>
            </a:r>
            <a:endParaRPr lang="en-US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3657001" y="3337840"/>
            <a:ext cx="91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86985" y="4205355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66323" y="2009618"/>
            <a:ext cx="1210131" cy="4384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47182" y="2252429"/>
            <a:ext cx="1586815" cy="328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446452" y="200961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addline1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0414" y="204741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addline2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81112" y="22077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city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685838" y="2722378"/>
            <a:ext cx="1289576" cy="4124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806937" y="2743919"/>
            <a:ext cx="9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pincode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750821" y="3660302"/>
            <a:ext cx="1159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phoneno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6" name="Straight Connector 25"/>
          <p:cNvCxnSpPr>
            <a:stCxn id="6" idx="1"/>
            <a:endCxn id="15" idx="6"/>
          </p:cNvCxnSpPr>
          <p:nvPr/>
        </p:nvCxnSpPr>
        <p:spPr>
          <a:xfrm flipH="1" flipV="1">
            <a:off x="1673800" y="4548255"/>
            <a:ext cx="1312324" cy="71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9" idx="0"/>
          </p:cNvCxnSpPr>
          <p:nvPr/>
        </p:nvCxnSpPr>
        <p:spPr>
          <a:xfrm>
            <a:off x="4112510" y="2400313"/>
            <a:ext cx="1" cy="7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9" idx="1"/>
          </p:cNvCxnSpPr>
          <p:nvPr/>
        </p:nvCxnSpPr>
        <p:spPr>
          <a:xfrm>
            <a:off x="2986124" y="2500746"/>
            <a:ext cx="565363" cy="779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9" idx="7"/>
          </p:cNvCxnSpPr>
          <p:nvPr/>
        </p:nvCxnSpPr>
        <p:spPr>
          <a:xfrm flipH="1">
            <a:off x="4673534" y="2577131"/>
            <a:ext cx="698061" cy="70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9" idx="6"/>
          </p:cNvCxnSpPr>
          <p:nvPr/>
        </p:nvCxnSpPr>
        <p:spPr>
          <a:xfrm flipH="1">
            <a:off x="4905918" y="3113251"/>
            <a:ext cx="901019" cy="409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225163" y="3369217"/>
            <a:ext cx="1142901" cy="891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6" idx="0"/>
          </p:cNvCxnSpPr>
          <p:nvPr/>
        </p:nvCxnSpPr>
        <p:spPr>
          <a:xfrm flipH="1">
            <a:off x="3900524" y="3865406"/>
            <a:ext cx="26698" cy="394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6" idx="3"/>
          </p:cNvCxnSpPr>
          <p:nvPr/>
        </p:nvCxnSpPr>
        <p:spPr>
          <a:xfrm flipV="1">
            <a:off x="4814924" y="3949638"/>
            <a:ext cx="645540" cy="66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308679" y="3393171"/>
            <a:ext cx="1365121" cy="55646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5030" y="3460747"/>
            <a:ext cx="84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822232" y="4306970"/>
            <a:ext cx="1153182" cy="527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6139938" y="4399114"/>
            <a:ext cx="517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25" name="Straight Connector 24"/>
          <p:cNvCxnSpPr>
            <a:stCxn id="40" idx="5"/>
          </p:cNvCxnSpPr>
          <p:nvPr/>
        </p:nvCxnSpPr>
        <p:spPr>
          <a:xfrm>
            <a:off x="1473883" y="3868145"/>
            <a:ext cx="1535027" cy="65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3" idx="2"/>
            <a:endCxn id="6" idx="3"/>
          </p:cNvCxnSpPr>
          <p:nvPr/>
        </p:nvCxnSpPr>
        <p:spPr>
          <a:xfrm flipH="1">
            <a:off x="4814924" y="4570753"/>
            <a:ext cx="1007308" cy="48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220140" y="2683417"/>
            <a:ext cx="1586815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861" y="1976696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firstName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61128" y="950748"/>
            <a:ext cx="1586815" cy="4548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08679" y="993517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middleName</a:t>
            </a:r>
            <a:endParaRPr lang="en-US" dirty="0"/>
          </a:p>
        </p:txBody>
      </p:sp>
      <p:sp>
        <p:nvSpPr>
          <p:cNvPr id="72" name="Oval 71"/>
          <p:cNvSpPr/>
          <p:nvPr/>
        </p:nvSpPr>
        <p:spPr>
          <a:xfrm>
            <a:off x="1732288" y="1362849"/>
            <a:ext cx="1586815" cy="3693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847914" y="1352317"/>
            <a:ext cx="153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lastName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880392" y="2371878"/>
            <a:ext cx="423193" cy="507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303586" y="1362850"/>
            <a:ext cx="241539" cy="1320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5" idx="0"/>
          </p:cNvCxnSpPr>
          <p:nvPr/>
        </p:nvCxnSpPr>
        <p:spPr>
          <a:xfrm flipV="1">
            <a:off x="2013548" y="1732182"/>
            <a:ext cx="211615" cy="951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460464" y="3561623"/>
            <a:ext cx="1586815" cy="5369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701799" y="5478379"/>
            <a:ext cx="1987868" cy="527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08498" y="5557496"/>
            <a:ext cx="173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alternateEmailId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5952680" y="5029930"/>
            <a:ext cx="1153182" cy="5275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089087" y="508152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emailId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4400020" y="4978339"/>
            <a:ext cx="168000" cy="50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endCxn id="66" idx="1"/>
          </p:cNvCxnSpPr>
          <p:nvPr/>
        </p:nvCxnSpPr>
        <p:spPr>
          <a:xfrm>
            <a:off x="4814924" y="4834536"/>
            <a:ext cx="1306636" cy="272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3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2819400"/>
            <a:ext cx="16764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16783" y="2907268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94970" y="2312907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29699" y="2279744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2655" y="3311046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23811" y="238791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videoName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94970" y="338605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videoId</a:t>
            </a:r>
            <a:endParaRPr lang="en-US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6056768" y="2362079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format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40140" y="166605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videoPrice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2384092" y="2810318"/>
            <a:ext cx="1044908" cy="9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038600" y="2035383"/>
            <a:ext cx="114300" cy="796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078932" y="2673963"/>
            <a:ext cx="747011" cy="316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9" idx="6"/>
            <a:endCxn id="2" idx="1"/>
          </p:cNvCxnSpPr>
          <p:nvPr/>
        </p:nvCxnSpPr>
        <p:spPr>
          <a:xfrm flipV="1">
            <a:off x="2187655" y="3048000"/>
            <a:ext cx="1241345" cy="52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5610639" y="3030347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79638" y="3082009"/>
            <a:ext cx="98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duration</a:t>
            </a:r>
            <a:endParaRPr lang="en-US" dirty="0"/>
          </a:p>
        </p:txBody>
      </p:sp>
      <p:cxnSp>
        <p:nvCxnSpPr>
          <p:cNvPr id="37" name="Straight Connector 36"/>
          <p:cNvCxnSpPr>
            <a:stCxn id="2" idx="3"/>
            <a:endCxn id="34" idx="1"/>
          </p:cNvCxnSpPr>
          <p:nvPr/>
        </p:nvCxnSpPr>
        <p:spPr>
          <a:xfrm>
            <a:off x="5105400" y="3048000"/>
            <a:ext cx="784220" cy="58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5160357" y="3755388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497510" y="3830630"/>
            <a:ext cx="137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Imdb_Rating</a:t>
            </a:r>
            <a:endParaRPr lang="en-US" dirty="0"/>
          </a:p>
        </p:txBody>
      </p:sp>
      <p:cxnSp>
        <p:nvCxnSpPr>
          <p:cNvPr id="55" name="Straight Connector 54"/>
          <p:cNvCxnSpPr>
            <a:endCxn id="45" idx="1"/>
          </p:cNvCxnSpPr>
          <p:nvPr/>
        </p:nvCxnSpPr>
        <p:spPr>
          <a:xfrm>
            <a:off x="4708146" y="3276600"/>
            <a:ext cx="731192" cy="554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675339" y="1516033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36" idx="4"/>
          </p:cNvCxnSpPr>
          <p:nvPr/>
        </p:nvCxnSpPr>
        <p:spPr>
          <a:xfrm>
            <a:off x="2627839" y="2035384"/>
            <a:ext cx="801161" cy="774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976667" y="1591042"/>
            <a:ext cx="130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releaseDate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3665116" y="1516032"/>
            <a:ext cx="125848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986602" y="1591041"/>
            <a:ext cx="72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genre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4970492" y="1591042"/>
            <a:ext cx="1763839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endCxn id="50" idx="3"/>
          </p:cNvCxnSpPr>
          <p:nvPr/>
        </p:nvCxnSpPr>
        <p:spPr>
          <a:xfrm flipV="1">
            <a:off x="4708146" y="2034336"/>
            <a:ext cx="520654" cy="78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954375" y="4603599"/>
            <a:ext cx="125848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125610" y="4419600"/>
            <a:ext cx="125848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19983" y="4494609"/>
            <a:ext cx="669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actor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87220" y="4679275"/>
            <a:ext cx="842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actress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64510" y="4529256"/>
            <a:ext cx="125848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891525" y="4626701"/>
            <a:ext cx="92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director</a:t>
            </a:r>
            <a:endParaRPr lang="en-US" dirty="0"/>
          </a:p>
        </p:txBody>
      </p:sp>
      <p:cxnSp>
        <p:nvCxnSpPr>
          <p:cNvPr id="8" name="Straight Connector 7"/>
          <p:cNvCxnSpPr>
            <a:stCxn id="30" idx="7"/>
          </p:cNvCxnSpPr>
          <p:nvPr/>
        </p:nvCxnSpPr>
        <p:spPr>
          <a:xfrm flipV="1">
            <a:off x="2199792" y="3266675"/>
            <a:ext cx="1465324" cy="122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29000" y="3309361"/>
            <a:ext cx="388516" cy="1338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1"/>
            <a:endCxn id="3" idx="2"/>
          </p:cNvCxnSpPr>
          <p:nvPr/>
        </p:nvCxnSpPr>
        <p:spPr>
          <a:xfrm flipH="1" flipV="1">
            <a:off x="4267200" y="3276600"/>
            <a:ext cx="581610" cy="132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0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62327" y="1415534"/>
            <a:ext cx="2036834" cy="64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53296" y="1551801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RentDetails</a:t>
            </a:r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206024" y="1884179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371600" y="2595664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63238" y="3173293"/>
            <a:ext cx="121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returnDate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48525" y="2703959"/>
            <a:ext cx="101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rentDate</a:t>
            </a:r>
            <a:endParaRPr lang="en-US" dirty="0"/>
          </a:p>
        </p:txBody>
      </p:sp>
      <p:cxnSp>
        <p:nvCxnSpPr>
          <p:cNvPr id="15" name="Straight Connector 14"/>
          <p:cNvCxnSpPr>
            <a:stCxn id="4" idx="1"/>
            <a:endCxn id="6" idx="0"/>
          </p:cNvCxnSpPr>
          <p:nvPr/>
        </p:nvCxnSpPr>
        <p:spPr>
          <a:xfrm flipH="1">
            <a:off x="1158524" y="1736467"/>
            <a:ext cx="1903803" cy="14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9" idx="0"/>
          </p:cNvCxnSpPr>
          <p:nvPr/>
        </p:nvCxnSpPr>
        <p:spPr>
          <a:xfrm flipH="1">
            <a:off x="2324100" y="1884179"/>
            <a:ext cx="738227" cy="711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969523" y="1377582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462057" y="1440991"/>
            <a:ext cx="91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amount</a:t>
            </a:r>
            <a:endParaRPr lang="en-US" dirty="0"/>
          </a:p>
        </p:txBody>
      </p:sp>
      <p:cxnSp>
        <p:nvCxnSpPr>
          <p:cNvPr id="22" name="Straight Connector 21"/>
          <p:cNvCxnSpPr>
            <a:stCxn id="4" idx="3"/>
            <a:endCxn id="14" idx="2"/>
          </p:cNvCxnSpPr>
          <p:nvPr/>
        </p:nvCxnSpPr>
        <p:spPr>
          <a:xfrm flipV="1">
            <a:off x="5099161" y="1637258"/>
            <a:ext cx="870362" cy="9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75423" y="3098284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81818" y="1959188"/>
            <a:ext cx="75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rentId</a:t>
            </a:r>
            <a:endParaRPr lang="en-US" u="sng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886200" y="2057400"/>
            <a:ext cx="0" cy="1014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181557" y="2403530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689864" y="2486007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penalty</a:t>
            </a:r>
            <a:endParaRPr lang="en-US" dirty="0"/>
          </a:p>
        </p:txBody>
      </p:sp>
      <p:cxnSp>
        <p:nvCxnSpPr>
          <p:cNvPr id="30" name="Straight Connector 29"/>
          <p:cNvCxnSpPr>
            <a:endCxn id="28" idx="1"/>
          </p:cNvCxnSpPr>
          <p:nvPr/>
        </p:nvCxnSpPr>
        <p:spPr>
          <a:xfrm>
            <a:off x="5099161" y="1884179"/>
            <a:ext cx="1361377" cy="59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122125" y="3173293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60114" y="3248303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depositAmount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775321" y="2030858"/>
            <a:ext cx="863479" cy="114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2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62327" y="1143000"/>
            <a:ext cx="2362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43743" y="141553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 type</a:t>
            </a:r>
          </a:p>
        </p:txBody>
      </p:sp>
      <p:sp>
        <p:nvSpPr>
          <p:cNvPr id="4" name="Oval 3"/>
          <p:cNvSpPr/>
          <p:nvPr/>
        </p:nvSpPr>
        <p:spPr>
          <a:xfrm>
            <a:off x="990600" y="2402015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71956" y="2481162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15354" y="247480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typeId</a:t>
            </a:r>
            <a:endParaRPr lang="en-US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3417975" y="255617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typeName</a:t>
            </a:r>
            <a:endParaRPr lang="en-US" dirty="0"/>
          </a:p>
        </p:txBody>
      </p:sp>
      <p:cxnSp>
        <p:nvCxnSpPr>
          <p:cNvPr id="10" name="Straight Connector 9"/>
          <p:cNvCxnSpPr>
            <a:stCxn id="2" idx="1"/>
            <a:endCxn id="4" idx="0"/>
          </p:cNvCxnSpPr>
          <p:nvPr/>
        </p:nvCxnSpPr>
        <p:spPr>
          <a:xfrm flipH="1">
            <a:off x="1943100" y="1600200"/>
            <a:ext cx="1119227" cy="801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>
            <a:off x="4024455" y="2057400"/>
            <a:ext cx="1" cy="42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24527" y="2057400"/>
            <a:ext cx="595273" cy="38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30726" y="2446515"/>
            <a:ext cx="1905000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98363" y="2579832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 smtClean="0"/>
              <a:t>videoId</a:t>
            </a:r>
            <a:endParaRPr lang="en-US" u="sng" dirty="0"/>
          </a:p>
        </p:txBody>
      </p:sp>
      <p:sp>
        <p:nvSpPr>
          <p:cNvPr id="25" name="Oval 24"/>
          <p:cNvSpPr/>
          <p:nvPr/>
        </p:nvSpPr>
        <p:spPr>
          <a:xfrm>
            <a:off x="2397091" y="3657600"/>
            <a:ext cx="1763839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905412" y="3732609"/>
            <a:ext cx="71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4349838" y="3732610"/>
            <a:ext cx="1763839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790785" y="3807619"/>
            <a:ext cx="716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dvd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78372" y="3657599"/>
            <a:ext cx="1763839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719319" y="3732608"/>
            <a:ext cx="107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blueray</a:t>
            </a:r>
            <a:endParaRPr lang="en-US" dirty="0"/>
          </a:p>
        </p:txBody>
      </p:sp>
      <p:cxnSp>
        <p:nvCxnSpPr>
          <p:cNvPr id="32" name="Straight Connector 31"/>
          <p:cNvCxnSpPr>
            <a:endCxn id="25" idx="0"/>
          </p:cNvCxnSpPr>
          <p:nvPr/>
        </p:nvCxnSpPr>
        <p:spPr>
          <a:xfrm flipH="1">
            <a:off x="3279011" y="3000513"/>
            <a:ext cx="364732" cy="65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349838" y="2949164"/>
            <a:ext cx="440947" cy="85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843110" y="2844140"/>
            <a:ext cx="1835622" cy="813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83347" y="1732606"/>
            <a:ext cx="1322892" cy="51935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81388" y="1796240"/>
            <a:ext cx="7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</a:t>
            </a:r>
            <a:endParaRPr lang="en-US" dirty="0"/>
          </a:p>
        </p:txBody>
      </p:sp>
      <p:cxnSp>
        <p:nvCxnSpPr>
          <p:cNvPr id="15" name="Straight Connector 14"/>
          <p:cNvCxnSpPr>
            <a:stCxn id="2" idx="3"/>
            <a:endCxn id="22" idx="2"/>
          </p:cNvCxnSpPr>
          <p:nvPr/>
        </p:nvCxnSpPr>
        <p:spPr>
          <a:xfrm>
            <a:off x="5424527" y="1600200"/>
            <a:ext cx="958820" cy="39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3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599" y="19163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05575" y="45118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Video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6435" y="1859164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RentDetails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838200" y="1752600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45717" y="4353607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09983" y="1714500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3955556" y="1600200"/>
            <a:ext cx="1025988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114799" y="1872734"/>
            <a:ext cx="72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 Rent</a:t>
            </a:r>
            <a:endParaRPr lang="en-US" dirty="0"/>
          </a:p>
        </p:txBody>
      </p:sp>
      <p:cxnSp>
        <p:nvCxnSpPr>
          <p:cNvPr id="44" name="Straight Connector 43"/>
          <p:cNvCxnSpPr>
            <a:stCxn id="7" idx="3"/>
            <a:endCxn id="31" idx="1"/>
          </p:cNvCxnSpPr>
          <p:nvPr/>
        </p:nvCxnSpPr>
        <p:spPr>
          <a:xfrm flipV="1">
            <a:off x="2286000" y="2057400"/>
            <a:ext cx="1669556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1" idx="3"/>
            <a:endCxn id="9" idx="1"/>
          </p:cNvCxnSpPr>
          <p:nvPr/>
        </p:nvCxnSpPr>
        <p:spPr>
          <a:xfrm>
            <a:off x="4981544" y="2057400"/>
            <a:ext cx="18284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31" idx="2"/>
          </p:cNvCxnSpPr>
          <p:nvPr/>
        </p:nvCxnSpPr>
        <p:spPr>
          <a:xfrm flipV="1">
            <a:off x="4468550" y="2514600"/>
            <a:ext cx="0" cy="183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374190" y="17316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4014657" y="393013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553372" y="39301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275540" y="160020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437430" y="4457700"/>
            <a:ext cx="1447800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7575688" y="4591694"/>
            <a:ext cx="117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VideoType</a:t>
            </a:r>
            <a:endParaRPr lang="en-US" dirty="0"/>
          </a:p>
        </p:txBody>
      </p:sp>
      <p:sp>
        <p:nvSpPr>
          <p:cNvPr id="61" name="Diamond 60"/>
          <p:cNvSpPr/>
          <p:nvPr/>
        </p:nvSpPr>
        <p:spPr>
          <a:xfrm>
            <a:off x="5953464" y="4239307"/>
            <a:ext cx="1025988" cy="91440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216164" y="453776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64" name="Straight Connector 63"/>
          <p:cNvCxnSpPr>
            <a:stCxn id="8" idx="3"/>
            <a:endCxn id="61" idx="1"/>
          </p:cNvCxnSpPr>
          <p:nvPr/>
        </p:nvCxnSpPr>
        <p:spPr>
          <a:xfrm>
            <a:off x="5293517" y="4696507"/>
            <a:ext cx="6599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3"/>
          </p:cNvCxnSpPr>
          <p:nvPr/>
        </p:nvCxnSpPr>
        <p:spPr>
          <a:xfrm>
            <a:off x="6979452" y="4696507"/>
            <a:ext cx="4579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93517" y="4334818"/>
            <a:ext cx="1189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7042449" y="422236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59</Words>
  <Application>Microsoft Office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Sumanth U</dc:creator>
  <cp:lastModifiedBy>Aparna M</cp:lastModifiedBy>
  <cp:revision>32</cp:revision>
  <dcterms:created xsi:type="dcterms:W3CDTF">2015-09-21T06:01:18Z</dcterms:created>
  <dcterms:modified xsi:type="dcterms:W3CDTF">2015-10-13T12:56:39Z</dcterms:modified>
</cp:coreProperties>
</file>