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7" r:id="rId5"/>
    <p:sldId id="262" r:id="rId6"/>
    <p:sldId id="264" r:id="rId7"/>
    <p:sldId id="265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98" autoAdjust="0"/>
    <p:restoredTop sz="94011" autoAdjust="0"/>
  </p:normalViewPr>
  <p:slideViewPr>
    <p:cSldViewPr>
      <p:cViewPr>
        <p:scale>
          <a:sx n="70" d="100"/>
          <a:sy n="70" d="100"/>
        </p:scale>
        <p:origin x="-20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042ED-0284-45A4-B321-7D0A073AD00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1C1-0F5A-4F21-94A4-DF1CF68B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7107-2A65-483D-94AE-8504D0102EA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86124" y="4260273"/>
            <a:ext cx="1828800" cy="718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3741" y="44126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40407" y="1832264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9103" y="3179606"/>
            <a:ext cx="1586815" cy="685800"/>
          </a:xfrm>
          <a:prstGeom prst="ellipse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910294"/>
            <a:ext cx="1441416" cy="4615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03585" y="2879751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Cust_Name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3262" y="5557496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Cust_Id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57001" y="3337840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2567" y="5399262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47809" y="18371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501" y="2009618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AddressLine1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13974" y="20025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173140" y="2920939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85981" y="3079173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Initial_amount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6937" y="4292539"/>
            <a:ext cx="1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phoneno1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1"/>
            <a:endCxn id="15" idx="7"/>
          </p:cNvCxnSpPr>
          <p:nvPr/>
        </p:nvCxnSpPr>
        <p:spPr>
          <a:xfrm flipH="1">
            <a:off x="1916998" y="4619306"/>
            <a:ext cx="1069126" cy="88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1"/>
          </p:cNvCxnSpPr>
          <p:nvPr/>
        </p:nvCxnSpPr>
        <p:spPr>
          <a:xfrm>
            <a:off x="2986124" y="2500746"/>
            <a:ext cx="565363" cy="7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3"/>
            <a:endCxn id="9" idx="7"/>
          </p:cNvCxnSpPr>
          <p:nvPr/>
        </p:nvCxnSpPr>
        <p:spPr>
          <a:xfrm flipH="1">
            <a:off x="4673534" y="2422484"/>
            <a:ext cx="1406659" cy="85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1" idx="2"/>
            <a:endCxn id="9" idx="6"/>
          </p:cNvCxnSpPr>
          <p:nvPr/>
        </p:nvCxnSpPr>
        <p:spPr>
          <a:xfrm flipH="1">
            <a:off x="4905918" y="2522917"/>
            <a:ext cx="2651267" cy="99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163" y="3369217"/>
            <a:ext cx="1142901" cy="8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 flipH="1">
            <a:off x="3900524" y="3865406"/>
            <a:ext cx="26698" cy="39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  <a:endCxn id="85" idx="2"/>
          </p:cNvCxnSpPr>
          <p:nvPr/>
        </p:nvCxnSpPr>
        <p:spPr>
          <a:xfrm flipV="1">
            <a:off x="4814924" y="4464465"/>
            <a:ext cx="844239" cy="15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77385" y="4454688"/>
            <a:ext cx="1365121" cy="55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500" y="3606739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5" name="Straight Connector 24"/>
          <p:cNvCxnSpPr>
            <a:stCxn id="40" idx="5"/>
            <a:endCxn id="6" idx="1"/>
          </p:cNvCxnSpPr>
          <p:nvPr/>
        </p:nvCxnSpPr>
        <p:spPr>
          <a:xfrm flipV="1">
            <a:off x="1442589" y="4619306"/>
            <a:ext cx="1543535" cy="31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220140" y="26834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61" y="1976696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61128" y="950748"/>
            <a:ext cx="1586815" cy="4548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8679" y="9935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middleName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732288" y="1362849"/>
            <a:ext cx="15868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47914" y="13523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lastName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880392" y="2371878"/>
            <a:ext cx="423193" cy="50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03586" y="1362850"/>
            <a:ext cx="241539" cy="13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V="1">
            <a:off x="2013548" y="1732182"/>
            <a:ext cx="211615" cy="95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659163" y="4196009"/>
            <a:ext cx="1586815" cy="536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079" y="3545571"/>
            <a:ext cx="1365121" cy="55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6008" y="4557256"/>
            <a:ext cx="191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Membership</a:t>
            </a:r>
            <a:r>
              <a:rPr lang="en-US" dirty="0" smtClean="0"/>
              <a:t>_type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340407" y="5495635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66027" y="5648546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Id_proof</a:t>
            </a:r>
            <a:endParaRPr lang="en-US" dirty="0"/>
          </a:p>
        </p:txBody>
      </p:sp>
      <p:cxnSp>
        <p:nvCxnSpPr>
          <p:cNvPr id="53" name="Straight Connector 52"/>
          <p:cNvCxnSpPr>
            <a:stCxn id="6" idx="2"/>
            <a:endCxn id="51" idx="0"/>
          </p:cNvCxnSpPr>
          <p:nvPr/>
        </p:nvCxnSpPr>
        <p:spPr>
          <a:xfrm flipH="1">
            <a:off x="3133815" y="4978339"/>
            <a:ext cx="766709" cy="51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5"/>
          </p:cNvCxnSpPr>
          <p:nvPr/>
        </p:nvCxnSpPr>
        <p:spPr>
          <a:xfrm flipH="1" flipV="1">
            <a:off x="1626283" y="4020545"/>
            <a:ext cx="1309181" cy="23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46050" y="1431976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696144" y="1609330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AddressLine2</a:t>
            </a:r>
            <a:endParaRPr lang="en-US" dirty="0"/>
          </a:p>
        </p:txBody>
      </p:sp>
      <p:cxnSp>
        <p:nvCxnSpPr>
          <p:cNvPr id="47" name="Straight Connector 46"/>
          <p:cNvCxnSpPr>
            <a:endCxn id="9" idx="0"/>
          </p:cNvCxnSpPr>
          <p:nvPr/>
        </p:nvCxnSpPr>
        <p:spPr>
          <a:xfrm flipH="1">
            <a:off x="4112511" y="2100458"/>
            <a:ext cx="179256" cy="107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840463" y="833654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1755" y="101100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Landmark</a:t>
            </a:r>
            <a:endParaRPr lang="en-US" dirty="0"/>
          </a:p>
        </p:txBody>
      </p:sp>
      <p:cxnSp>
        <p:nvCxnSpPr>
          <p:cNvPr id="50" name="Straight Connector 49"/>
          <p:cNvCxnSpPr>
            <a:endCxn id="9" idx="7"/>
          </p:cNvCxnSpPr>
          <p:nvPr/>
        </p:nvCxnSpPr>
        <p:spPr>
          <a:xfrm flipH="1">
            <a:off x="4673534" y="1502136"/>
            <a:ext cx="812646" cy="177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9511" y="4745113"/>
            <a:ext cx="1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phoneno2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3"/>
          </p:cNvCxnSpPr>
          <p:nvPr/>
        </p:nvCxnSpPr>
        <p:spPr>
          <a:xfrm>
            <a:off x="4814924" y="4619306"/>
            <a:ext cx="2073294" cy="30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966547" y="4643726"/>
            <a:ext cx="1586815" cy="536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16417" y="5682124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42790" y="5835035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Cust_image</a:t>
            </a:r>
            <a:endParaRPr lang="en-US" dirty="0"/>
          </a:p>
        </p:txBody>
      </p:sp>
      <p:cxnSp>
        <p:nvCxnSpPr>
          <p:cNvPr id="60" name="Straight Connector 59"/>
          <p:cNvCxnSpPr>
            <a:endCxn id="58" idx="0"/>
          </p:cNvCxnSpPr>
          <p:nvPr/>
        </p:nvCxnSpPr>
        <p:spPr>
          <a:xfrm>
            <a:off x="4326340" y="5008728"/>
            <a:ext cx="483485" cy="67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18221" y="5984712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27703" y="6137623"/>
            <a:ext cx="18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Cust_image_path</a:t>
            </a:r>
            <a:endParaRPr lang="en-US" dirty="0"/>
          </a:p>
        </p:txBody>
      </p:sp>
      <p:cxnSp>
        <p:nvCxnSpPr>
          <p:cNvPr id="66" name="Straight Connector 65"/>
          <p:cNvCxnSpPr>
            <a:endCxn id="63" idx="0"/>
          </p:cNvCxnSpPr>
          <p:nvPr/>
        </p:nvCxnSpPr>
        <p:spPr>
          <a:xfrm>
            <a:off x="4447310" y="4926588"/>
            <a:ext cx="2064319" cy="105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46815" y="5742162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423431" y="5952957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Id_proof</a:t>
            </a:r>
            <a:r>
              <a:rPr lang="en-US" dirty="0" smtClean="0"/>
              <a:t>_ path</a:t>
            </a:r>
            <a:endParaRPr lang="en-US" dirty="0"/>
          </a:p>
        </p:txBody>
      </p:sp>
      <p:cxnSp>
        <p:nvCxnSpPr>
          <p:cNvPr id="74" name="Straight Connector 73"/>
          <p:cNvCxnSpPr>
            <a:endCxn id="68" idx="0"/>
          </p:cNvCxnSpPr>
          <p:nvPr/>
        </p:nvCxnSpPr>
        <p:spPr>
          <a:xfrm>
            <a:off x="4747589" y="4643726"/>
            <a:ext cx="3492634" cy="109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330631" y="3583171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676636" y="3769139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80" name="Straight Connector 79"/>
          <p:cNvCxnSpPr>
            <a:endCxn id="78" idx="2"/>
          </p:cNvCxnSpPr>
          <p:nvPr/>
        </p:nvCxnSpPr>
        <p:spPr>
          <a:xfrm flipV="1">
            <a:off x="4814924" y="3926071"/>
            <a:ext cx="2515707" cy="4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557185" y="21800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731808" y="2371878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Pin_code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4326340" y="3448506"/>
            <a:ext cx="1987634" cy="80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2327" y="1415534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3296" y="1551801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</a:p>
        </p:txBody>
      </p:sp>
      <p:sp>
        <p:nvSpPr>
          <p:cNvPr id="9" name="Oval 8"/>
          <p:cNvSpPr/>
          <p:nvPr/>
        </p:nvSpPr>
        <p:spPr>
          <a:xfrm>
            <a:off x="1194905" y="2531517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3238" y="3173293"/>
            <a:ext cx="12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Payment_id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372898" y="25956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payment_mode</a:t>
            </a:r>
            <a:endParaRPr lang="en-US" dirty="0"/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147405" y="1993253"/>
            <a:ext cx="952500" cy="53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34000" y="259566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62327" y="309828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3" idx="0"/>
          </p:cNvCxnSpPr>
          <p:nvPr/>
        </p:nvCxnSpPr>
        <p:spPr>
          <a:xfrm>
            <a:off x="4708191" y="2057399"/>
            <a:ext cx="1578309" cy="53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5217" y="26706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27" y="1143000"/>
            <a:ext cx="2362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3743" y="1415534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VideoType</a:t>
            </a:r>
          </a:p>
        </p:txBody>
      </p:sp>
      <p:sp>
        <p:nvSpPr>
          <p:cNvPr id="4" name="Oval 3"/>
          <p:cNvSpPr/>
          <p:nvPr/>
        </p:nvSpPr>
        <p:spPr>
          <a:xfrm>
            <a:off x="990600" y="2402015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76956" y="2215132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3075" y="2477885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Video_Type_Id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231757" y="22932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1"/>
            <a:endCxn id="4" idx="0"/>
          </p:cNvCxnSpPr>
          <p:nvPr/>
        </p:nvCxnSpPr>
        <p:spPr>
          <a:xfrm flipH="1">
            <a:off x="1943100" y="1600200"/>
            <a:ext cx="1119227" cy="8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5231757" y="2057400"/>
            <a:ext cx="697699" cy="15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02125" y="134052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" idx="1"/>
            <a:endCxn id="22" idx="6"/>
          </p:cNvCxnSpPr>
          <p:nvPr/>
        </p:nvCxnSpPr>
        <p:spPr>
          <a:xfrm flipH="1">
            <a:off x="2407125" y="1600200"/>
            <a:ext cx="65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6002" y="1415533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Penalty_per_day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053976" y="3352800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" idx="2"/>
            <a:endCxn id="31" idx="0"/>
          </p:cNvCxnSpPr>
          <p:nvPr/>
        </p:nvCxnSpPr>
        <p:spPr>
          <a:xfrm flipH="1">
            <a:off x="4006476" y="2057400"/>
            <a:ext cx="236951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4021" y="342780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Amount_per_day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819400"/>
            <a:ext cx="1676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16783" y="29072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ideo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2655" y="3311046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4970" y="338605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Video_Id</a:t>
            </a:r>
            <a:endParaRPr lang="en-US" u="sng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38600" y="2035383"/>
            <a:ext cx="114300" cy="7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6"/>
            <a:endCxn id="2" idx="1"/>
          </p:cNvCxnSpPr>
          <p:nvPr/>
        </p:nvCxnSpPr>
        <p:spPr>
          <a:xfrm flipV="1">
            <a:off x="2187655" y="3048000"/>
            <a:ext cx="1241345" cy="52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404559" y="3569769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12055" y="3661348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Video_info_id</a:t>
            </a:r>
            <a:endParaRPr lang="en-US" dirty="0"/>
          </a:p>
        </p:txBody>
      </p:sp>
      <p:cxnSp>
        <p:nvCxnSpPr>
          <p:cNvPr id="37" name="Straight Connector 36"/>
          <p:cNvCxnSpPr>
            <a:stCxn id="2" idx="3"/>
            <a:endCxn id="34" idx="1"/>
          </p:cNvCxnSpPr>
          <p:nvPr/>
        </p:nvCxnSpPr>
        <p:spPr>
          <a:xfrm>
            <a:off x="5105400" y="3048000"/>
            <a:ext cx="1578140" cy="59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495729" y="4852069"/>
            <a:ext cx="2268781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30346" y="4927078"/>
            <a:ext cx="40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Video_type_id</a:t>
            </a:r>
            <a:endParaRPr lang="en-US" dirty="0"/>
          </a:p>
        </p:txBody>
      </p:sp>
      <p:cxnSp>
        <p:nvCxnSpPr>
          <p:cNvPr id="55" name="Straight Connector 54"/>
          <p:cNvCxnSpPr>
            <a:stCxn id="3" idx="2"/>
          </p:cNvCxnSpPr>
          <p:nvPr/>
        </p:nvCxnSpPr>
        <p:spPr>
          <a:xfrm>
            <a:off x="4280825" y="3276600"/>
            <a:ext cx="349294" cy="165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319603" y="1516032"/>
            <a:ext cx="1967406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50732" y="1516032"/>
            <a:ext cx="17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Available_status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343" y="1418480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3296" y="1551801"/>
            <a:ext cx="151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Rental_details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1371600" y="259566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3238" y="3173293"/>
            <a:ext cx="137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Return_Date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8525" y="2703959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Issue_date</a:t>
            </a:r>
            <a:endParaRPr lang="en-US" dirty="0"/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324100" y="2057400"/>
            <a:ext cx="952500" cy="53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34000" y="2595664"/>
            <a:ext cx="240633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62327" y="309828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3" idx="0"/>
          </p:cNvCxnSpPr>
          <p:nvPr/>
        </p:nvCxnSpPr>
        <p:spPr>
          <a:xfrm>
            <a:off x="4708191" y="2057399"/>
            <a:ext cx="1828975" cy="53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46434" y="2670673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Actual_return_date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7279" y="1691014"/>
            <a:ext cx="116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Basic_rent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99161" y="1710193"/>
            <a:ext cx="1606439" cy="21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82854" y="1687761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43829" y="4342627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Late_submission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2"/>
            <a:endCxn id="18" idx="0"/>
          </p:cNvCxnSpPr>
          <p:nvPr/>
        </p:nvCxnSpPr>
        <p:spPr>
          <a:xfrm>
            <a:off x="4051760" y="2060346"/>
            <a:ext cx="2063558" cy="228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62818" y="4267618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31604" y="384253"/>
            <a:ext cx="226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Extra_Penalty_Reason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623486" y="614372"/>
            <a:ext cx="1606439" cy="80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07178" y="381000"/>
            <a:ext cx="2607877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65234" y="459262"/>
            <a:ext cx="61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</a:t>
            </a:r>
            <a:endParaRPr lang="en-US" dirty="0"/>
          </a:p>
        </p:txBody>
      </p:sp>
      <p:cxnSp>
        <p:nvCxnSpPr>
          <p:cNvPr id="34" name="Straight Connector 33"/>
          <p:cNvCxnSpPr>
            <a:endCxn id="35" idx="4"/>
          </p:cNvCxnSpPr>
          <p:nvPr/>
        </p:nvCxnSpPr>
        <p:spPr>
          <a:xfrm flipH="1" flipV="1">
            <a:off x="2800350" y="903604"/>
            <a:ext cx="1085850" cy="51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47850" y="38425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9047" y="977541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Extra_</a:t>
            </a:r>
            <a:r>
              <a:rPr lang="en-US" dirty="0" err="1" smtClean="0"/>
              <a:t>penalty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4622" y="974288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4" idx="1"/>
          </p:cNvCxnSpPr>
          <p:nvPr/>
        </p:nvCxnSpPr>
        <p:spPr>
          <a:xfrm>
            <a:off x="1245667" y="1485264"/>
            <a:ext cx="1787676" cy="25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2327" y="1415534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6484" y="1575053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</a:t>
            </a:r>
          </a:p>
        </p:txBody>
      </p:sp>
      <p:sp>
        <p:nvSpPr>
          <p:cNvPr id="9" name="Oval 8"/>
          <p:cNvSpPr/>
          <p:nvPr/>
        </p:nvSpPr>
        <p:spPr>
          <a:xfrm>
            <a:off x="1371600" y="259566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3238" y="31732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8525" y="2703959"/>
            <a:ext cx="8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Cust_id</a:t>
            </a:r>
            <a:endParaRPr lang="en-US" dirty="0"/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324100" y="2057400"/>
            <a:ext cx="952500" cy="53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62327" y="309828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2327" y="1415534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4596" y="155180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1371599" y="2595664"/>
            <a:ext cx="2204397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5996" y="31732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User_id</a:t>
            </a:r>
            <a:endParaRPr lang="en-US" dirty="0"/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473798" y="2057400"/>
            <a:ext cx="802802" cy="53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62327" y="3098283"/>
            <a:ext cx="2276708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79578" y="267067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86400" y="2573232"/>
            <a:ext cx="2204397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5099161" y="1575053"/>
            <a:ext cx="1489438" cy="9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3761" y="266865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28181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5575" y="541371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7011" y="31063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483" y="2635422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5717" y="5255479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76545" y="1524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955556" y="2502072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4799" y="2774606"/>
            <a:ext cx="7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Rent</a:t>
            </a:r>
            <a:endParaRPr lang="en-US" dirty="0"/>
          </a:p>
        </p:txBody>
      </p:sp>
      <p:cxnSp>
        <p:nvCxnSpPr>
          <p:cNvPr id="44" name="Straight Connector 43"/>
          <p:cNvCxnSpPr>
            <a:stCxn id="7" idx="3"/>
            <a:endCxn id="31" idx="1"/>
          </p:cNvCxnSpPr>
          <p:nvPr/>
        </p:nvCxnSpPr>
        <p:spPr>
          <a:xfrm flipV="1">
            <a:off x="2261283" y="2959272"/>
            <a:ext cx="1694273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2"/>
          </p:cNvCxnSpPr>
          <p:nvPr/>
        </p:nvCxnSpPr>
        <p:spPr>
          <a:xfrm flipV="1">
            <a:off x="4468550" y="3416472"/>
            <a:ext cx="0" cy="18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74190" y="263350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4657" y="4832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53372" y="4832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37430" y="5359572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575688" y="5493566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VideoType</a:t>
            </a:r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5953464" y="5141179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16164" y="54396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64" name="Straight Connector 63"/>
          <p:cNvCxnSpPr>
            <a:stCxn id="8" idx="3"/>
            <a:endCxn id="61" idx="1"/>
          </p:cNvCxnSpPr>
          <p:nvPr/>
        </p:nvCxnSpPr>
        <p:spPr>
          <a:xfrm>
            <a:off x="5293517" y="5598379"/>
            <a:ext cx="659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3"/>
          </p:cNvCxnSpPr>
          <p:nvPr/>
        </p:nvCxnSpPr>
        <p:spPr>
          <a:xfrm>
            <a:off x="6979452" y="5598379"/>
            <a:ext cx="45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3518" y="5236690"/>
            <a:ext cx="38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42449" y="512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59597" y="2206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06559" y="2680108"/>
            <a:ext cx="1378671" cy="463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522262" y="2646309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Shopkeeper</a:t>
            </a:r>
          </a:p>
        </p:txBody>
      </p:sp>
      <p:sp>
        <p:nvSpPr>
          <p:cNvPr id="40" name="Diamond 39"/>
          <p:cNvSpPr/>
          <p:nvPr/>
        </p:nvSpPr>
        <p:spPr>
          <a:xfrm>
            <a:off x="6946909" y="1222422"/>
            <a:ext cx="1938321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  <a:endCxn id="35" idx="0"/>
          </p:cNvCxnSpPr>
          <p:nvPr/>
        </p:nvCxnSpPr>
        <p:spPr>
          <a:xfrm>
            <a:off x="7916070" y="2136822"/>
            <a:ext cx="256659" cy="50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2"/>
            <a:endCxn id="40" idx="0"/>
          </p:cNvCxnSpPr>
          <p:nvPr/>
        </p:nvCxnSpPr>
        <p:spPr>
          <a:xfrm>
            <a:off x="6200445" y="838200"/>
            <a:ext cx="1715625" cy="3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990599" y="4322354"/>
            <a:ext cx="1892365" cy="10193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1851428" y="3303307"/>
            <a:ext cx="85354" cy="101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1"/>
            <a:endCxn id="76" idx="3"/>
          </p:cNvCxnSpPr>
          <p:nvPr/>
        </p:nvCxnSpPr>
        <p:spPr>
          <a:xfrm flipH="1" flipV="1">
            <a:off x="2882964" y="4832006"/>
            <a:ext cx="962753" cy="766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5523944" y="3513736"/>
            <a:ext cx="1726632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833041" y="3831710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24286" y="1356456"/>
            <a:ext cx="132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by</a:t>
            </a:r>
          </a:p>
        </p:txBody>
      </p:sp>
      <p:cxnSp>
        <p:nvCxnSpPr>
          <p:cNvPr id="89" name="Straight Connector 88"/>
          <p:cNvCxnSpPr>
            <a:stCxn id="83" idx="0"/>
            <a:endCxn id="34" idx="1"/>
          </p:cNvCxnSpPr>
          <p:nvPr/>
        </p:nvCxnSpPr>
        <p:spPr>
          <a:xfrm flipV="1">
            <a:off x="6387260" y="2912023"/>
            <a:ext cx="1119299" cy="60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0"/>
            <a:endCxn id="83" idx="2"/>
          </p:cNvCxnSpPr>
          <p:nvPr/>
        </p:nvCxnSpPr>
        <p:spPr>
          <a:xfrm flipV="1">
            <a:off x="4569617" y="4428136"/>
            <a:ext cx="1817643" cy="82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/>
          <p:cNvSpPr/>
          <p:nvPr/>
        </p:nvSpPr>
        <p:spPr>
          <a:xfrm>
            <a:off x="2819729" y="679966"/>
            <a:ext cx="138584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7" idx="3"/>
            <a:endCxn id="9" idx="1"/>
          </p:cNvCxnSpPr>
          <p:nvPr/>
        </p:nvCxnSpPr>
        <p:spPr>
          <a:xfrm flipV="1">
            <a:off x="4205575" y="495300"/>
            <a:ext cx="1270970" cy="64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" idx="0"/>
          </p:cNvCxnSpPr>
          <p:nvPr/>
        </p:nvCxnSpPr>
        <p:spPr>
          <a:xfrm flipV="1">
            <a:off x="1537383" y="1163215"/>
            <a:ext cx="1283188" cy="147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14397" y="940496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08534" y="3416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03688" y="5517806"/>
            <a:ext cx="3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91831" y="15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47909" y="2211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033062" y="63156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123065" y="3187504"/>
            <a:ext cx="38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7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79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U</dc:creator>
  <cp:lastModifiedBy>admin</cp:lastModifiedBy>
  <cp:revision>164</cp:revision>
  <dcterms:created xsi:type="dcterms:W3CDTF">2015-09-21T06:01:18Z</dcterms:created>
  <dcterms:modified xsi:type="dcterms:W3CDTF">2015-10-19T12:39:40Z</dcterms:modified>
</cp:coreProperties>
</file>