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B317-DE0F-94C4-2925-16C7FB93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B8D32-A5AC-9F0C-4BD2-405AF43C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6C32-398D-CDCB-98BC-D0B3A8E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E88F-AB3D-90BB-2C11-C6F3D0AA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EF7E-3477-5EC1-305D-FB98BAE6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BC1F-C1FF-CA62-CC2F-8FB28628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E0AF2-DCC1-6B65-F526-C9ACEA43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E01-013F-6A05-41BC-422D4253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5EF-DABF-5C42-4C97-B40EA284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F55-FBA2-7212-3E8C-6EC4C363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ED40-E088-51E8-0B36-140B95E9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7E417-0535-A564-4953-634F6BD8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BAC8-0127-52F5-11EE-960F328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BE7C-B8C8-8FCB-8C11-824973DE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B6BD-0374-66A2-034D-52E807B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8438-2294-95F8-1EA5-DB8153FB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177A-8723-94F8-3687-B2A9EA46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37CE-BF59-FF89-3EC0-A2D26E12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A1AD-739D-834D-1047-2CE4DC41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E076-61F2-3035-40AC-E847318A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16B-D362-8F18-7396-8567C0C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CA55-B5D6-C30B-E18F-88081581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D0F7-8076-CBF5-0C58-86A9670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DFAB-2308-A059-C665-AE9ACB7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BBFC-CF0C-35A3-728F-CF196A8E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CF60-B03A-8EE3-EFDD-090B1412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6939-CA01-E999-3B4D-EF9E5034A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934F-68A9-6B7A-620E-93198C99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E0B6-9AF8-DB0B-6A2F-C8FB71D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FA390-E19C-EFE7-EA95-34E91FEA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EDAB-DC85-3002-5090-619D7733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3AF8-22EA-1F08-5200-038D9799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459B-8B54-66C8-545E-7D046CF1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72DB1-00EC-756F-A904-86D0A0C4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74E1B-BEAE-B9AA-B7F6-EB86B5E55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110E-6448-B013-64B2-D241FE8F0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39EB-A668-1137-240D-D914D340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C53EC-94CA-EFA5-593C-B0025C53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84DF4-2CE9-99B4-5179-7AB61AC8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7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C7A0-B0C4-BA49-145C-1AE1E5DB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FCCA-886C-8865-03DE-D4B2724E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B364E-62B2-FC49-7AA0-BA67BC1F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CE2C-8921-86B3-9F65-1034FAD1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746B1-9631-7AA1-EFA9-DD66C6DD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E507-8D7F-B8D2-7E0D-4B490AA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3004-C65F-52D0-D3D7-F6C5E8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31AD-3381-579F-A75C-52FD264B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2D91-E011-D03A-0E6D-92DBA489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4150A-8614-F552-469F-9C5CA7A6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436A-1958-8521-5479-23D05BDB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0866-6125-7440-C267-1BEA195C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964E-AB17-0D8A-C28F-AD5CC72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4E6-CB68-0561-8039-BF67C951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F4E1-38DB-2D4C-9821-811166818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3A5E0-310D-6D47-9E6C-358B4A94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8DF7-F367-7A69-1942-55083945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4C66-4C17-3D26-0C40-2524E720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E137-10FE-CA9D-2669-00CFAF50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0D28E-CEB1-A5D4-E101-937BDEAF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F863-060D-8177-7838-0254F820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D7AE-7ED0-7003-C869-9138D25A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750FD-CE1F-A543-B5C2-0CE5E23F395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4DD1-E608-F404-E13D-7E135F7EC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09FC-B848-56C7-8B3B-63FC186BA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E4A44-F1DE-AB4C-BBD5-0F55B91C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F59-38A2-8CA5-2D67-625F319C9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BB94A-048F-C8E9-5DE7-460DB8749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45C4-785C-F39F-F4BD-DFCE8F5B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397EA-30CD-97A9-FD7E-BD03473B3E6D}"/>
                  </a:ext>
                </a:extLst>
              </p:cNvPr>
              <p:cNvSpPr txBox="1"/>
              <p:nvPr/>
            </p:nvSpPr>
            <p:spPr>
              <a:xfrm>
                <a:off x="2152064" y="1965838"/>
                <a:ext cx="1503873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397EA-30CD-97A9-FD7E-BD03473B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64" y="1965838"/>
                <a:ext cx="1503873" cy="3798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17F5B4-0FF5-8132-3A74-AD6DFA250058}"/>
                  </a:ext>
                </a:extLst>
              </p:cNvPr>
              <p:cNvSpPr txBox="1"/>
              <p:nvPr/>
            </p:nvSpPr>
            <p:spPr>
              <a:xfrm>
                <a:off x="2250040" y="2500201"/>
                <a:ext cx="1277914" cy="64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y</a:t>
                </a:r>
                <a:r>
                  <a:rPr lang="en-US" baseline="30000" dirty="0"/>
                  <a:t>2</a:t>
                </a:r>
                <a:r>
                  <a:rPr lang="en-US" dirty="0"/>
                  <a:t>=25*25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17F5B4-0FF5-8132-3A74-AD6DFA250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40" y="2500201"/>
                <a:ext cx="1277914" cy="647357"/>
              </a:xfrm>
              <a:prstGeom prst="rect">
                <a:avLst/>
              </a:prstGeom>
              <a:blipFill>
                <a:blip r:embed="rId3"/>
                <a:stretch>
                  <a:fillRect l="-3960" r="-2970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E9925-DA5C-DA6A-8AD4-163CB7EFFC29}"/>
                  </a:ext>
                </a:extLst>
              </p:cNvPr>
              <p:cNvSpPr txBox="1"/>
              <p:nvPr/>
            </p:nvSpPr>
            <p:spPr>
              <a:xfrm>
                <a:off x="10039936" y="1901266"/>
                <a:ext cx="120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E9925-DA5C-DA6A-8AD4-163CB7EF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6" y="1901266"/>
                <a:ext cx="120071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D3FD7-1B21-B1BD-8999-17628BDA9259}"/>
                  </a:ext>
                </a:extLst>
              </p:cNvPr>
              <p:cNvSpPr txBox="1"/>
              <p:nvPr/>
            </p:nvSpPr>
            <p:spPr>
              <a:xfrm>
                <a:off x="10039936" y="2429223"/>
                <a:ext cx="918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D3FD7-1B21-B1BD-8999-17628BDA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6" y="2429223"/>
                <a:ext cx="91800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1448B-D666-0FE2-4B10-1A65FD3DF082}"/>
                  </a:ext>
                </a:extLst>
              </p:cNvPr>
              <p:cNvSpPr txBox="1"/>
              <p:nvPr/>
            </p:nvSpPr>
            <p:spPr>
              <a:xfrm>
                <a:off x="7985734" y="2414427"/>
                <a:ext cx="1303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1448B-D666-0FE2-4B10-1A65FD3DF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34" y="2414427"/>
                <a:ext cx="13033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B004E-BF5E-FCE5-EB15-A6916598243C}"/>
                  </a:ext>
                </a:extLst>
              </p:cNvPr>
              <p:cNvSpPr txBox="1"/>
              <p:nvPr/>
            </p:nvSpPr>
            <p:spPr>
              <a:xfrm>
                <a:off x="7985734" y="2868905"/>
                <a:ext cx="1471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B004E-BF5E-FCE5-EB15-A69165982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34" y="2868905"/>
                <a:ext cx="1471044" cy="369332"/>
              </a:xfrm>
              <a:prstGeom prst="rect">
                <a:avLst/>
              </a:prstGeom>
              <a:blipFill>
                <a:blip r:embed="rId7"/>
                <a:stretch>
                  <a:fillRect l="-341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E2640-89F5-1DBE-EBAE-58CBF5073D32}"/>
                  </a:ext>
                </a:extLst>
              </p:cNvPr>
              <p:cNvSpPr txBox="1"/>
              <p:nvPr/>
            </p:nvSpPr>
            <p:spPr>
              <a:xfrm>
                <a:off x="7985734" y="3380533"/>
                <a:ext cx="171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-y</a:t>
                </a:r>
                <a:r>
                  <a:rPr lang="en-US" baseline="30000" dirty="0"/>
                  <a:t>2</a:t>
                </a:r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E2640-89F5-1DBE-EBAE-58CBF507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34" y="3380533"/>
                <a:ext cx="1714700" cy="369332"/>
              </a:xfrm>
              <a:prstGeom prst="rect">
                <a:avLst/>
              </a:prstGeom>
              <a:blipFill>
                <a:blip r:embed="rId8"/>
                <a:stretch>
                  <a:fillRect l="-294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76C0D-0086-9B20-1B6F-19AC2EAE032D}"/>
                  </a:ext>
                </a:extLst>
              </p:cNvPr>
              <p:cNvSpPr txBox="1"/>
              <p:nvPr/>
            </p:nvSpPr>
            <p:spPr>
              <a:xfrm>
                <a:off x="7863906" y="4349362"/>
                <a:ext cx="2664255" cy="2346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-5+- 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25−(−5)(−1)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2(−1)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Y=2.5+-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Y= 2.5+-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/4</m:t>
                            </m:r>
                          </m:e>
                        </m:rad>
                      </m:num>
                      <m:den/>
                    </m:f>
                  </m:oMath>
                </a14:m>
                <a:endParaRPr lang="en-US" dirty="0"/>
              </a:p>
              <a:p>
                <a:r>
                  <a:rPr lang="en-US" dirty="0"/>
                  <a:t>Y=2.5+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Y-&gt;0.2639320225002102</a:t>
                </a:r>
              </a:p>
              <a:p>
                <a:r>
                  <a:rPr lang="en-US" dirty="0"/>
                  <a:t>X-&gt; 4.73606797749979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76C0D-0086-9B20-1B6F-19AC2EAE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06" y="4349362"/>
                <a:ext cx="2664255" cy="2346733"/>
              </a:xfrm>
              <a:prstGeom prst="rect">
                <a:avLst/>
              </a:prstGeom>
              <a:blipFill>
                <a:blip r:embed="rId9"/>
                <a:stretch>
                  <a:fillRect l="-1905" t="-1075" r="-95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E743E-8753-8AC9-50A7-EF33879DCCD6}"/>
                  </a:ext>
                </a:extLst>
              </p:cNvPr>
              <p:cNvSpPr txBox="1"/>
              <p:nvPr/>
            </p:nvSpPr>
            <p:spPr>
              <a:xfrm>
                <a:off x="2250040" y="3749865"/>
                <a:ext cx="2522678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=25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=25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E743E-8753-8AC9-50A7-EF33879D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40" y="3749865"/>
                <a:ext cx="2522678" cy="924420"/>
              </a:xfrm>
              <a:prstGeom prst="rect">
                <a:avLst/>
              </a:prstGeom>
              <a:blipFill>
                <a:blip r:embed="rId10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C7A7A4-3F9F-106A-61B1-E9944EE89FC8}"/>
              </a:ext>
            </a:extLst>
          </p:cNvPr>
          <p:cNvSpPr txBox="1"/>
          <p:nvPr/>
        </p:nvSpPr>
        <p:spPr>
          <a:xfrm>
            <a:off x="838200" y="38290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E97FA-A729-E19E-5553-2E0E94D64E51}"/>
              </a:ext>
            </a:extLst>
          </p:cNvPr>
          <p:cNvSpPr txBox="1"/>
          <p:nvPr/>
        </p:nvSpPr>
        <p:spPr>
          <a:xfrm>
            <a:off x="838200" y="416469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95265D-1F29-A496-718A-D72DF328C04B}"/>
                  </a:ext>
                </a:extLst>
              </p:cNvPr>
              <p:cNvSpPr txBox="1"/>
              <p:nvPr/>
            </p:nvSpPr>
            <p:spPr>
              <a:xfrm>
                <a:off x="2494754" y="5074787"/>
                <a:ext cx="2322367" cy="398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 = 2.5*2.5 +2*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+ 5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95265D-1F29-A496-718A-D72DF328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4" y="5074787"/>
                <a:ext cx="2322367" cy="398186"/>
              </a:xfrm>
              <a:prstGeom prst="rect">
                <a:avLst/>
              </a:prstGeom>
              <a:blipFill>
                <a:blip r:embed="rId11"/>
                <a:stretch>
                  <a:fillRect l="-2174" r="-108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BA454B-D49F-F6A2-99EE-3B33FA29FD59}"/>
                  </a:ext>
                </a:extLst>
              </p:cNvPr>
              <p:cNvSpPr txBox="1"/>
              <p:nvPr/>
            </p:nvSpPr>
            <p:spPr>
              <a:xfrm>
                <a:off x="4493174" y="1901266"/>
                <a:ext cx="248491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BA454B-D49F-F6A2-99EE-3B33FA29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74" y="1901266"/>
                <a:ext cx="2484911" cy="379848"/>
              </a:xfrm>
              <a:prstGeom prst="rect">
                <a:avLst/>
              </a:prstGeom>
              <a:blipFill>
                <a:blip r:embed="rId1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48354-8235-4956-90DE-D3D77767022C}"/>
                  </a:ext>
                </a:extLst>
              </p:cNvPr>
              <p:cNvSpPr txBox="1"/>
              <p:nvPr/>
            </p:nvSpPr>
            <p:spPr>
              <a:xfrm>
                <a:off x="4591150" y="2435629"/>
                <a:ext cx="1277914" cy="64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y</a:t>
                </a:r>
                <a:r>
                  <a:rPr lang="en-US" baseline="30000" dirty="0"/>
                  <a:t>2</a:t>
                </a:r>
                <a:r>
                  <a:rPr lang="en-US" dirty="0"/>
                  <a:t>=25*25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48354-8235-4956-90DE-D3D77767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50" y="2435629"/>
                <a:ext cx="1277914" cy="647357"/>
              </a:xfrm>
              <a:prstGeom prst="rect">
                <a:avLst/>
              </a:prstGeom>
              <a:blipFill>
                <a:blip r:embed="rId13"/>
                <a:stretch>
                  <a:fillRect l="-3922" r="-294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1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74CF-7A06-40AB-9C73-8993D7FE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983A6-B4F2-6172-8DB4-956B7C70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0" y="247729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Stoker</dc:creator>
  <cp:lastModifiedBy>David Stoker</cp:lastModifiedBy>
  <cp:revision>1</cp:revision>
  <dcterms:created xsi:type="dcterms:W3CDTF">2024-11-08T05:02:34Z</dcterms:created>
  <dcterms:modified xsi:type="dcterms:W3CDTF">2024-11-09T01:15:48Z</dcterms:modified>
</cp:coreProperties>
</file>