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6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60F0-3181-48B5-959D-FAA9522E4D21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0F76-3099-4CCD-A9A0-9BFA62B8A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2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60F0-3181-48B5-959D-FAA9522E4D21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0F76-3099-4CCD-A9A0-9BFA62B8A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07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60F0-3181-48B5-959D-FAA9522E4D21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0F76-3099-4CCD-A9A0-9BFA62B8A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7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60F0-3181-48B5-959D-FAA9522E4D21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0F76-3099-4CCD-A9A0-9BFA62B8A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3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60F0-3181-48B5-959D-FAA9522E4D21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0F76-3099-4CCD-A9A0-9BFA62B8A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1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60F0-3181-48B5-959D-FAA9522E4D21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0F76-3099-4CCD-A9A0-9BFA62B8A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0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60F0-3181-48B5-959D-FAA9522E4D21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0F76-3099-4CCD-A9A0-9BFA62B8A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3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60F0-3181-48B5-959D-FAA9522E4D21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0F76-3099-4CCD-A9A0-9BFA62B8A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97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60F0-3181-48B5-959D-FAA9522E4D21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0F76-3099-4CCD-A9A0-9BFA62B8A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48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60F0-3181-48B5-959D-FAA9522E4D21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0F76-3099-4CCD-A9A0-9BFA62B8A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4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60F0-3181-48B5-959D-FAA9522E4D21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0F76-3099-4CCD-A9A0-9BFA62B8A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8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060F0-3181-48B5-959D-FAA9522E4D21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E0F76-3099-4CCD-A9A0-9BFA62B8A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49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iluu/teachingchalleng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59568"/>
            <a:ext cx="9144000" cy="1343342"/>
          </a:xfrm>
        </p:spPr>
        <p:txBody>
          <a:bodyPr/>
          <a:lstStyle/>
          <a:p>
            <a:r>
              <a:rPr lang="en-US" dirty="0" smtClean="0"/>
              <a:t>Getting Started with Three.js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7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2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Familiar with HTML/CSS and JavaScript, GitHub</a:t>
            </a:r>
          </a:p>
          <a:p>
            <a:endParaRPr lang="en-US" dirty="0"/>
          </a:p>
          <a:p>
            <a:r>
              <a:rPr lang="en-US" dirty="0" smtClean="0"/>
              <a:t>Interested in creating 3D graphics in browser</a:t>
            </a:r>
          </a:p>
          <a:p>
            <a:endParaRPr lang="en-US" dirty="0"/>
          </a:p>
          <a:p>
            <a:r>
              <a:rPr lang="en-US" dirty="0" smtClean="0"/>
              <a:t>Want to learn something fun!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69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Three.JS?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Three.js is a library that makes </a:t>
            </a:r>
            <a:r>
              <a:rPr lang="en-US" dirty="0" err="1"/>
              <a:t>WebGL</a:t>
            </a:r>
            <a:r>
              <a:rPr lang="en-US" dirty="0"/>
              <a:t> - 3D in the browser - easy to use. While a simple cube in raw </a:t>
            </a:r>
            <a:r>
              <a:rPr lang="en-US" dirty="0" err="1"/>
              <a:t>WebGL</a:t>
            </a:r>
            <a:r>
              <a:rPr lang="en-US" dirty="0"/>
              <a:t> would turn out hundreds of lines of </a:t>
            </a:r>
            <a:r>
              <a:rPr lang="en-US" dirty="0" err="1"/>
              <a:t>Javascript</a:t>
            </a:r>
            <a:r>
              <a:rPr lang="en-US" dirty="0"/>
              <a:t> and </a:t>
            </a:r>
            <a:r>
              <a:rPr lang="en-US" dirty="0" err="1"/>
              <a:t>shader</a:t>
            </a:r>
            <a:r>
              <a:rPr lang="en-US" dirty="0"/>
              <a:t> code, a Three.js equivalent is only a fraction of that</a:t>
            </a:r>
            <a:r>
              <a:rPr lang="en-US" dirty="0" smtClean="0"/>
              <a:t>.”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threejs.org</a:t>
            </a:r>
          </a:p>
          <a:p>
            <a:pPr lvl="1"/>
            <a:r>
              <a:rPr lang="en-US" dirty="0" smtClean="0"/>
              <a:t>Documentation, example code, projects</a:t>
            </a:r>
          </a:p>
        </p:txBody>
      </p:sp>
    </p:spTree>
    <p:extLst>
      <p:ext uri="{BB962C8B-B14F-4D97-AF65-F5344CB8AC3E}">
        <p14:creationId xmlns:p14="http://schemas.microsoft.com/office/powerpoint/2010/main" val="94376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Fork my repo at </a:t>
            </a:r>
            <a:r>
              <a:rPr lang="en-US" dirty="0" smtClean="0">
                <a:hlinkClick r:id="rId2"/>
              </a:rPr>
              <a:t>https://github.com/briluu/teachingchallenge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Open up index.html and start.js </a:t>
            </a:r>
          </a:p>
          <a:p>
            <a:endParaRPr lang="en-US" dirty="0"/>
          </a:p>
          <a:p>
            <a:r>
              <a:rPr lang="en-US" dirty="0"/>
              <a:t>E</a:t>
            </a:r>
            <a:r>
              <a:rPr lang="en-US" dirty="0" smtClean="0"/>
              <a:t>nding code will be in end.js</a:t>
            </a:r>
          </a:p>
        </p:txBody>
      </p:sp>
    </p:spTree>
    <p:extLst>
      <p:ext uri="{BB962C8B-B14F-4D97-AF65-F5344CB8AC3E}">
        <p14:creationId xmlns:p14="http://schemas.microsoft.com/office/powerpoint/2010/main" val="252985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Scene, camera, renderer</a:t>
            </a:r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reating a geometry (shape), creating material, and applying them to mesh</a:t>
            </a:r>
            <a:endParaRPr lang="en-US" dirty="0"/>
          </a:p>
          <a:p>
            <a:r>
              <a:rPr lang="en-US" dirty="0" smtClean="0"/>
              <a:t>Render loop</a:t>
            </a:r>
          </a:p>
          <a:p>
            <a:r>
              <a:rPr lang="en-US" dirty="0" smtClean="0"/>
              <a:t>Camera controls</a:t>
            </a:r>
          </a:p>
          <a:p>
            <a:r>
              <a:rPr lang="en-US" dirty="0" smtClean="0"/>
              <a:t>Adding light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93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0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3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0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7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134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Getting Started with Three.js</vt:lpstr>
      <vt:lpstr>Who are you?</vt:lpstr>
      <vt:lpstr>What is Three.JS?</vt:lpstr>
      <vt:lpstr>Let’s get started!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Three.js</dc:title>
  <dc:creator>Brian V. Luu</dc:creator>
  <cp:lastModifiedBy>Brian V. Luu</cp:lastModifiedBy>
  <cp:revision>8</cp:revision>
  <dcterms:created xsi:type="dcterms:W3CDTF">2015-11-21T23:07:03Z</dcterms:created>
  <dcterms:modified xsi:type="dcterms:W3CDTF">2015-11-21T23:53:27Z</dcterms:modified>
</cp:coreProperties>
</file>