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060F0-3181-48B5-959D-FAA9522E4D21}" type="datetimeFigureOut">
              <a:rPr lang="en-US" smtClean="0"/>
              <a:t>11/21/2015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E0F76-3099-4CCD-A9A0-9BFA62B8A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723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060F0-3181-48B5-959D-FAA9522E4D21}" type="datetimeFigureOut">
              <a:rPr lang="en-US" smtClean="0"/>
              <a:t>11/21/2015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E0F76-3099-4CCD-A9A0-9BFA62B8A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207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060F0-3181-48B5-959D-FAA9522E4D21}" type="datetimeFigureOut">
              <a:rPr lang="en-US" smtClean="0"/>
              <a:t>11/21/2015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E0F76-3099-4CCD-A9A0-9BFA62B8A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877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060F0-3181-48B5-959D-FAA9522E4D21}" type="datetimeFigureOut">
              <a:rPr lang="en-US" smtClean="0"/>
              <a:t>11/21/2015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E0F76-3099-4CCD-A9A0-9BFA62B8A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236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060F0-3181-48B5-959D-FAA9522E4D21}" type="datetimeFigureOut">
              <a:rPr lang="en-US" smtClean="0"/>
              <a:t>11/21/2015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E0F76-3099-4CCD-A9A0-9BFA62B8A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617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060F0-3181-48B5-959D-FAA9522E4D21}" type="datetimeFigureOut">
              <a:rPr lang="en-US" smtClean="0"/>
              <a:t>11/21/2015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E0F76-3099-4CCD-A9A0-9BFA62B8A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309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060F0-3181-48B5-959D-FAA9522E4D21}" type="datetimeFigureOut">
              <a:rPr lang="en-US" smtClean="0"/>
              <a:t>11/21/2015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E0F76-3099-4CCD-A9A0-9BFA62B8A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635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060F0-3181-48B5-959D-FAA9522E4D21}" type="datetimeFigureOut">
              <a:rPr lang="en-US" smtClean="0"/>
              <a:t>11/21/2015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E0F76-3099-4CCD-A9A0-9BFA62B8A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197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060F0-3181-48B5-959D-FAA9522E4D21}" type="datetimeFigureOut">
              <a:rPr lang="en-US" smtClean="0"/>
              <a:t>11/21/2015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E0F76-3099-4CCD-A9A0-9BFA62B8A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148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060F0-3181-48B5-959D-FAA9522E4D21}" type="datetimeFigureOut">
              <a:rPr lang="en-US" smtClean="0"/>
              <a:t>11/21/2015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E0F76-3099-4CCD-A9A0-9BFA62B8A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445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060F0-3181-48B5-959D-FAA9522E4D21}" type="datetimeFigureOut">
              <a:rPr lang="en-US" smtClean="0"/>
              <a:t>11/21/2015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E0F76-3099-4CCD-A9A0-9BFA62B8A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088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060F0-3181-48B5-959D-FAA9522E4D21}" type="datetimeFigureOut">
              <a:rPr lang="en-US" smtClean="0"/>
              <a:t>11/21/2015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6E0F76-3099-4CCD-A9A0-9BFA62B8A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049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riluu/teachingchalleng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36884"/>
            <a:ext cx="9144000" cy="1343342"/>
          </a:xfrm>
        </p:spPr>
        <p:txBody>
          <a:bodyPr/>
          <a:lstStyle/>
          <a:p>
            <a:r>
              <a:rPr lang="en-US" dirty="0" smtClean="0"/>
              <a:t>Getting Started with Three.js</a:t>
            </a:r>
            <a:endParaRPr lang="en-US" dirty="0"/>
          </a:p>
        </p:txBody>
      </p:sp>
      <p:pic>
        <p:nvPicPr>
          <p:cNvPr id="1026" name="Picture 2" descr="https://stemkoski.github.io/Three.js/html-images/HelloWorl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366026"/>
            <a:ext cx="348615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encrypted-tbn0.gstatic.com/images?q=tbn:ANd9GcRAZuYB6do5L2ImqqY1ppB7jTOJOAr-fbpC7ovjW6CvTy-oPegf3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2611" y="2221647"/>
            <a:ext cx="4475389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i1-scripts.softpedia-static.com/screenshots/three-js_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736247"/>
            <a:ext cx="3794117" cy="1859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701588" y="5389147"/>
            <a:ext cx="411244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Brian Luu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184479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Three.JS?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</a:t>
            </a:r>
            <a:r>
              <a:rPr lang="en-US" dirty="0"/>
              <a:t>Three.js is a library that makes </a:t>
            </a:r>
            <a:r>
              <a:rPr lang="en-US" dirty="0" err="1"/>
              <a:t>WebGL</a:t>
            </a:r>
            <a:r>
              <a:rPr lang="en-US" dirty="0"/>
              <a:t> - 3D in the browser - easy to use. While a simple cube in raw </a:t>
            </a:r>
            <a:r>
              <a:rPr lang="en-US" dirty="0" err="1"/>
              <a:t>WebGL</a:t>
            </a:r>
            <a:r>
              <a:rPr lang="en-US" dirty="0"/>
              <a:t> would turn out hundreds of lines of </a:t>
            </a:r>
            <a:r>
              <a:rPr lang="en-US" dirty="0" err="1"/>
              <a:t>Javascript</a:t>
            </a:r>
            <a:r>
              <a:rPr lang="en-US" dirty="0"/>
              <a:t> and </a:t>
            </a:r>
            <a:r>
              <a:rPr lang="en-US" dirty="0" err="1"/>
              <a:t>shader</a:t>
            </a:r>
            <a:r>
              <a:rPr lang="en-US" dirty="0"/>
              <a:t> code, a Three.js equivalent is only a fraction of that</a:t>
            </a:r>
            <a:r>
              <a:rPr lang="en-US" dirty="0" smtClean="0"/>
              <a:t>.”</a:t>
            </a:r>
          </a:p>
          <a:p>
            <a:r>
              <a:rPr lang="en-US" dirty="0" smtClean="0"/>
              <a:t>threejs.org</a:t>
            </a:r>
          </a:p>
          <a:p>
            <a:pPr lvl="1"/>
            <a:r>
              <a:rPr lang="en-US" dirty="0" smtClean="0"/>
              <a:t>Documentation, example code, projects</a:t>
            </a:r>
          </a:p>
          <a:p>
            <a:pPr lvl="1"/>
            <a:r>
              <a:rPr lang="en-US" dirty="0" smtClean="0"/>
              <a:t>Created by Ricardo Cabello, released around 2010</a:t>
            </a:r>
            <a:endParaRPr lang="en-US" dirty="0" smtClean="0"/>
          </a:p>
          <a:p>
            <a:r>
              <a:rPr lang="en-US" dirty="0" smtClean="0"/>
              <a:t>Why?</a:t>
            </a:r>
          </a:p>
          <a:p>
            <a:pPr lvl="1"/>
            <a:r>
              <a:rPr lang="en-US" dirty="0" smtClean="0"/>
              <a:t>Display 3D graphics in browser, easy to learn</a:t>
            </a:r>
          </a:p>
          <a:p>
            <a:pPr lvl="1"/>
            <a:r>
              <a:rPr lang="en-US" dirty="0" smtClean="0"/>
              <a:t>No plugins!</a:t>
            </a:r>
          </a:p>
        </p:txBody>
      </p:sp>
    </p:spTree>
    <p:extLst>
      <p:ext uri="{BB962C8B-B14F-4D97-AF65-F5344CB8AC3E}">
        <p14:creationId xmlns:p14="http://schemas.microsoft.com/office/powerpoint/2010/main" val="943762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are you?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Familiar with HTML/CSS and JavaScript, GitHub</a:t>
            </a:r>
          </a:p>
          <a:p>
            <a:endParaRPr lang="en-US" dirty="0"/>
          </a:p>
          <a:p>
            <a:r>
              <a:rPr lang="en-US" dirty="0" smtClean="0"/>
              <a:t>Interested in creating 3D graphics in browser</a:t>
            </a:r>
          </a:p>
          <a:p>
            <a:endParaRPr lang="en-US" dirty="0"/>
          </a:p>
          <a:p>
            <a:r>
              <a:rPr lang="en-US" dirty="0" smtClean="0"/>
              <a:t>Want to learn something fun!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690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get started!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Fork my repo at </a:t>
            </a:r>
            <a:r>
              <a:rPr lang="en-US" dirty="0" smtClean="0">
                <a:hlinkClick r:id="rId2"/>
              </a:rPr>
              <a:t>https://github.com/briluu/teachingchallenge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Open up index.html and start.js </a:t>
            </a:r>
          </a:p>
          <a:p>
            <a:endParaRPr lang="en-US" dirty="0"/>
          </a:p>
          <a:p>
            <a:r>
              <a:rPr lang="en-US" dirty="0"/>
              <a:t>E</a:t>
            </a:r>
            <a:r>
              <a:rPr lang="en-US" dirty="0" smtClean="0"/>
              <a:t>nding code will be in end.js</a:t>
            </a:r>
          </a:p>
        </p:txBody>
      </p:sp>
    </p:spTree>
    <p:extLst>
      <p:ext uri="{BB962C8B-B14F-4D97-AF65-F5344CB8AC3E}">
        <p14:creationId xmlns:p14="http://schemas.microsoft.com/office/powerpoint/2010/main" val="2529853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Scene, camera, renderer</a:t>
            </a:r>
            <a:endParaRPr lang="en-US" dirty="0"/>
          </a:p>
          <a:p>
            <a:r>
              <a:rPr lang="en-US" dirty="0"/>
              <a:t>C</a:t>
            </a:r>
            <a:r>
              <a:rPr lang="en-US" dirty="0" smtClean="0"/>
              <a:t>reating a geometry (shape), creating material, and applying them to mesh</a:t>
            </a:r>
            <a:endParaRPr lang="en-US" dirty="0"/>
          </a:p>
          <a:p>
            <a:r>
              <a:rPr lang="en-US" dirty="0" smtClean="0"/>
              <a:t>Render loop</a:t>
            </a:r>
          </a:p>
          <a:p>
            <a:r>
              <a:rPr lang="en-US" dirty="0" smtClean="0"/>
              <a:t>Camera controls</a:t>
            </a:r>
          </a:p>
          <a:p>
            <a:r>
              <a:rPr lang="en-US" dirty="0" smtClean="0"/>
              <a:t>Adding light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939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www.agi.com/resources/help/online/AGIComponents/Programmer's%20Guide/Overview/Graphics/Camera/Images/frustum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231" y="579560"/>
            <a:ext cx="6808117" cy="3198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www.math.cornell.edu/~mec/2008-2009/HoHonLeung/Toru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6712" y="3513221"/>
            <a:ext cx="3752850" cy="260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7308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433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now?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Look at more examples!</a:t>
            </a:r>
          </a:p>
          <a:p>
            <a:endParaRPr lang="en-US" dirty="0"/>
          </a:p>
          <a:p>
            <a:r>
              <a:rPr lang="en-US" dirty="0" smtClean="0"/>
              <a:t>Create something!</a:t>
            </a:r>
          </a:p>
          <a:p>
            <a:endParaRPr lang="en-US" dirty="0"/>
          </a:p>
          <a:p>
            <a:r>
              <a:rPr lang="en-US" dirty="0" smtClean="0"/>
              <a:t>Look at documentation!</a:t>
            </a:r>
          </a:p>
          <a:p>
            <a:endParaRPr lang="en-US" dirty="0"/>
          </a:p>
          <a:p>
            <a:r>
              <a:rPr lang="en-US" dirty="0" smtClean="0"/>
              <a:t>Have fun!</a:t>
            </a:r>
          </a:p>
        </p:txBody>
      </p:sp>
    </p:spTree>
    <p:extLst>
      <p:ext uri="{BB962C8B-B14F-4D97-AF65-F5344CB8AC3E}">
        <p14:creationId xmlns:p14="http://schemas.microsoft.com/office/powerpoint/2010/main" val="3828701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</TotalTime>
  <Words>176</Words>
  <Application>Microsoft Office PowerPoint</Application>
  <PresentationFormat>Widescreen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Getting Started with Three.js</vt:lpstr>
      <vt:lpstr>What is Three.JS?</vt:lpstr>
      <vt:lpstr>Who are you?</vt:lpstr>
      <vt:lpstr>Let’s get started!</vt:lpstr>
      <vt:lpstr>Overview</vt:lpstr>
      <vt:lpstr>PowerPoint Presentation</vt:lpstr>
      <vt:lpstr>PowerPoint Presentation</vt:lpstr>
      <vt:lpstr>What now?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 with Three.js</dc:title>
  <dc:creator>Brian V. Luu</dc:creator>
  <cp:lastModifiedBy>Brian V. Luu</cp:lastModifiedBy>
  <cp:revision>18</cp:revision>
  <dcterms:created xsi:type="dcterms:W3CDTF">2015-11-21T23:07:03Z</dcterms:created>
  <dcterms:modified xsi:type="dcterms:W3CDTF">2015-11-22T06:20:43Z</dcterms:modified>
</cp:coreProperties>
</file>