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0F0-3181-48B5-959D-FAA9522E4D21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0F0-3181-48B5-959D-FAA9522E4D21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0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0F0-3181-48B5-959D-FAA9522E4D21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0F0-3181-48B5-959D-FAA9522E4D21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3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0F0-3181-48B5-959D-FAA9522E4D21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1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0F0-3181-48B5-959D-FAA9522E4D21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0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0F0-3181-48B5-959D-FAA9522E4D21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3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0F0-3181-48B5-959D-FAA9522E4D21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9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0F0-3181-48B5-959D-FAA9522E4D21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4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0F0-3181-48B5-959D-FAA9522E4D21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4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60F0-3181-48B5-959D-FAA9522E4D21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8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060F0-3181-48B5-959D-FAA9522E4D21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E0F76-3099-4CCD-A9A0-9BFA62B8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4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iluu/teachingchallen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6884"/>
            <a:ext cx="9144000" cy="1343342"/>
          </a:xfrm>
        </p:spPr>
        <p:txBody>
          <a:bodyPr/>
          <a:lstStyle/>
          <a:p>
            <a:r>
              <a:rPr lang="en-US" dirty="0" smtClean="0"/>
              <a:t>Getting Started with Three.js</a:t>
            </a:r>
            <a:endParaRPr lang="en-US" dirty="0"/>
          </a:p>
        </p:txBody>
      </p:sp>
      <p:pic>
        <p:nvPicPr>
          <p:cNvPr id="1026" name="Picture 2" descr="https://stemkoski.github.io/Three.js/html-images/HelloWor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6026"/>
            <a:ext cx="34861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RAZuYB6do5L2ImqqY1ppB7jTOJOAr-fbpC7ovjW6CvTy-oPegf3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611" y="2221647"/>
            <a:ext cx="447538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1-scripts.softpedia-static.com/screenshots/three-js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36247"/>
            <a:ext cx="3794117" cy="185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1588" y="5389147"/>
            <a:ext cx="41124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Brian Luu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8447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Three.JS?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Three.js is a library that makes </a:t>
            </a:r>
            <a:r>
              <a:rPr lang="en-US" dirty="0" err="1"/>
              <a:t>WebGL</a:t>
            </a:r>
            <a:r>
              <a:rPr lang="en-US" dirty="0"/>
              <a:t> - 3D in the browser - easy to use. While a simple cube in raw </a:t>
            </a:r>
            <a:r>
              <a:rPr lang="en-US" dirty="0" err="1"/>
              <a:t>WebGL</a:t>
            </a:r>
            <a:r>
              <a:rPr lang="en-US" dirty="0"/>
              <a:t> would turn out hundreds of lines of </a:t>
            </a:r>
            <a:r>
              <a:rPr lang="en-US" dirty="0" err="1"/>
              <a:t>Javascript</a:t>
            </a:r>
            <a:r>
              <a:rPr lang="en-US" dirty="0"/>
              <a:t> and </a:t>
            </a:r>
            <a:r>
              <a:rPr lang="en-US" dirty="0" err="1"/>
              <a:t>shader</a:t>
            </a:r>
            <a:r>
              <a:rPr lang="en-US" dirty="0"/>
              <a:t> code, a Three.js equivalent is only a fraction of that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threejs.org</a:t>
            </a:r>
          </a:p>
          <a:p>
            <a:pPr lvl="1"/>
            <a:r>
              <a:rPr lang="en-US" dirty="0" smtClean="0"/>
              <a:t>Documentation, example code, projects</a:t>
            </a:r>
          </a:p>
          <a:p>
            <a:pPr lvl="1"/>
            <a:r>
              <a:rPr lang="en-US" dirty="0" smtClean="0"/>
              <a:t>Created by Ricardo Cabello, released around 2010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Display 3D graphics in browser, easy to learn</a:t>
            </a:r>
          </a:p>
          <a:p>
            <a:pPr lvl="1"/>
            <a:r>
              <a:rPr lang="en-US" dirty="0" smtClean="0"/>
              <a:t>No plugins!</a:t>
            </a:r>
          </a:p>
        </p:txBody>
      </p:sp>
    </p:spTree>
    <p:extLst>
      <p:ext uri="{BB962C8B-B14F-4D97-AF65-F5344CB8AC3E}">
        <p14:creationId xmlns:p14="http://schemas.microsoft.com/office/powerpoint/2010/main" val="94376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 with HTML/CSS and JavaScript, GitHub</a:t>
            </a:r>
          </a:p>
          <a:p>
            <a:endParaRPr lang="en-US" dirty="0"/>
          </a:p>
          <a:p>
            <a:r>
              <a:rPr lang="en-US" dirty="0" smtClean="0"/>
              <a:t>Interested in creating 3D graphics in browser</a:t>
            </a:r>
          </a:p>
          <a:p>
            <a:endParaRPr lang="en-US" dirty="0"/>
          </a:p>
          <a:p>
            <a:r>
              <a:rPr lang="en-US" dirty="0" smtClean="0"/>
              <a:t>Want to learn something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 my repo at </a:t>
            </a:r>
            <a:r>
              <a:rPr lang="en-US" dirty="0" smtClean="0">
                <a:hlinkClick r:id="rId2"/>
              </a:rPr>
              <a:t>https://github.com/briluu/teachingchallenge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Open up index.html and start.js </a:t>
            </a:r>
          </a:p>
          <a:p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nding code will be in end.js</a:t>
            </a:r>
          </a:p>
        </p:txBody>
      </p:sp>
    </p:spTree>
    <p:extLst>
      <p:ext uri="{BB962C8B-B14F-4D97-AF65-F5344CB8AC3E}">
        <p14:creationId xmlns:p14="http://schemas.microsoft.com/office/powerpoint/2010/main" val="252985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Scene, camera, </a:t>
            </a:r>
            <a:r>
              <a:rPr lang="en-US" dirty="0" smtClean="0"/>
              <a:t>renderer</a:t>
            </a:r>
          </a:p>
          <a:p>
            <a:r>
              <a:rPr lang="en-US" dirty="0" smtClean="0"/>
              <a:t>“</a:t>
            </a:r>
            <a:r>
              <a:rPr lang="en-US" dirty="0"/>
              <a:t>A renderer is what makes an object appear on the screen</a:t>
            </a:r>
            <a:r>
              <a:rPr lang="en-US" dirty="0" smtClean="0"/>
              <a:t>.”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reating a geometry (shape), creating material, and applying them to mesh</a:t>
            </a:r>
            <a:endParaRPr lang="en-US" dirty="0"/>
          </a:p>
          <a:p>
            <a:r>
              <a:rPr lang="en-US" dirty="0" smtClean="0"/>
              <a:t>Render loop</a:t>
            </a:r>
          </a:p>
          <a:p>
            <a:r>
              <a:rPr lang="en-US" dirty="0" smtClean="0"/>
              <a:t>Camera controls</a:t>
            </a:r>
          </a:p>
          <a:p>
            <a:r>
              <a:rPr lang="en-US" dirty="0" smtClean="0"/>
              <a:t>Adding light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3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agi.com/resources/help/online/AGIComponents/Programmer's%20Guide/Overview/Graphics/Camera/Images/frustu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1" y="579560"/>
            <a:ext cx="6808117" cy="319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math.cornell.edu/~mec/2008-2009/HoHonLeung/Toru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712" y="3513221"/>
            <a:ext cx="37528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30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more examples!</a:t>
            </a:r>
          </a:p>
          <a:p>
            <a:endParaRPr lang="en-US" dirty="0"/>
          </a:p>
          <a:p>
            <a:r>
              <a:rPr lang="en-US" dirty="0" smtClean="0"/>
              <a:t>Create something!</a:t>
            </a:r>
          </a:p>
          <a:p>
            <a:endParaRPr lang="en-US" dirty="0"/>
          </a:p>
          <a:p>
            <a:r>
              <a:rPr lang="en-US" dirty="0" smtClean="0"/>
              <a:t>Look at documentation!</a:t>
            </a:r>
          </a:p>
          <a:p>
            <a:endParaRPr lang="en-US" dirty="0"/>
          </a:p>
          <a:p>
            <a:r>
              <a:rPr lang="en-US" dirty="0" smtClean="0"/>
              <a:t>Have fun!</a:t>
            </a:r>
          </a:p>
        </p:txBody>
      </p:sp>
    </p:spTree>
    <p:extLst>
      <p:ext uri="{BB962C8B-B14F-4D97-AF65-F5344CB8AC3E}">
        <p14:creationId xmlns:p14="http://schemas.microsoft.com/office/powerpoint/2010/main" val="38287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189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Getting Started with Three.js</vt:lpstr>
      <vt:lpstr>What is Three.JS?</vt:lpstr>
      <vt:lpstr>Who are you?</vt:lpstr>
      <vt:lpstr>Let’s get started!</vt:lpstr>
      <vt:lpstr>Overview</vt:lpstr>
      <vt:lpstr>PowerPoint Presentation</vt:lpstr>
      <vt:lpstr>What now?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Three.js</dc:title>
  <dc:creator>Brian V. Luu</dc:creator>
  <cp:lastModifiedBy>Brian V. Luu</cp:lastModifiedBy>
  <cp:revision>22</cp:revision>
  <dcterms:created xsi:type="dcterms:W3CDTF">2015-11-21T23:07:03Z</dcterms:created>
  <dcterms:modified xsi:type="dcterms:W3CDTF">2015-11-23T01:05:12Z</dcterms:modified>
</cp:coreProperties>
</file>