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60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3F740-D313-432E-BBB6-97075C2A5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923C5-9DBD-4115-81B3-530F05BC935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8EC75-8483-49D7-8E6C-7CFE43CEA492}" type="slidenum">
              <a:rPr lang="en-US" altLang="zh-CN"/>
            </a:fld>
            <a:endParaRPr lang="en-US" altLang="zh-CN"/>
          </a:p>
        </p:txBody>
      </p:sp>
      <p:sp>
        <p:nvSpPr>
          <p:cNvPr id="10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4D556-CF28-4FFD-90A8-FF9358C3B9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7C666-60DA-4B62-9EB8-A9CB78727B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AD9D5-7116-462A-AEBE-678DEDD7FC3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23593-1576-40CA-B1C0-41CB77A638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29088-C892-430A-AB5B-7572128748C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21939-E003-49D1-83F1-E6BD911E6947}" type="slidenum">
              <a:rPr lang="en-US" altLang="zh-CN"/>
            </a:fld>
            <a:endParaRPr lang="en-US" alt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D8034-C535-4CEF-ABA6-F65AEB74E6D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10C55-15D6-430A-BCE2-C3C4C937901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1131A-D52D-43F1-BD11-E624E77919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9B700-977C-42C2-959C-E59B01AEEA0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 algn="ctr" eaLnBrk="1" hangingPunct="1">
              <a:defRPr sz="1600">
                <a:solidFill>
                  <a:schemeClr val="tx2"/>
                </a:solidFill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C1593F35-2CDC-45C3-AFA2-E080BFE13B4C}" type="slidenum">
              <a:rPr lang="en-US" altLang="zh-CN"/>
            </a:fld>
            <a:endParaRPr lang="en-US" altLang="zh-CN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205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0" fontAlgn="base" hangingPunct="0">
        <a:spcBef>
          <a:spcPts val="34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700463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/>
              <a:t>Bootstrap </a:t>
            </a:r>
            <a:r>
              <a:rPr lang="zh-CN" altLang="en-US" b="1" dirty="0" smtClean="0"/>
              <a:t>插件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433513"/>
            <a:ext cx="8305800" cy="1981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CN" smtClean="0"/>
              <a:t>7Bootstrap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折叠（</a:t>
            </a:r>
            <a:r>
              <a:rPr lang="en-US" altLang="zh-CN" dirty="0"/>
              <a:t>Collapse</a:t>
            </a:r>
            <a:r>
              <a:rPr lang="zh-CN" altLang="en-US" dirty="0"/>
              <a:t>）插件可以很容易地让页面区域折叠起来。无论您用它来创建折叠导航还是内容面板，它都允许很多内容选项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latinLnBrk="1"/>
            <a:r>
              <a:rPr lang="en-US" altLang="zh-CN" b="1" dirty="0"/>
              <a:t>data-toggle="collapse"</a:t>
            </a:r>
            <a:r>
              <a:rPr lang="en-US" altLang="zh-CN" dirty="0"/>
              <a:t> </a:t>
            </a:r>
            <a:r>
              <a:rPr lang="zh-CN" altLang="en-US" dirty="0"/>
              <a:t>添加</a:t>
            </a:r>
            <a:r>
              <a:rPr lang="zh-CN" altLang="en-US" dirty="0" smtClean="0"/>
              <a:t>到想</a:t>
            </a:r>
            <a:r>
              <a:rPr lang="zh-CN" altLang="en-US" dirty="0"/>
              <a:t>要展开或折叠的组件的链接上。</a:t>
            </a:r>
            <a:endParaRPr lang="zh-CN" altLang="en-US" dirty="0"/>
          </a:p>
          <a:p>
            <a:pPr lvl="1" latinLnBrk="1"/>
            <a:r>
              <a:rPr lang="en-US" altLang="zh-CN" b="1" dirty="0" err="1"/>
              <a:t>href</a:t>
            </a:r>
            <a:r>
              <a:rPr lang="en-US" altLang="zh-CN" dirty="0"/>
              <a:t> </a:t>
            </a:r>
            <a:r>
              <a:rPr lang="zh-CN" altLang="en-US" dirty="0"/>
              <a:t>或 </a:t>
            </a:r>
            <a:r>
              <a:rPr lang="en-US" altLang="zh-CN" b="1" dirty="0"/>
              <a:t>data-target</a:t>
            </a:r>
            <a:r>
              <a:rPr lang="en-US" altLang="zh-CN" dirty="0"/>
              <a:t> </a:t>
            </a:r>
            <a:r>
              <a:rPr lang="zh-CN" altLang="en-US" dirty="0"/>
              <a:t>属性添加到父组件，它的值是子组件的 </a:t>
            </a:r>
            <a:r>
              <a:rPr lang="en-US" altLang="zh-CN" i="1" dirty="0"/>
              <a:t>id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 latinLnBrk="1"/>
            <a:r>
              <a:rPr lang="en-US" altLang="zh-CN" b="1" dirty="0"/>
              <a:t>data-parent</a:t>
            </a:r>
            <a:r>
              <a:rPr lang="en-US" altLang="zh-CN" dirty="0"/>
              <a:t> </a:t>
            </a:r>
            <a:r>
              <a:rPr lang="zh-CN" altLang="en-US" dirty="0"/>
              <a:t>属性把折叠面板（</a:t>
            </a:r>
            <a:r>
              <a:rPr lang="en-US" altLang="zh-CN" dirty="0"/>
              <a:t>accordion</a:t>
            </a:r>
            <a:r>
              <a:rPr lang="zh-CN" altLang="en-US" dirty="0"/>
              <a:t>）的 </a:t>
            </a:r>
            <a:r>
              <a:rPr lang="en-US" altLang="zh-CN" dirty="0"/>
              <a:t>id </a:t>
            </a:r>
            <a:r>
              <a:rPr lang="zh-CN" altLang="en-US" dirty="0"/>
              <a:t>添加到要展开或折叠的组件的链接上。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</a:rPr>
              <a:t>Bootstrap </a:t>
            </a:r>
            <a:r>
              <a:rPr lang="zh-CN" altLang="en-US" b="1" dirty="0">
                <a:effectLst/>
              </a:rPr>
              <a:t>折叠（</a:t>
            </a:r>
            <a:r>
              <a:rPr lang="en-US" altLang="zh-CN" b="1" dirty="0">
                <a:effectLst/>
              </a:rPr>
              <a:t>Collapse</a:t>
            </a:r>
            <a:r>
              <a:rPr lang="zh-CN" altLang="en-US" b="1" dirty="0">
                <a:effectLst/>
              </a:rPr>
              <a:t>）</a:t>
            </a:r>
            <a:r>
              <a:rPr lang="zh-CN" altLang="en-US" b="1" dirty="0" smtClean="0">
                <a:effectLst/>
              </a:rPr>
              <a:t>插件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下表列出了折叠（</a:t>
            </a:r>
            <a:r>
              <a:rPr lang="en-US" altLang="zh-CN" dirty="0"/>
              <a:t>Collapse</a:t>
            </a:r>
            <a:r>
              <a:rPr lang="zh-CN" altLang="en-US" dirty="0"/>
              <a:t>）插件用于处理繁重的伸缩的 </a:t>
            </a:r>
            <a:r>
              <a:rPr lang="en-US" altLang="zh-CN" dirty="0"/>
              <a:t>class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999" y="2743200"/>
            <a:ext cx="6540873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>可以通过以下两种方式使用折叠（</a:t>
            </a:r>
            <a:r>
              <a:rPr lang="en-US" altLang="zh-CN" dirty="0"/>
              <a:t>Collapse</a:t>
            </a:r>
            <a:r>
              <a:rPr lang="zh-CN" altLang="en-US" dirty="0"/>
              <a:t>）插件：</a:t>
            </a:r>
            <a:endParaRPr lang="zh-CN" altLang="en-US" dirty="0"/>
          </a:p>
          <a:p>
            <a:pPr lvl="1" latinLnBrk="1"/>
            <a:r>
              <a:rPr lang="zh-CN" altLang="en-US" b="1" dirty="0"/>
              <a:t>通过 </a:t>
            </a:r>
            <a:r>
              <a:rPr lang="en-US" altLang="zh-CN" b="1" dirty="0"/>
              <a:t>data </a:t>
            </a:r>
            <a:r>
              <a:rPr lang="zh-CN" altLang="en-US" b="1" dirty="0"/>
              <a:t>属性</a:t>
            </a:r>
            <a:r>
              <a:rPr lang="zh-CN" altLang="en-US" dirty="0"/>
              <a:t>：向元素添加 </a:t>
            </a:r>
            <a:r>
              <a:rPr lang="en-US" altLang="zh-CN" b="1" dirty="0"/>
              <a:t>data-toggle="collapse"</a:t>
            </a:r>
            <a:r>
              <a:rPr lang="en-US" altLang="zh-CN" dirty="0"/>
              <a:t> </a:t>
            </a:r>
            <a:r>
              <a:rPr lang="zh-CN" altLang="en-US" dirty="0"/>
              <a:t>和 </a:t>
            </a:r>
            <a:r>
              <a:rPr lang="en-US" altLang="zh-CN" b="1" dirty="0"/>
              <a:t>data-target</a:t>
            </a:r>
            <a:r>
              <a:rPr lang="zh-CN" altLang="en-US" dirty="0"/>
              <a:t>，自动分配可折叠元素的控制。</a:t>
            </a:r>
            <a:r>
              <a:rPr lang="en-US" altLang="zh-CN" b="1" dirty="0"/>
              <a:t>data-target</a:t>
            </a:r>
            <a:r>
              <a:rPr lang="en-US" altLang="zh-CN" dirty="0"/>
              <a:t> </a:t>
            </a:r>
            <a:r>
              <a:rPr lang="zh-CN" altLang="en-US" dirty="0"/>
              <a:t>属性接受一个 </a:t>
            </a:r>
            <a:r>
              <a:rPr lang="en-US" altLang="zh-CN" dirty="0"/>
              <a:t>CSS </a:t>
            </a:r>
            <a:r>
              <a:rPr lang="zh-CN" altLang="en-US" dirty="0"/>
              <a:t>选择器，并会对其应用折叠效果。请确保向可折叠元素添加 </a:t>
            </a:r>
            <a:r>
              <a:rPr lang="en-US" altLang="zh-CN" dirty="0"/>
              <a:t>class </a:t>
            </a:r>
            <a:r>
              <a:rPr lang="en-US" altLang="zh-CN" b="1" dirty="0"/>
              <a:t>.collapse</a:t>
            </a:r>
            <a:r>
              <a:rPr lang="zh-CN" altLang="en-US" dirty="0"/>
              <a:t>。</a:t>
            </a:r>
            <a:r>
              <a:rPr lang="zh-CN" altLang="en-US" dirty="0" smtClean="0"/>
              <a:t>如果希望</a:t>
            </a:r>
            <a:r>
              <a:rPr lang="zh-CN" altLang="en-US" dirty="0"/>
              <a:t>它默认情况下是打开的</a:t>
            </a:r>
            <a:r>
              <a:rPr lang="zh-CN" altLang="en-US" dirty="0" smtClean="0"/>
              <a:t>，添加</a:t>
            </a:r>
            <a:r>
              <a:rPr lang="zh-CN" altLang="en-US" dirty="0"/>
              <a:t>额外的 </a:t>
            </a:r>
            <a:r>
              <a:rPr lang="en-US" altLang="zh-CN" dirty="0"/>
              <a:t>class </a:t>
            </a:r>
            <a:r>
              <a:rPr lang="en-US" altLang="zh-CN" b="1" dirty="0"/>
              <a:t>.in</a:t>
            </a:r>
            <a:r>
              <a:rPr lang="zh-CN" altLang="en-US" dirty="0"/>
              <a:t>。为了向可折叠控件添加类似折叠面板的分组管理，请添加 </a:t>
            </a:r>
            <a:r>
              <a:rPr lang="en-US" altLang="zh-CN" dirty="0"/>
              <a:t>data </a:t>
            </a:r>
            <a:r>
              <a:rPr lang="zh-CN" altLang="en-US" dirty="0"/>
              <a:t>属性 </a:t>
            </a:r>
            <a:r>
              <a:rPr lang="en-US" altLang="zh-CN" b="1" dirty="0"/>
              <a:t>data-parent="#selector"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 latinLnBrk="1"/>
            <a:r>
              <a:rPr lang="zh-CN" altLang="en-US" b="1" dirty="0"/>
              <a:t>通过 </a:t>
            </a:r>
            <a:r>
              <a:rPr lang="en-US" altLang="zh-CN" b="1" dirty="0"/>
              <a:t>JavaScript</a:t>
            </a:r>
            <a:r>
              <a:rPr lang="zh-CN" altLang="en-US" dirty="0"/>
              <a:t>：可通过 </a:t>
            </a:r>
            <a:r>
              <a:rPr lang="en-US" altLang="zh-CN" dirty="0"/>
              <a:t>JavaScript </a:t>
            </a:r>
            <a:r>
              <a:rPr lang="zh-CN" altLang="en-US" dirty="0"/>
              <a:t>激活 </a:t>
            </a:r>
            <a:r>
              <a:rPr lang="en-US" altLang="zh-CN" dirty="0"/>
              <a:t>collapse </a:t>
            </a:r>
            <a:r>
              <a:rPr lang="zh-CN" altLang="en-US" dirty="0"/>
              <a:t>方法，如下所示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latinLnBrk="1"/>
            <a:r>
              <a:rPr lang="en-US" altLang="zh-CN" dirty="0"/>
              <a:t>$('.collapse').collapse()</a:t>
            </a:r>
            <a:endParaRPr lang="en-US" altLang="zh-CN" dirty="0" smtClean="0"/>
          </a:p>
          <a:p>
            <a:pPr latinLnBrk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Bootstrap </a:t>
            </a:r>
            <a:r>
              <a:rPr lang="zh-CN" altLang="en-US" dirty="0"/>
              <a:t>自带 </a:t>
            </a:r>
            <a:r>
              <a:rPr lang="en-US" altLang="zh-CN" dirty="0"/>
              <a:t>12 </a:t>
            </a:r>
            <a:r>
              <a:rPr lang="zh-CN" altLang="en-US" dirty="0"/>
              <a:t>种 </a:t>
            </a:r>
            <a:r>
              <a:rPr lang="en-US" altLang="zh-CN" dirty="0"/>
              <a:t>jQuery </a:t>
            </a:r>
            <a:r>
              <a:rPr lang="zh-CN" altLang="en-US" dirty="0"/>
              <a:t>插件，扩展了功能，可以给站点添加更多的互动。</a:t>
            </a:r>
            <a:r>
              <a:rPr lang="zh-CN" altLang="en-US" dirty="0" smtClean="0"/>
              <a:t>即使不是</a:t>
            </a:r>
            <a:r>
              <a:rPr lang="zh-CN" altLang="en-US" dirty="0"/>
              <a:t>一名高级的 </a:t>
            </a:r>
            <a:r>
              <a:rPr lang="en-US" altLang="zh-CN" dirty="0"/>
              <a:t>JavaScript </a:t>
            </a:r>
            <a:r>
              <a:rPr lang="zh-CN" altLang="en-US" dirty="0"/>
              <a:t>开发人员，您也可以着手学习 </a:t>
            </a:r>
            <a:r>
              <a:rPr lang="en-US" altLang="zh-CN" dirty="0"/>
              <a:t>Bootstrap </a:t>
            </a:r>
            <a:r>
              <a:rPr lang="zh-CN" altLang="en-US" dirty="0"/>
              <a:t>的 </a:t>
            </a:r>
            <a:r>
              <a:rPr lang="en-US" altLang="zh-CN" dirty="0"/>
              <a:t>JavaScript </a:t>
            </a:r>
            <a:r>
              <a:rPr lang="zh-CN" altLang="en-US" dirty="0"/>
              <a:t>插件。利用 </a:t>
            </a:r>
            <a:r>
              <a:rPr lang="en-US" altLang="zh-CN" dirty="0"/>
              <a:t>Bootstrap </a:t>
            </a:r>
            <a:r>
              <a:rPr lang="zh-CN" altLang="en-US" dirty="0"/>
              <a:t>数据 </a:t>
            </a:r>
            <a:r>
              <a:rPr lang="en-US" altLang="zh-CN" dirty="0"/>
              <a:t>API</a:t>
            </a:r>
            <a:r>
              <a:rPr lang="zh-CN" altLang="en-US" dirty="0"/>
              <a:t>（</a:t>
            </a:r>
            <a:r>
              <a:rPr lang="en-US" altLang="zh-CN" dirty="0"/>
              <a:t>Bootstrap Data API</a:t>
            </a:r>
            <a:r>
              <a:rPr lang="zh-CN" altLang="en-US" dirty="0"/>
              <a:t>），大部分的插件可以在不编写任何代码的情况下被触发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Bootstrap </a:t>
            </a:r>
            <a:r>
              <a:rPr lang="zh-CN" altLang="en-US" dirty="0"/>
              <a:t>过渡效果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Bootstrap </a:t>
            </a:r>
            <a:r>
              <a:rPr lang="zh-CN" altLang="en-US" dirty="0"/>
              <a:t>模态框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Bootstrap </a:t>
            </a:r>
            <a:r>
              <a:rPr lang="zh-CN" altLang="en-US" dirty="0"/>
              <a:t>下拉</a:t>
            </a:r>
            <a:r>
              <a:rPr lang="zh-CN" altLang="en-US" dirty="0" smtClean="0"/>
              <a:t>菜单， </a:t>
            </a:r>
            <a:r>
              <a:rPr lang="en-US" altLang="zh-CN" dirty="0"/>
              <a:t>Bootstrap </a:t>
            </a:r>
            <a:r>
              <a:rPr lang="zh-CN" altLang="en-US" dirty="0"/>
              <a:t>滚动监听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Bootstrap </a:t>
            </a:r>
            <a:r>
              <a:rPr lang="zh-CN" altLang="en-US" dirty="0"/>
              <a:t>标签页 </a:t>
            </a:r>
            <a:r>
              <a:rPr lang="en-US" altLang="zh-CN" dirty="0"/>
              <a:t>Bootstrap </a:t>
            </a:r>
            <a:r>
              <a:rPr lang="zh-CN" altLang="en-US" dirty="0"/>
              <a:t>提示</a:t>
            </a:r>
            <a:r>
              <a:rPr lang="zh-CN" altLang="en-US" dirty="0" smtClean="0"/>
              <a:t>工具， </a:t>
            </a:r>
            <a:r>
              <a:rPr lang="en-US" altLang="zh-CN" dirty="0"/>
              <a:t>Bootstrap </a:t>
            </a:r>
            <a:r>
              <a:rPr lang="zh-CN" altLang="en-US" dirty="0"/>
              <a:t>弹出</a:t>
            </a:r>
            <a:r>
              <a:rPr lang="zh-CN" altLang="en-US" dirty="0" smtClean="0"/>
              <a:t>框， </a:t>
            </a:r>
            <a:r>
              <a:rPr lang="en-US" altLang="zh-CN" dirty="0"/>
              <a:t>Bootstrap </a:t>
            </a:r>
            <a:r>
              <a:rPr lang="zh-CN" altLang="en-US" dirty="0"/>
              <a:t>警告</a:t>
            </a:r>
            <a:r>
              <a:rPr lang="zh-CN" altLang="en-US" dirty="0" smtClean="0"/>
              <a:t>框， </a:t>
            </a:r>
            <a:r>
              <a:rPr lang="en-US" altLang="zh-CN" dirty="0"/>
              <a:t>Bootstrap </a:t>
            </a:r>
            <a:r>
              <a:rPr lang="zh-CN" altLang="en-US" dirty="0" smtClean="0"/>
              <a:t>按钮， </a:t>
            </a:r>
            <a:r>
              <a:rPr lang="en-US" altLang="zh-CN" dirty="0"/>
              <a:t>Bootstrap </a:t>
            </a:r>
            <a:r>
              <a:rPr lang="zh-CN" altLang="en-US" dirty="0" smtClean="0"/>
              <a:t>折叠， </a:t>
            </a:r>
            <a:r>
              <a:rPr lang="en-US" altLang="zh-CN" dirty="0"/>
              <a:t>Bootstrap </a:t>
            </a:r>
            <a:r>
              <a:rPr lang="zh-CN" altLang="en-US" dirty="0"/>
              <a:t>轮</a:t>
            </a:r>
            <a:r>
              <a:rPr lang="zh-CN" altLang="en-US" dirty="0" smtClean="0"/>
              <a:t>播， </a:t>
            </a:r>
            <a:r>
              <a:rPr lang="en-US" altLang="zh-CN" dirty="0"/>
              <a:t>Bootstrap </a:t>
            </a:r>
            <a:r>
              <a:rPr lang="zh-CN" altLang="en-US" dirty="0"/>
              <a:t>附加</a:t>
            </a:r>
            <a:r>
              <a:rPr lang="zh-CN" altLang="en-US" dirty="0" smtClean="0"/>
              <a:t>导航</a:t>
            </a:r>
            <a:r>
              <a:rPr lang="en-US" altLang="zh-CN" smtClean="0"/>
              <a:t>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Bootstrap </a:t>
            </a:r>
            <a:r>
              <a:rPr lang="zh-CN" altLang="en-US" dirty="0"/>
              <a:t>自带 </a:t>
            </a:r>
            <a:r>
              <a:rPr lang="en-US" altLang="zh-CN" dirty="0"/>
              <a:t>12 </a:t>
            </a:r>
            <a:r>
              <a:rPr lang="zh-CN" altLang="en-US" dirty="0"/>
              <a:t>种 </a:t>
            </a:r>
            <a:r>
              <a:rPr lang="en-US" altLang="zh-CN" dirty="0"/>
              <a:t>jQuery </a:t>
            </a:r>
            <a:r>
              <a:rPr lang="zh-CN" altLang="en-US" dirty="0"/>
              <a:t>插件，扩展了功能，可以给站点添加更多的互动</a:t>
            </a:r>
            <a:r>
              <a:rPr lang="zh-CN" altLang="en-US" dirty="0" smtClean="0"/>
              <a:t>。站点</a:t>
            </a:r>
            <a:r>
              <a:rPr lang="zh-CN" altLang="en-US" dirty="0"/>
              <a:t>引用 </a:t>
            </a:r>
            <a:r>
              <a:rPr lang="en-US" altLang="zh-CN" dirty="0"/>
              <a:t>Bootstrap </a:t>
            </a:r>
            <a:r>
              <a:rPr lang="zh-CN" altLang="en-US" dirty="0"/>
              <a:t>插件的方式有两种：</a:t>
            </a:r>
            <a:endParaRPr lang="zh-CN" altLang="en-US" dirty="0"/>
          </a:p>
          <a:p>
            <a:r>
              <a:rPr lang="zh-CN" altLang="en-US" dirty="0"/>
              <a:t>单独引用：使用 </a:t>
            </a:r>
            <a:r>
              <a:rPr lang="en-US" altLang="zh-CN" dirty="0"/>
              <a:t>Bootstrap </a:t>
            </a:r>
            <a:r>
              <a:rPr lang="zh-CN" altLang="en-US" dirty="0"/>
              <a:t>的个别的 *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/>
              <a:t>文件。一些插件和 </a:t>
            </a:r>
            <a:r>
              <a:rPr lang="en-US" altLang="zh-CN" dirty="0"/>
              <a:t>CSS </a:t>
            </a:r>
            <a:r>
              <a:rPr lang="zh-CN" altLang="en-US" dirty="0"/>
              <a:t>组件依赖于其他插件。如果您单独引用插件，请先确保弄清这些插件之间的依赖关系。</a:t>
            </a:r>
            <a:endParaRPr lang="zh-CN" altLang="en-US" dirty="0"/>
          </a:p>
          <a:p>
            <a:r>
              <a:rPr lang="zh-CN" altLang="en-US" dirty="0"/>
              <a:t>编译（同时）引用：使用 </a:t>
            </a:r>
            <a:r>
              <a:rPr lang="en-US" altLang="zh-CN" dirty="0"/>
              <a:t>bootstrap.js </a:t>
            </a:r>
            <a:r>
              <a:rPr lang="zh-CN" altLang="en-US" dirty="0"/>
              <a:t>或压缩版的 </a:t>
            </a:r>
            <a:r>
              <a:rPr lang="en-US" altLang="zh-CN" dirty="0"/>
              <a:t>bootstrap.min.js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i="1" dirty="0">
                <a:solidFill>
                  <a:srgbClr val="FFFF00"/>
                </a:solidFill>
              </a:rPr>
              <a:t>所有的插件依赖于 </a:t>
            </a:r>
            <a:r>
              <a:rPr lang="en-US" altLang="zh-CN" b="1" i="1" dirty="0">
                <a:solidFill>
                  <a:srgbClr val="FFFF00"/>
                </a:solidFill>
              </a:rPr>
              <a:t>jQuery</a:t>
            </a:r>
            <a:r>
              <a:rPr lang="zh-CN" altLang="en-US" b="1" i="1" dirty="0">
                <a:solidFill>
                  <a:srgbClr val="FFFF00"/>
                </a:solidFill>
              </a:rPr>
              <a:t>。所以必须在插件文件之前引用 </a:t>
            </a:r>
            <a:r>
              <a:rPr lang="en-US" altLang="zh-CN" b="1" i="1" dirty="0">
                <a:solidFill>
                  <a:srgbClr val="FFFF00"/>
                </a:solidFill>
              </a:rPr>
              <a:t>jQuery</a:t>
            </a:r>
            <a:r>
              <a:rPr lang="zh-CN" altLang="en-US" b="1" i="1" dirty="0">
                <a:solidFill>
                  <a:srgbClr val="FFFF00"/>
                </a:solidFill>
              </a:rPr>
              <a:t>。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>可以切换模态框（</a:t>
            </a:r>
            <a:r>
              <a:rPr lang="en-US" altLang="zh-CN" dirty="0"/>
              <a:t>Modal</a:t>
            </a:r>
            <a:r>
              <a:rPr lang="zh-CN" altLang="en-US" dirty="0"/>
              <a:t>）插件的隐藏内容：</a:t>
            </a:r>
            <a:endParaRPr lang="zh-CN" altLang="en-US" dirty="0"/>
          </a:p>
          <a:p>
            <a:pPr lvl="1" latinLnBrk="1"/>
            <a:r>
              <a:rPr lang="zh-CN" altLang="en-US" b="1" dirty="0"/>
              <a:t>通过 </a:t>
            </a:r>
            <a:r>
              <a:rPr lang="en-US" altLang="zh-CN" b="1" dirty="0"/>
              <a:t>data </a:t>
            </a:r>
            <a:r>
              <a:rPr lang="zh-CN" altLang="en-US" b="1" dirty="0"/>
              <a:t>属性</a:t>
            </a:r>
            <a:r>
              <a:rPr lang="zh-CN" altLang="en-US" dirty="0"/>
              <a:t>：在控制器元素（比如按钮或者链接）上设置属性 </a:t>
            </a:r>
            <a:r>
              <a:rPr lang="en-US" altLang="zh-CN" b="1" dirty="0"/>
              <a:t>data-toggle="modal"</a:t>
            </a:r>
            <a:r>
              <a:rPr lang="zh-CN" altLang="en-US" dirty="0"/>
              <a:t>，同时设置 </a:t>
            </a:r>
            <a:r>
              <a:rPr lang="en-US" altLang="zh-CN" b="1" dirty="0"/>
              <a:t>data-target="#identifier"</a:t>
            </a:r>
            <a:r>
              <a:rPr lang="en-US" altLang="zh-CN" dirty="0"/>
              <a:t> </a:t>
            </a:r>
            <a:r>
              <a:rPr lang="zh-CN" altLang="en-US" dirty="0"/>
              <a:t>或 </a:t>
            </a:r>
            <a:r>
              <a:rPr lang="en-US" altLang="zh-CN" b="1" dirty="0" err="1"/>
              <a:t>href</a:t>
            </a:r>
            <a:r>
              <a:rPr lang="en-US" altLang="zh-CN" b="1" dirty="0"/>
              <a:t>="#identifier"</a:t>
            </a:r>
            <a:r>
              <a:rPr lang="en-US" altLang="zh-CN" dirty="0"/>
              <a:t> </a:t>
            </a:r>
            <a:r>
              <a:rPr lang="zh-CN" altLang="en-US" dirty="0"/>
              <a:t>来指定要切换的特定的模态框（带有 </a:t>
            </a:r>
            <a:r>
              <a:rPr lang="en-US" altLang="zh-CN" dirty="0"/>
              <a:t>id="identifier"</a:t>
            </a:r>
            <a:r>
              <a:rPr lang="zh-CN" altLang="en-US" dirty="0"/>
              <a:t>）。</a:t>
            </a:r>
            <a:endParaRPr lang="zh-CN" altLang="en-US" dirty="0"/>
          </a:p>
          <a:p>
            <a:pPr lvl="1" latinLnBrk="1"/>
            <a:r>
              <a:rPr lang="zh-CN" altLang="en-US" b="1" dirty="0"/>
              <a:t>通过 </a:t>
            </a:r>
            <a:r>
              <a:rPr lang="en-US" altLang="zh-CN" b="1" dirty="0"/>
              <a:t>JavaScript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67030" lvl="1" indent="0" latinLnBrk="1">
              <a:buNone/>
            </a:pPr>
            <a:r>
              <a:rPr lang="en-US" altLang="zh-CN" dirty="0" smtClean="0"/>
              <a:t>      $('#</a:t>
            </a:r>
            <a:r>
              <a:rPr lang="en-US" altLang="zh-CN" dirty="0"/>
              <a:t>identifier').modal(options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zh-CN" altLang="en-US" dirty="0" smtClean="0"/>
              <a:t>有一些选项可以用来定制模态窗口（</a:t>
            </a:r>
            <a:r>
              <a:rPr lang="en-US" altLang="zh-CN" dirty="0" smtClean="0"/>
              <a:t>Modal Window</a:t>
            </a:r>
            <a:r>
              <a:rPr lang="zh-CN" altLang="en-US" dirty="0" smtClean="0"/>
              <a:t>）的外观和感观，它们是通过 </a:t>
            </a:r>
            <a:r>
              <a:rPr lang="en-US" altLang="zh-CN" dirty="0" smtClean="0"/>
              <a:t>data </a:t>
            </a:r>
            <a:r>
              <a:rPr lang="zh-CN" altLang="en-US" dirty="0" smtClean="0"/>
              <a:t>属性或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来传递的。下表列出了这些选项：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</a:rPr>
              <a:t>Bootstrap </a:t>
            </a:r>
            <a:r>
              <a:rPr lang="zh-CN" altLang="en-US" b="1" dirty="0">
                <a:effectLst/>
              </a:rPr>
              <a:t>模态框（</a:t>
            </a:r>
            <a:r>
              <a:rPr lang="en-US" altLang="zh-CN" b="1" dirty="0">
                <a:effectLst/>
              </a:rPr>
              <a:t>Modal</a:t>
            </a:r>
            <a:r>
              <a:rPr lang="zh-CN" altLang="en-US" b="1" dirty="0">
                <a:effectLst/>
              </a:rPr>
              <a:t>）</a:t>
            </a:r>
            <a:r>
              <a:rPr lang="zh-CN" altLang="en-US" b="1" dirty="0" smtClean="0">
                <a:effectLst/>
              </a:rPr>
              <a:t>插件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00" y="1371600"/>
            <a:ext cx="8458200" cy="5298528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effectLst/>
              </a:rPr>
              <a:t>选项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下面是一些可与 </a:t>
            </a:r>
            <a:r>
              <a:rPr lang="en-US" altLang="zh-CN" dirty="0"/>
              <a:t>modal() </a:t>
            </a:r>
            <a:r>
              <a:rPr lang="zh-CN" altLang="en-US" dirty="0"/>
              <a:t>一起使用的有用的方法。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effectLst/>
              </a:rPr>
              <a:t>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81" y="457200"/>
            <a:ext cx="8788341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下表列出了模态框中要用到事件。这些事件可在函数中当钩子使用。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effectLst/>
              </a:rPr>
              <a:t>事件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1" y="116426"/>
            <a:ext cx="8915400" cy="672565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1569</Words>
  <Application>WPS 演示</Application>
  <PresentationFormat>全屏显示(4:3)</PresentationFormat>
  <Paragraphs>55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华文新魏</vt:lpstr>
      <vt:lpstr>Constantia</vt:lpstr>
      <vt:lpstr>Wingdings 2</vt:lpstr>
      <vt:lpstr>仿宋</vt:lpstr>
      <vt:lpstr>微软雅黑</vt:lpstr>
      <vt:lpstr>Arial Unicode MS</vt:lpstr>
      <vt:lpstr>Calibri</vt:lpstr>
      <vt:lpstr>纸张</vt:lpstr>
      <vt:lpstr>7Bootstrap</vt:lpstr>
      <vt:lpstr>概述</vt:lpstr>
      <vt:lpstr>Bootstrap 模态框（Modal）插件</vt:lpstr>
      <vt:lpstr>选项</vt:lpstr>
      <vt:lpstr>PowerPoint 演示文稿</vt:lpstr>
      <vt:lpstr>方法</vt:lpstr>
      <vt:lpstr>PowerPoint 演示文稿</vt:lpstr>
      <vt:lpstr>事件</vt:lpstr>
      <vt:lpstr>PowerPoint 演示文稿</vt:lpstr>
      <vt:lpstr>PowerPoint 演示文稿</vt:lpstr>
      <vt:lpstr>Bootstrap 折叠（Collapse）插件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wj</cp:lastModifiedBy>
  <cp:revision>75</cp:revision>
  <cp:lastPrinted>2113-01-01T00:00:00Z</cp:lastPrinted>
  <dcterms:created xsi:type="dcterms:W3CDTF">2013-06-18T02:16:00Z</dcterms:created>
  <dcterms:modified xsi:type="dcterms:W3CDTF">2020-10-27T13:14:33Z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2052-11.1.0.9292</vt:lpwstr>
  </property>
</Properties>
</file>