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328" r:id="rId4"/>
    <p:sldId id="257" r:id="rId5"/>
    <p:sldId id="320" r:id="rId6"/>
    <p:sldId id="311" r:id="rId7"/>
    <p:sldId id="315" r:id="rId8"/>
    <p:sldId id="316" r:id="rId9"/>
    <p:sldId id="312" r:id="rId10"/>
    <p:sldId id="313" r:id="rId11"/>
    <p:sldId id="351" r:id="rId12"/>
    <p:sldId id="349" r:id="rId13"/>
    <p:sldId id="350" r:id="rId14"/>
    <p:sldId id="314" r:id="rId15"/>
    <p:sldId id="340" r:id="rId16"/>
    <p:sldId id="339" r:id="rId17"/>
    <p:sldId id="341" r:id="rId18"/>
    <p:sldId id="342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0" autoAdjust="0"/>
    <p:restoredTop sz="94660"/>
  </p:normalViewPr>
  <p:slideViewPr>
    <p:cSldViewPr>
      <p:cViewPr varScale="1">
        <p:scale>
          <a:sx n="70" d="100"/>
          <a:sy n="70" d="100"/>
        </p:scale>
        <p:origin x="154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7B5FE94-8700-4B4D-90E1-E2F02A0C51A6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F186A8A-21F0-4FE3-8348-35939F75271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46367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70852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4540250" y="3525838"/>
            <a:ext cx="46038" cy="46037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28" name="标题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7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19C7AE-9AD3-4BB8-80ED-05DC884F1212}" type="slidenum">
              <a:rPr lang="en-US" altLang="zh-CN"/>
            </a:fld>
            <a:endParaRPr lang="en-US" altLang="zh-CN"/>
          </a:p>
        </p:txBody>
      </p:sp>
      <p:sp>
        <p:nvSpPr>
          <p:cNvPr id="10" name="页脚占位符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69E84-651C-4A68-B007-854D35D994C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B1E60-BA20-4A40-B77D-5249439FB4B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F3B20-C4BF-4449-BA07-6A94C293E0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5800" y="4916488"/>
            <a:ext cx="7924800" cy="4762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D9E57-3BDE-4478-B8F0-DDFB9E95238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8A777-1892-4189-85FD-557FD98D697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63563" y="2179638"/>
            <a:ext cx="3748087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754563" y="2179638"/>
            <a:ext cx="3749675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2" name="内容占位符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34" name="内容占位符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511A3-8FD4-4BAD-8AB4-CE168D91978E}" type="slidenum">
              <a:rPr lang="en-US" altLang="zh-CN"/>
            </a:fld>
            <a:endParaRPr lang="en-US" altLang="zh-CN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0D136-EF34-427B-8DB8-519AE07406F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6D374-DD4B-464C-BD93-34504E0C391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019BC-8ED3-4D4D-8C55-D170C2B879F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73DDB-5868-4D73-8674-D8F92CC8682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8"/>
          <p:cNvSpPr>
            <a:spLocks noGrp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wrap="square" lIns="0" tIns="0" rIns="0" bIns="0" numCol="1" anchor="ctr" anchorCtr="0" compatLnSpc="1">
            <a:noAutofit/>
          </a:bodyPr>
          <a:lstStyle>
            <a:lvl1pPr algn="ctr" eaLnBrk="1" hangingPunct="1">
              <a:defRPr sz="1600">
                <a:solidFill>
                  <a:schemeClr val="tx2"/>
                </a:solidFill>
                <a:ea typeface="华文新魏" panose="02010800040101010101" pitchFamily="2" charset="-122"/>
              </a:defRPr>
            </a:lvl1pPr>
          </a:lstStyle>
          <a:p>
            <a:pPr>
              <a:defRPr/>
            </a:pPr>
            <a:fld id="{89D96FA5-F5A9-418C-83C4-4204CE6516A3}" type="slidenum">
              <a:rPr lang="en-US" altLang="zh-CN"/>
            </a:fld>
            <a:endParaRPr lang="en-US" altLang="zh-CN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4200" kern="1200" spc="-10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205" indent="-228600" algn="l" rtl="0" eaLnBrk="0" fontAlgn="base" hangingPunct="0">
        <a:spcBef>
          <a:spcPts val="300"/>
        </a:spcBef>
        <a:spcAft>
          <a:spcPct val="0"/>
        </a:spcAft>
        <a:buClr>
          <a:srgbClr val="B37732"/>
        </a:buClr>
        <a:buSzPct val="85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0" fontAlgn="base" hangingPunct="0">
        <a:spcBef>
          <a:spcPts val="34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700463"/>
            <a:ext cx="8305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 2" panose="05020102010507070707"/>
              <a:buNone/>
              <a:defRPr/>
            </a:pP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1433513"/>
            <a:ext cx="8305800" cy="1981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altLang="zh-CN"/>
              <a:t>axios</a:t>
            </a:r>
            <a:endParaRPr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sz="2600">
                <a:sym typeface="+mn-ea"/>
              </a:rPr>
              <a:t>使用</a:t>
            </a:r>
            <a:r>
              <a:rPr lang="en-US" altLang="zh-CN" sz="2600">
                <a:sym typeface="+mn-ea"/>
              </a:rPr>
              <a:t>npm</a:t>
            </a:r>
            <a:r>
              <a:rPr lang="zh-CN" altLang="en-US" sz="2600">
                <a:sym typeface="+mn-ea"/>
              </a:rPr>
              <a:t>安装</a:t>
            </a:r>
            <a:endParaRPr lang="zh-CN" altLang="en-US" sz="2600"/>
          </a:p>
          <a:p>
            <a:pPr lvl="1"/>
            <a:r>
              <a:rPr lang="zh-CN" altLang="en-US" sz="2600">
                <a:sym typeface="+mn-ea"/>
              </a:rPr>
              <a:t>npm install --save axios vue-axios</a:t>
            </a:r>
            <a:endParaRPr lang="zh-CN" altLang="en-US" sz="260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单页面应用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import axios from 'axios'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import VueAxios from 'vue-axios'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Vue.use(VueAxios, axios)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使用方法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olidFill>
                  <a:srgbClr val="FFFF00"/>
                </a:solidFill>
              </a:rPr>
              <a:t>Vue.axios.get(api).then((response) =&gt; {</a:t>
            </a:r>
            <a:endParaRPr lang="zh-CN" altLang="en-US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FF00"/>
                </a:solidFill>
              </a:rPr>
              <a:t>  console.log(response.data)</a:t>
            </a:r>
            <a:endParaRPr lang="zh-CN" altLang="en-US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FF00"/>
                </a:solidFill>
              </a:rPr>
              <a:t>})</a:t>
            </a:r>
            <a:endParaRPr lang="zh-CN" altLang="en-US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FF00"/>
                </a:solidFill>
              </a:rPr>
              <a:t>this.axios.get(api).then((response) =&gt; {</a:t>
            </a:r>
            <a:endParaRPr lang="zh-CN" altLang="en-US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FF00"/>
                </a:solidFill>
              </a:rPr>
              <a:t>  console.log(response.data)</a:t>
            </a:r>
            <a:endParaRPr lang="zh-CN" altLang="en-US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FF00"/>
                </a:solidFill>
              </a:rPr>
              <a:t>})</a:t>
            </a:r>
            <a:endParaRPr lang="zh-CN" altLang="en-US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FF00"/>
                </a:solidFill>
              </a:rPr>
              <a:t>this.$http.get(api).then((response) =&gt; {</a:t>
            </a:r>
            <a:endParaRPr lang="zh-CN" altLang="en-US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FF00"/>
                </a:solidFill>
              </a:rPr>
              <a:t>  console.log(response.data)</a:t>
            </a:r>
            <a:endParaRPr lang="zh-CN" altLang="en-US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FF00"/>
                </a:solidFill>
              </a:rPr>
              <a:t>})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使用方法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在vue.config.js文件中设置代理，这样本地会创建一个虚拟服务端，然后发送请求的数据，并同时接收请求的数据，这样服务端和服务端进行数据的交互就不会有跨域问题。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跨域访问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在项目根目录下创建vue.config.js</a:t>
            </a:r>
            <a:endParaRPr lang="zh-CN" altLang="en-US">
              <a:sym typeface="+mn-ea"/>
            </a:endParaRPr>
          </a:p>
          <a:p>
            <a:r>
              <a:rPr lang="zh-CN" altLang="en-US"/>
              <a:t>并添加如下代码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314960"/>
            <a:ext cx="8229600" cy="5781040"/>
          </a:xfrm>
        </p:spPr>
        <p:txBody>
          <a:bodyPr/>
          <a:p>
            <a:pPr marL="0" indent="0">
              <a:buNone/>
            </a:pPr>
            <a:r>
              <a:rPr lang="zh-CN" altLang="en-US" sz="2400"/>
              <a:t>module.exports = {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devServer: {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proxy: {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 '/api': {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   target: 'https://www.sohu.com/',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   ws: true,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   changeOrigin: true,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   pathRewrite: {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     '^/api': ''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   }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 }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}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}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}</a:t>
            </a:r>
            <a:endParaRPr lang="zh-CN" alt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调用下列方法可以跨域访问</a:t>
            </a:r>
            <a:endParaRPr lang="zh-CN" altLang="en-US"/>
          </a:p>
          <a:p>
            <a:r>
              <a:rPr lang="zh-CN" altLang="en-US"/>
              <a:t>axios.get('/api').then(response=&gt;{</a:t>
            </a:r>
            <a:endParaRPr lang="zh-CN" altLang="en-US"/>
          </a:p>
          <a:p>
            <a:r>
              <a:rPr lang="zh-CN" altLang="en-US"/>
              <a:t>            this.name=response.data</a:t>
            </a:r>
            <a:endParaRPr lang="zh-CN" altLang="en-US"/>
          </a:p>
          <a:p>
            <a:r>
              <a:rPr lang="zh-CN" altLang="en-US"/>
              <a:t>        })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服务端解决方案</a:t>
            </a:r>
            <a:endParaRPr lang="zh-CN" altLang="en-US"/>
          </a:p>
          <a:p>
            <a:r>
              <a:rPr lang="zh-CN" altLang="en-US"/>
              <a:t>添加头信息access-control-allow-origin：*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简介</a:t>
            </a:r>
            <a:endParaRPr lang="zh-CN" altLang="en-US"/>
          </a:p>
          <a:p>
            <a:r>
              <a:rPr lang="zh-CN" altLang="en-US"/>
              <a:t>安装方法</a:t>
            </a:r>
            <a:endParaRPr lang="zh-CN" altLang="en-US"/>
          </a:p>
          <a:p>
            <a:r>
              <a:rPr lang="en-US" altLang="zh-CN"/>
              <a:t>get</a:t>
            </a:r>
            <a:endParaRPr lang="en-US" altLang="zh-CN"/>
          </a:p>
          <a:p>
            <a:r>
              <a:rPr lang="en-US" altLang="zh-CN"/>
              <a:t>post</a:t>
            </a:r>
            <a:endParaRPr lang="en-US" altLang="zh-CN"/>
          </a:p>
          <a:p>
            <a:r>
              <a:rPr lang="zh-CN" altLang="en-US"/>
              <a:t>单页面应用中的使用方法</a:t>
            </a:r>
            <a:endParaRPr lang="zh-CN" altLang="en-US"/>
          </a:p>
          <a:p>
            <a:r>
              <a:rPr lang="zh-CN" altLang="en-US"/>
              <a:t>开发环境中的跨域访问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55040" y="2413000"/>
            <a:ext cx="7233285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sz="2000" spc="300">
                <a:latin typeface="微软雅黑" panose="020B0503020204020204" pitchFamily="34" charset="-122"/>
                <a:ea typeface="微软雅黑" panose="020B0503020204020204" pitchFamily="34" charset="-122"/>
              </a:rPr>
              <a:t>Vue.js 2.0 版本推荐使用 axios 来完成 ajax 请求。</a:t>
            </a:r>
            <a:endParaRPr sz="2000" spc="3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sz="2000" spc="300">
                <a:latin typeface="微软雅黑" panose="020B0503020204020204" pitchFamily="34" charset="-122"/>
                <a:ea typeface="微软雅黑" panose="020B0503020204020204" pitchFamily="34" charset="-122"/>
              </a:rPr>
              <a:t>Axios 是一个基于 Promise 的 HTTP 库，可以用在浏览器和 node.js 中。</a:t>
            </a:r>
            <a:endParaRPr sz="2000" spc="3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sz="2000" spc="3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sz="2000" spc="300">
                <a:latin typeface="微软雅黑" panose="020B0503020204020204" pitchFamily="34" charset="-122"/>
                <a:ea typeface="微软雅黑" panose="020B0503020204020204" pitchFamily="34" charset="-122"/>
              </a:rPr>
              <a:t>Github开源地址： https://github.com/axios/axios</a:t>
            </a:r>
            <a:endParaRPr sz="2000" spc="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32855" y="386715"/>
            <a:ext cx="1648460" cy="1581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浏览器支持情况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9210" y="2366645"/>
            <a:ext cx="6112510" cy="28867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/>
              <a:t>使用 cdn:</a:t>
            </a:r>
            <a:endParaRPr lang="zh-CN" altLang="en-US"/>
          </a:p>
          <a:p>
            <a:pPr lvl="1"/>
            <a:r>
              <a:rPr lang="zh-CN" altLang="en-US"/>
              <a:t>&lt;script src="https://unpkg.com/axios/dist/ axios.min.js"&gt; &lt;/script&gt;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安装方法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// 为给定 ID 的 user 创建请求</a:t>
            </a:r>
            <a:endParaRPr lang="zh-CN" altLang="en-US"/>
          </a:p>
          <a:p>
            <a:r>
              <a:rPr lang="zh-CN" altLang="en-US"/>
              <a:t>axios.get('/user?ID=12345')</a:t>
            </a:r>
            <a:endParaRPr lang="zh-CN" altLang="en-US"/>
          </a:p>
          <a:p>
            <a:r>
              <a:rPr lang="zh-CN" altLang="en-US"/>
              <a:t>  .then(function (response) {</a:t>
            </a:r>
            <a:endParaRPr lang="zh-CN" altLang="en-US"/>
          </a:p>
          <a:p>
            <a:r>
              <a:rPr lang="zh-CN" altLang="en-US"/>
              <a:t>    console.log(response);</a:t>
            </a:r>
            <a:endParaRPr lang="zh-CN" altLang="en-US"/>
          </a:p>
          <a:p>
            <a:r>
              <a:rPr lang="zh-CN" altLang="en-US"/>
              <a:t>  })</a:t>
            </a:r>
            <a:endParaRPr lang="zh-CN" altLang="en-US"/>
          </a:p>
          <a:p>
            <a:r>
              <a:rPr lang="zh-CN" altLang="en-US"/>
              <a:t>  .catch(function (error) {</a:t>
            </a:r>
            <a:endParaRPr lang="zh-CN" altLang="en-US"/>
          </a:p>
          <a:p>
            <a:r>
              <a:rPr lang="zh-CN" altLang="en-US"/>
              <a:t>    console.log(error);</a:t>
            </a:r>
            <a:endParaRPr lang="zh-CN" altLang="en-US"/>
          </a:p>
          <a:p>
            <a:r>
              <a:rPr lang="zh-CN" altLang="en-US"/>
              <a:t>  });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GET 方法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37895"/>
            <a:ext cx="8229600" cy="5158105"/>
          </a:xfrm>
        </p:spPr>
        <p:txBody>
          <a:bodyPr/>
          <a:p>
            <a:r>
              <a:rPr lang="zh-CN" altLang="en-US"/>
              <a:t>// 上面的请求也可以这样做</a:t>
            </a:r>
            <a:endParaRPr lang="zh-CN" altLang="en-US"/>
          </a:p>
          <a:p>
            <a:r>
              <a:rPr lang="zh-CN" altLang="en-US"/>
              <a:t>axios.get('/user', {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zh-CN" altLang="en-US">
                <a:sym typeface="+mn-ea"/>
              </a:rPr>
              <a:t>params</a:t>
            </a:r>
            <a:r>
              <a:rPr lang="zh-CN" altLang="en-US"/>
              <a:t>: {</a:t>
            </a:r>
            <a:endParaRPr lang="zh-CN" altLang="en-US"/>
          </a:p>
          <a:p>
            <a:r>
              <a:rPr lang="zh-CN" altLang="en-US"/>
              <a:t>      ID: 12345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})</a:t>
            </a:r>
            <a:endParaRPr lang="zh-CN" altLang="en-US"/>
          </a:p>
          <a:p>
            <a:r>
              <a:rPr lang="zh-CN" altLang="en-US"/>
              <a:t>  .then(function (response) {</a:t>
            </a:r>
            <a:endParaRPr lang="zh-CN" altLang="en-US"/>
          </a:p>
          <a:p>
            <a:r>
              <a:rPr lang="zh-CN" altLang="en-US"/>
              <a:t>    console.log(response);</a:t>
            </a:r>
            <a:endParaRPr lang="zh-CN" altLang="en-US"/>
          </a:p>
          <a:p>
            <a:r>
              <a:rPr lang="zh-CN" altLang="en-US"/>
              <a:t>  })</a:t>
            </a:r>
            <a:endParaRPr lang="zh-CN" altLang="en-US"/>
          </a:p>
          <a:p>
            <a:r>
              <a:rPr lang="zh-CN" altLang="en-US"/>
              <a:t>  .catch(function (error) {</a:t>
            </a:r>
            <a:endParaRPr lang="zh-CN" altLang="en-US"/>
          </a:p>
          <a:p>
            <a:r>
              <a:rPr lang="zh-CN" altLang="en-US"/>
              <a:t>    console.log(error);</a:t>
            </a:r>
            <a:endParaRPr lang="zh-CN" altLang="en-US"/>
          </a:p>
          <a:p>
            <a:r>
              <a:rPr lang="zh-CN" altLang="en-US"/>
              <a:t>  });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post</a:t>
            </a:r>
            <a:r>
              <a:rPr lang="zh-CN" altLang="en-US"/>
              <a:t>方法</a:t>
            </a:r>
            <a:endParaRPr lang="zh-CN" altLang="en-US"/>
          </a:p>
          <a:p>
            <a:r>
              <a:rPr lang="zh-CN" altLang="en-US"/>
              <a:t>我们可以简单的读取 JSON 数据：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5275" y="2539365"/>
            <a:ext cx="5540375" cy="40722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post</a:t>
            </a:r>
            <a:r>
              <a:rPr lang="zh-CN" altLang="en-US"/>
              <a:t>是</a:t>
            </a:r>
            <a:r>
              <a:rPr lang="zh-CN" altLang="en-US"/>
              <a:t>request payload形式发送过来的，后台需要使用request.getReader()获取。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0330" y="2406650"/>
            <a:ext cx="6166485" cy="418909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纸张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纸张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纸张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0</TotalTime>
  <Words>1514</Words>
  <Application>WPS 演示</Application>
  <PresentationFormat>全屏显示(4:3)</PresentationFormat>
  <Paragraphs>112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宋体</vt:lpstr>
      <vt:lpstr>Wingdings</vt:lpstr>
      <vt:lpstr>华文新魏</vt:lpstr>
      <vt:lpstr>Constantia</vt:lpstr>
      <vt:lpstr>Wingdings 2</vt:lpstr>
      <vt:lpstr>Wingdings 2</vt:lpstr>
      <vt:lpstr>仿宋</vt:lpstr>
      <vt:lpstr>微软雅黑</vt:lpstr>
      <vt:lpstr>Arial Unicode MS</vt:lpstr>
      <vt:lpstr>Calibri</vt:lpstr>
      <vt:lpstr>纸张</vt:lpstr>
      <vt:lpstr>axios</vt:lpstr>
      <vt:lpstr>PowerPoint 演示文稿</vt:lpstr>
      <vt:lpstr>简介</vt:lpstr>
      <vt:lpstr>PowerPoint 演示文稿</vt:lpstr>
      <vt:lpstr>安装方法</vt:lpstr>
      <vt:lpstr>GET 方法</vt:lpstr>
      <vt:lpstr>PowerPoint 演示文稿</vt:lpstr>
      <vt:lpstr>PowerPoint 演示文稿</vt:lpstr>
      <vt:lpstr>PowerPoint 演示文稿</vt:lpstr>
      <vt:lpstr>PowerPoint 演示文稿</vt:lpstr>
      <vt:lpstr>使用方法</vt:lpstr>
      <vt:lpstr>使用方法</vt:lpstr>
      <vt:lpstr>跨域访问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wj</cp:lastModifiedBy>
  <cp:revision>218</cp:revision>
  <cp:lastPrinted>2113-01-01T00:00:00Z</cp:lastPrinted>
  <dcterms:created xsi:type="dcterms:W3CDTF">2013-06-18T02:16:00Z</dcterms:created>
  <dcterms:modified xsi:type="dcterms:W3CDTF">2021-12-16T13:06:04Z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2052-11.1.0.11115</vt:lpwstr>
  </property>
  <property fmtid="{D5CDD505-2E9C-101B-9397-08002B2CF9AE}" pid="4" name="ICV">
    <vt:lpwstr>C54EA311938D47EC8103A0E00B431459</vt:lpwstr>
  </property>
</Properties>
</file>