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35" r:id="rId4"/>
    <p:sldId id="336" r:id="rId5"/>
    <p:sldId id="337" r:id="rId6"/>
    <p:sldId id="33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/>
              <a:t>ElementUI</a:t>
            </a:r>
            <a:endParaRPr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网站快速成型工具</a:t>
            </a:r>
            <a:endParaRPr lang="zh-CN" altLang="en-US"/>
          </a:p>
          <a:p>
            <a:r>
              <a:rPr lang="zh-CN" altLang="en-US"/>
              <a:t>Element，一套为开发者、设计师和产品经理准备的基于 Vue 2.0 的桌面端组件库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https://element.eleme.cn/#/zh-CN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1815" y="867410"/>
            <a:ext cx="1784985" cy="504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 安装</a:t>
            </a:r>
            <a:endParaRPr lang="zh-CN" altLang="en-US"/>
          </a:p>
          <a:p>
            <a:pPr lvl="1"/>
            <a:r>
              <a:rPr lang="zh-CN" altLang="en-US"/>
              <a:t>npm i element-ui -S</a:t>
            </a:r>
            <a:endParaRPr lang="zh-CN" altLang="en-US"/>
          </a:p>
          <a:p>
            <a:r>
              <a:rPr lang="zh-CN" altLang="en-US"/>
              <a:t>CDN</a:t>
            </a:r>
            <a:endParaRPr lang="zh-CN" altLang="en-US"/>
          </a:p>
          <a:p>
            <a:pPr lvl="1"/>
            <a:r>
              <a:rPr lang="zh-CN" altLang="en-US"/>
              <a:t>&lt;!-- 引入样式 --&gt;</a:t>
            </a:r>
            <a:endParaRPr lang="zh-CN" altLang="en-US"/>
          </a:p>
          <a:p>
            <a:pPr lvl="1"/>
            <a:r>
              <a:rPr lang="zh-CN" altLang="en-US"/>
              <a:t>&lt;link rel="stylesheet" href="https://unpkg.com/element-ui/lib/theme-chalk/index.css"&gt;</a:t>
            </a:r>
            <a:endParaRPr lang="zh-CN" altLang="en-US"/>
          </a:p>
          <a:p>
            <a:pPr lvl="1"/>
            <a:r>
              <a:rPr lang="zh-CN" altLang="en-US"/>
              <a:t>&lt;!-- 引入组件库 --&gt;</a:t>
            </a:r>
            <a:endParaRPr lang="zh-CN" altLang="en-US"/>
          </a:p>
          <a:p>
            <a:pPr lvl="1"/>
            <a:r>
              <a:rPr lang="zh-CN" altLang="en-US"/>
              <a:t>&lt;script src="https://unpkg.com/element-ui/lib/index.js"&gt;&lt;/script&gt;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完整引入</a:t>
            </a:r>
            <a:endParaRPr lang="zh-CN" altLang="en-US"/>
          </a:p>
          <a:p>
            <a:pPr lvl="1"/>
            <a:r>
              <a:rPr lang="zh-CN" altLang="en-US"/>
              <a:t>import Vue from 'vue';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import ElementUI from 'element-ui';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import 'element-ui/lib/theme-chalk/index.css';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import App from './App.vue';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Vue.use(ElementUI);</a:t>
            </a:r>
            <a:endParaRPr lang="zh-CN" altLang="en-US">
              <a:solidFill>
                <a:srgbClr val="FFFF00"/>
              </a:solidFill>
            </a:endParaRPr>
          </a:p>
          <a:p>
            <a:pPr lvl="1"/>
            <a:endParaRPr lang="zh-CN" altLang="en-US"/>
          </a:p>
          <a:p>
            <a:pPr lvl="1"/>
            <a:r>
              <a:rPr lang="zh-CN" altLang="en-US"/>
              <a:t>new Vue({</a:t>
            </a:r>
            <a:endParaRPr lang="zh-CN" altLang="en-US"/>
          </a:p>
          <a:p>
            <a:pPr lvl="1"/>
            <a:r>
              <a:rPr lang="zh-CN" altLang="en-US"/>
              <a:t>  el: '#app',</a:t>
            </a:r>
            <a:endParaRPr lang="zh-CN" altLang="en-US"/>
          </a:p>
          <a:p>
            <a:pPr lvl="1"/>
            <a:r>
              <a:rPr lang="zh-CN" altLang="en-US"/>
              <a:t>  render: h =&gt; h(App)</a:t>
            </a:r>
            <a:endParaRPr lang="zh-CN" altLang="en-US"/>
          </a:p>
          <a:p>
            <a:pPr lvl="1"/>
            <a:r>
              <a:rPr lang="zh-CN" altLang="en-US"/>
              <a:t>});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 Element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以按钮为例</a:t>
            </a:r>
            <a:endParaRPr lang="zh-CN" altLang="en-US"/>
          </a:p>
          <a:p>
            <a:pPr lvl="1"/>
            <a:r>
              <a:rPr lang="zh-CN" altLang="en-US"/>
              <a:t>&lt;el-row&gt;</a:t>
            </a:r>
            <a:endParaRPr lang="zh-CN" altLang="en-US"/>
          </a:p>
          <a:p>
            <a:pPr lvl="1"/>
            <a:r>
              <a:rPr lang="zh-CN" altLang="en-US"/>
              <a:t>  &lt;el-button&gt;默认按钮&lt;/el-button&gt;</a:t>
            </a:r>
            <a:endParaRPr lang="zh-CN" altLang="en-US"/>
          </a:p>
          <a:p>
            <a:pPr lvl="1"/>
            <a:r>
              <a:rPr lang="zh-CN" altLang="en-US"/>
              <a:t>  &lt;el-button type="primary"&gt;主要按钮&lt;/el-button&gt;</a:t>
            </a:r>
            <a:endParaRPr lang="zh-CN" altLang="en-US"/>
          </a:p>
          <a:p>
            <a:pPr lvl="1"/>
            <a:r>
              <a:rPr lang="zh-CN" altLang="en-US"/>
              <a:t>  &lt;el-button type="success"&gt;成功按钮&lt;/el-button&gt;</a:t>
            </a:r>
            <a:endParaRPr lang="zh-CN" altLang="en-US"/>
          </a:p>
          <a:p>
            <a:pPr lvl="1"/>
            <a:r>
              <a:rPr lang="zh-CN" altLang="en-US"/>
              <a:t>  &lt;el-button type="info"&gt;信息按钮&lt;/el-button&gt;</a:t>
            </a:r>
            <a:endParaRPr lang="zh-CN" altLang="en-US"/>
          </a:p>
          <a:p>
            <a:pPr lvl="1"/>
            <a:r>
              <a:rPr lang="zh-CN" altLang="en-US"/>
              <a:t>  &lt;el-button type="warning"&gt;警告按钮&lt;/el-button&gt;</a:t>
            </a:r>
            <a:endParaRPr lang="zh-CN" altLang="en-US"/>
          </a:p>
          <a:p>
            <a:pPr lvl="1"/>
            <a:r>
              <a:rPr lang="zh-CN" altLang="en-US"/>
              <a:t>  &lt;el-button type="danger"&gt;危险按钮&lt;/el-button&gt;</a:t>
            </a:r>
            <a:endParaRPr lang="zh-CN" altLang="en-US"/>
          </a:p>
          <a:p>
            <a:pPr lvl="1"/>
            <a:r>
              <a:rPr lang="zh-CN" altLang="en-US"/>
              <a:t>&lt;/el-row&gt;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</a:t>
            </a:r>
            <a:r>
              <a:rPr altLang="zh-CN"/>
              <a:t>Element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5456555"/>
            <a:ext cx="8316595" cy="75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790</Words>
  <Application>WPS 演示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vue-cli</vt:lpstr>
      <vt:lpstr>PowerPoint 演示文稿</vt:lpstr>
      <vt:lpstr>安装vue-cli：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210</cp:revision>
  <cp:lastPrinted>2113-01-01T00:00:00Z</cp:lastPrinted>
  <dcterms:created xsi:type="dcterms:W3CDTF">2013-06-18T02:16:00Z</dcterms:created>
  <dcterms:modified xsi:type="dcterms:W3CDTF">2020-08-21T13:39:05Z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2052-11.1.0.9292</vt:lpwstr>
  </property>
</Properties>
</file>