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3" r:id="rId11"/>
    <p:sldId id="264" r:id="rId12"/>
    <p:sldId id="265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Vue.js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v- bind: class </a:t>
            </a:r>
            <a:r>
              <a:rPr lang="zh-CN" altLang="en-US" dirty="0" smtClean="0"/>
              <a:t>设置</a:t>
            </a:r>
            <a:r>
              <a:rPr lang="zh-CN" altLang="en-US" dirty="0"/>
              <a:t>一个对象</a:t>
            </a:r>
            <a:r>
              <a:rPr lang="en-US" altLang="zh-CN" dirty="0"/>
              <a:t>,</a:t>
            </a:r>
            <a:r>
              <a:rPr lang="zh-CN" altLang="en-US" dirty="0"/>
              <a:t>可以动态地切换</a:t>
            </a:r>
            <a:r>
              <a:rPr lang="en-US" altLang="zh-CN" dirty="0" smtClean="0"/>
              <a:t>class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362200"/>
            <a:ext cx="7239000" cy="4200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对象中也可以传入多个属性</a:t>
            </a:r>
            <a:r>
              <a:rPr lang="en-US" altLang="zh-CN" dirty="0"/>
              <a:t>,</a:t>
            </a:r>
            <a:r>
              <a:rPr lang="zh-CN" altLang="en-US" dirty="0"/>
              <a:t>来动态切换 </a:t>
            </a:r>
            <a:r>
              <a:rPr lang="en-US" altLang="zh-CN" dirty="0"/>
              <a:t>class</a:t>
            </a:r>
            <a:r>
              <a:rPr lang="zh-CN" altLang="en-US" dirty="0"/>
              <a:t>。另外</a:t>
            </a:r>
            <a:r>
              <a:rPr lang="en-US" altLang="zh-CN" dirty="0"/>
              <a:t>: class</a:t>
            </a:r>
            <a:r>
              <a:rPr lang="zh-CN" altLang="en-US" dirty="0"/>
              <a:t>可以与普通 </a:t>
            </a:r>
            <a:r>
              <a:rPr lang="en-US" altLang="zh-CN" dirty="0"/>
              <a:t>class</a:t>
            </a:r>
            <a:r>
              <a:rPr lang="zh-CN" altLang="en-US" dirty="0"/>
              <a:t>共存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367142"/>
            <a:ext cx="7957709" cy="3119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4" y="5481850"/>
            <a:ext cx="7950885" cy="1265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当需要应用多个 </a:t>
            </a:r>
            <a:r>
              <a:rPr lang="en-US" altLang="zh-CN" dirty="0"/>
              <a:t>class </a:t>
            </a:r>
            <a:r>
              <a:rPr lang="zh-CN" altLang="en-US" dirty="0" smtClean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可以使用数组语法</a:t>
            </a:r>
            <a:r>
              <a:rPr lang="en-US" altLang="zh-CN" dirty="0"/>
              <a:t>,</a:t>
            </a:r>
            <a:r>
              <a:rPr lang="zh-CN" altLang="en-US" dirty="0" smtClean="0"/>
              <a:t>给</a:t>
            </a:r>
            <a:r>
              <a:rPr lang="en-US" altLang="zh-CN" dirty="0" smtClean="0"/>
              <a:t>:class </a:t>
            </a:r>
            <a:r>
              <a:rPr lang="zh-CN" altLang="en-US" dirty="0" smtClean="0"/>
              <a:t>绑定</a:t>
            </a:r>
            <a:r>
              <a:rPr lang="zh-CN" altLang="en-US" dirty="0"/>
              <a:t>一个数组</a:t>
            </a:r>
            <a:r>
              <a:rPr lang="en-US" altLang="zh-CN" dirty="0"/>
              <a:t>,</a:t>
            </a:r>
            <a:r>
              <a:rPr lang="zh-CN" altLang="en-US" dirty="0"/>
              <a:t>应用一个 </a:t>
            </a:r>
            <a:r>
              <a:rPr lang="en-US" altLang="zh-CN" dirty="0"/>
              <a:t>class</a:t>
            </a:r>
            <a:r>
              <a:rPr lang="zh-CN" altLang="en-US" dirty="0"/>
              <a:t>列表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数组语法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286000"/>
            <a:ext cx="8259805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19342"/>
            <a:ext cx="8330934" cy="31338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绑定内联</a:t>
            </a:r>
            <a:r>
              <a:rPr lang="zh-CN" altLang="en-US" dirty="0" smtClean="0"/>
              <a:t>样式有相似的语法结构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FF00"/>
                </a:solidFill>
              </a:rPr>
              <a:t>&lt;div v-bind:style="{ color: activeColor, fontSize: fontSize + 'px' }"&gt;&lt;/div&gt;</a:t>
            </a:r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&lt;div v-bind:style="[baseStyles, overridingStyles]"&gt;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&lt;/div&gt;</a:t>
            </a:r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6220"/>
            <a:ext cx="8229600" cy="775335"/>
          </a:xfrm>
        </p:spPr>
        <p:txBody>
          <a:bodyPr/>
          <a:lstStyle/>
          <a:p>
            <a:pPr marL="776605" lvl="2" indent="0">
              <a:buNone/>
            </a:pPr>
            <a:r>
              <a:rPr lang="zh-CN" altLang="en-US" dirty="0"/>
              <a:t>例题：使用数组或对象方式改变</a:t>
            </a:r>
            <a:r>
              <a:rPr lang="en-US" altLang="zh-CN" dirty="0"/>
              <a:t>class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2093595"/>
            <a:ext cx="7707630" cy="4141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通过上一章的介绍</a:t>
            </a:r>
            <a:r>
              <a:rPr lang="en-US" altLang="zh-CN" dirty="0"/>
              <a:t>,</a:t>
            </a:r>
            <a:r>
              <a:rPr lang="zh-CN" altLang="en-US" dirty="0"/>
              <a:t>我们已经可以搭建出一个简单的</a:t>
            </a:r>
            <a:r>
              <a:rPr lang="en-US" altLang="zh-CN" dirty="0" err="1"/>
              <a:t>Vue</a:t>
            </a:r>
            <a:r>
              <a:rPr lang="zh-CN" altLang="en-US" dirty="0"/>
              <a:t>应用</a:t>
            </a:r>
            <a:r>
              <a:rPr lang="en-US" altLang="zh-CN" dirty="0"/>
              <a:t>,</a:t>
            </a:r>
            <a:r>
              <a:rPr lang="zh-CN" altLang="en-US" dirty="0"/>
              <a:t>在模板中双向绑定一些数据或表达式了。但是表达式如果过长</a:t>
            </a:r>
            <a:r>
              <a:rPr lang="en-US" altLang="zh-CN" dirty="0"/>
              <a:t>,</a:t>
            </a:r>
            <a:r>
              <a:rPr lang="zh-CN" altLang="en-US" dirty="0"/>
              <a:t>或逻辑更为复杂时</a:t>
            </a:r>
            <a:r>
              <a:rPr lang="en-US" altLang="zh-CN" dirty="0"/>
              <a:t>,</a:t>
            </a:r>
            <a:r>
              <a:rPr lang="zh-CN" altLang="en-US" dirty="0"/>
              <a:t>就会变得臃肿甚至难以阅读和维护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581400"/>
            <a:ext cx="664808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这里的表达式包含</a:t>
            </a:r>
            <a:r>
              <a:rPr lang="en-US" altLang="zh-CN" dirty="0"/>
              <a:t>3</a:t>
            </a:r>
            <a:r>
              <a:rPr lang="zh-CN" altLang="en-US" dirty="0"/>
              <a:t>个函数</a:t>
            </a:r>
            <a:r>
              <a:rPr lang="en-US" altLang="zh-CN" dirty="0"/>
              <a:t>,</a:t>
            </a:r>
            <a:r>
              <a:rPr lang="zh-CN" altLang="en-US" dirty="0"/>
              <a:t>并不是很清晰</a:t>
            </a:r>
            <a:r>
              <a:rPr lang="en-US" altLang="zh-CN" dirty="0"/>
              <a:t>,</a:t>
            </a:r>
            <a:r>
              <a:rPr lang="zh-CN" altLang="en-US" dirty="0"/>
              <a:t>所以在遇到复杂的逻辑时应该使用计算属性。上例可以用计算属性进行改写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26" y="3429000"/>
            <a:ext cx="7931774" cy="2975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2" y="228600"/>
            <a:ext cx="7912440" cy="3228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每一个计算属性都包含一个 </a:t>
            </a:r>
            <a:r>
              <a:rPr lang="en-US" altLang="zh-CN" dirty="0"/>
              <a:t>getter</a:t>
            </a:r>
            <a:r>
              <a:rPr lang="zh-CN" altLang="en-US" dirty="0"/>
              <a:t>和一个</a:t>
            </a:r>
            <a:r>
              <a:rPr lang="en-US" altLang="zh-CN" dirty="0" smtClean="0"/>
              <a:t>setter</a:t>
            </a:r>
            <a:r>
              <a:rPr lang="en-US" altLang="zh-CN" dirty="0"/>
              <a:t>,</a:t>
            </a:r>
            <a:r>
              <a:rPr lang="zh-CN" altLang="en-US" dirty="0"/>
              <a:t>我们上面的两个示例都是计算属性的默认用法</a:t>
            </a:r>
            <a:r>
              <a:rPr lang="en-US" altLang="zh-CN" dirty="0"/>
              <a:t>,</a:t>
            </a:r>
            <a:r>
              <a:rPr lang="zh-CN" altLang="en-US" dirty="0"/>
              <a:t>只是利用了 </a:t>
            </a:r>
            <a:r>
              <a:rPr lang="en-US" altLang="zh-CN" dirty="0"/>
              <a:t>getter</a:t>
            </a:r>
            <a:r>
              <a:rPr lang="zh-CN" altLang="en-US" dirty="0"/>
              <a:t>来读取</a:t>
            </a:r>
            <a:r>
              <a:rPr lang="zh-CN" altLang="en-US" dirty="0" smtClean="0"/>
              <a:t>。需要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也可以提供一个 </a:t>
            </a:r>
            <a:r>
              <a:rPr lang="en-US" altLang="zh-CN" dirty="0"/>
              <a:t>setter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当手动修改计算属性的值就像修改一个普通数据那样时</a:t>
            </a:r>
            <a:r>
              <a:rPr lang="en-US" altLang="zh-CN" dirty="0"/>
              <a:t>,</a:t>
            </a:r>
            <a:r>
              <a:rPr lang="zh-CN" altLang="en-US" dirty="0"/>
              <a:t>就会触发 </a:t>
            </a:r>
            <a:r>
              <a:rPr lang="en-US" altLang="zh-CN" dirty="0"/>
              <a:t>setter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执行一些自定义的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例题：实现姓、名的合并和拆分。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559050"/>
            <a:ext cx="6681470" cy="640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50365"/>
            <a:ext cx="8327390" cy="1812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675" y="199390"/>
            <a:ext cx="7740650" cy="6459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在数据绑定中</a:t>
            </a:r>
            <a:r>
              <a:rPr lang="en-US" altLang="zh-CN" dirty="0"/>
              <a:t>,</a:t>
            </a:r>
            <a:r>
              <a:rPr lang="zh-CN" altLang="en-US" dirty="0"/>
              <a:t>最常见的两个需求就是元素的样式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zh-CN" altLang="en-US" dirty="0"/>
              <a:t>内联样式</a:t>
            </a:r>
            <a:r>
              <a:rPr lang="en-US" altLang="zh-CN" dirty="0" smtClean="0"/>
              <a:t>style</a:t>
            </a:r>
            <a:r>
              <a:rPr lang="zh-CN" altLang="en-US" dirty="0"/>
              <a:t>的动态绑定</a:t>
            </a:r>
            <a:r>
              <a:rPr lang="en-US" altLang="zh-CN" dirty="0"/>
              <a:t>,</a:t>
            </a:r>
            <a:r>
              <a:rPr lang="zh-CN" altLang="en-US" dirty="0"/>
              <a:t>它们也是</a:t>
            </a:r>
            <a:r>
              <a:rPr lang="en-US" altLang="zh-CN" dirty="0"/>
              <a:t>HTML</a:t>
            </a:r>
            <a:r>
              <a:rPr lang="zh-CN" altLang="en-US" dirty="0"/>
              <a:t>的属性</a:t>
            </a:r>
            <a:r>
              <a:rPr lang="en-US" altLang="zh-CN" dirty="0"/>
              <a:t>,</a:t>
            </a:r>
            <a:r>
              <a:rPr lang="zh-CN" altLang="en-US" dirty="0"/>
              <a:t>因此可以使用</a:t>
            </a:r>
            <a:r>
              <a:rPr lang="en-US" altLang="zh-CN" dirty="0"/>
              <a:t>v-bind</a:t>
            </a:r>
            <a:r>
              <a:rPr lang="zh-CN" altLang="en-US" dirty="0"/>
              <a:t>指令。我们只需要用</a:t>
            </a:r>
            <a:r>
              <a:rPr lang="en-US" altLang="zh-CN" dirty="0"/>
              <a:t>v-bind</a:t>
            </a:r>
            <a:r>
              <a:rPr lang="zh-CN" altLang="en-US" dirty="0"/>
              <a:t>计算出表达式最终的字符串就可以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不过有时候表达式的逻辑较复杂</a:t>
            </a:r>
            <a:r>
              <a:rPr lang="en-US" altLang="zh-CN" dirty="0"/>
              <a:t>,</a:t>
            </a:r>
            <a:r>
              <a:rPr lang="zh-CN" altLang="en-US" dirty="0"/>
              <a:t>使用字符串拼接方法较难阅读和维护</a:t>
            </a:r>
            <a:r>
              <a:rPr lang="en-US" altLang="zh-CN" dirty="0"/>
              <a:t>,</a:t>
            </a:r>
            <a:r>
              <a:rPr lang="zh-CN" altLang="en-US" dirty="0"/>
              <a:t>所以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增强了对 </a:t>
            </a:r>
            <a:r>
              <a:rPr lang="en-US" altLang="zh-CN" dirty="0"/>
              <a:t>class </a:t>
            </a:r>
            <a:r>
              <a:rPr lang="zh-CN" altLang="en-US" dirty="0" smtClean="0"/>
              <a:t>和 </a:t>
            </a:r>
            <a:r>
              <a:rPr lang="en-US" altLang="zh-CN" dirty="0"/>
              <a:t>style</a:t>
            </a:r>
            <a:r>
              <a:rPr lang="zh-CN" altLang="en-US" dirty="0"/>
              <a:t>的绑定。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v-bind</a:t>
            </a:r>
            <a:r>
              <a:rPr lang="zh-CN" altLang="en-US">
                <a:sym typeface="+mn-ea"/>
              </a:rPr>
              <a:t>与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zh-CN" altLang="en-US">
                <a:sym typeface="+mn-ea"/>
              </a:rPr>
              <a:t>及 </a:t>
            </a:r>
            <a:r>
              <a:rPr lang="en-US" altLang="zh-CN" dirty="0"/>
              <a:t>style</a:t>
            </a:r>
            <a:r>
              <a:rPr lang="zh-CN" altLang="en-US" dirty="0"/>
              <a:t>绑定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803</Words>
  <Application>WPS 演示</Application>
  <PresentationFormat>全屏显示(4:3)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Vue.js</vt:lpstr>
      <vt:lpstr>计算属性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v-bind与class 及 style绑定</vt:lpstr>
      <vt:lpstr>PowerPoint 演示文稿</vt:lpstr>
      <vt:lpstr>PowerPoint 演示文稿</vt:lpstr>
      <vt:lpstr>数组语法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222</cp:revision>
  <cp:lastPrinted>2113-01-01T00:00:00Z</cp:lastPrinted>
  <dcterms:created xsi:type="dcterms:W3CDTF">2013-06-18T02:16:00Z</dcterms:created>
  <dcterms:modified xsi:type="dcterms:W3CDTF">2021-11-25T12:16:40Z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2052-11.1.0.11115</vt:lpwstr>
  </property>
  <property fmtid="{D5CDD505-2E9C-101B-9397-08002B2CF9AE}" pid="4" name="ICV">
    <vt:lpwstr>BB87EB5D350145FC88F3C68177A3F31D</vt:lpwstr>
  </property>
</Properties>
</file>