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2" r:id="rId14"/>
    <p:sldId id="269" r:id="rId15"/>
    <p:sldId id="270" r:id="rId16"/>
    <p:sldId id="271" r:id="rId17"/>
    <p:sldId id="272" r:id="rId18"/>
    <p:sldId id="273" r:id="rId19"/>
    <p:sldId id="280" r:id="rId20"/>
    <p:sldId id="281" r:id="rId21"/>
    <p:sldId id="282" r:id="rId22"/>
    <p:sldId id="296" r:id="rId23"/>
    <p:sldId id="297" r:id="rId24"/>
    <p:sldId id="299" r:id="rId25"/>
    <p:sldId id="300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9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0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B5FE94-8700-4B4D-90E1-E2F02A0C51A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F186A8A-21F0-4FE3-8348-35939F75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9C7AE-9AD3-4BB8-80ED-05DC884F1212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69E84-651C-4A68-B007-854D35D994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1E60-BA20-4A40-B77D-5249439FB4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F3B20-C4BF-4449-BA07-6A94C293E0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9E57-3BDE-4478-B8F0-DDFB9E9523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A777-1892-4189-85FD-557FD98D6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511A3-8FD4-4BAD-8AB4-CE168D91978E}" type="slidenum">
              <a:rPr lang="en-US" altLang="zh-CN"/>
            </a:fld>
            <a:endParaRPr lang="en-US" alt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D136-EF34-427B-8DB8-519AE07406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6D374-DD4B-464C-BD93-34504E0C39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019BC-8ED3-4D4D-8C55-D170C2B87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3DDB-5868-4D73-8674-D8F92CC868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9D96FA5-F5A9-418C-83C4-4204CE6516A3}" type="slidenum">
              <a:rPr lang="en-US" altLang="zh-CN"/>
            </a:fld>
            <a:endParaRPr lang="en-US" altLang="zh-CN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700463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内置指令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33513"/>
            <a:ext cx="8305800" cy="1981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mtClean="0"/>
              <a:t>Vue.js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20" y="1588770"/>
            <a:ext cx="902716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键入内容后,点击切换按钮,虽然DOM变了,但是之前在输入框键入的内容并没有改变,只是替换了 placeholder 的内容,说明 &lt;Input</a:t>
            </a:r>
            <a:r>
              <a:rPr lang="en-US" altLang="zh-CN"/>
              <a:t>&gt;</a:t>
            </a:r>
            <a:r>
              <a:rPr lang="zh-CN" altLang="en-US"/>
              <a:t>元素被复用了。</a:t>
            </a:r>
            <a:endParaRPr lang="zh-CN" altLang="en-US"/>
          </a:p>
          <a:p>
            <a:r>
              <a:rPr lang="zh-CN" altLang="en-US"/>
              <a:t>如果不希望这样做,可以使用 Vue. js提供的</a:t>
            </a:r>
            <a:r>
              <a:rPr lang="zh-CN" altLang="en-US">
                <a:solidFill>
                  <a:schemeClr val="tx2"/>
                </a:solidFill>
              </a:rPr>
              <a:t>key</a:t>
            </a:r>
            <a:r>
              <a:rPr lang="zh-CN" altLang="en-US"/>
              <a:t>属性,它可以让我们自己决定是否要复用元素,key的值必须是唯一的,例如: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630295"/>
            <a:ext cx="678180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38785"/>
            <a:ext cx="8229600" cy="5657215"/>
          </a:xfrm>
        </p:spPr>
        <p:txBody>
          <a:bodyPr/>
          <a:p>
            <a:r>
              <a:rPr lang="zh-CN" altLang="en-US">
                <a:solidFill>
                  <a:srgbClr val="FFFF00"/>
                </a:solidFill>
              </a:rPr>
              <a:t>v-show</a:t>
            </a:r>
            <a:r>
              <a:rPr lang="zh-CN" altLang="en-US"/>
              <a:t>的用法与v-if基本一致,只不过 v-show是改变元素的CSS属性 display。当v-show表达式的值为fase时,元素会隐藏,查看DOM结构会看到元素上加载了内联样式 display:none;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15" y="2134235"/>
            <a:ext cx="7696835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当需要将一个数组遍历或枚举一个对象循环显示时，就会用到列表渲染指令 v-for 。它的表达式需结合 in 来使用，类似 ite in items 的形式，看下面的示例（例题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列表渲染指令 v-for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220" y="3801745"/>
            <a:ext cx="5337810" cy="19754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0895" y="727710"/>
            <a:ext cx="7132955" cy="54025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在表达式中， books 是数据， book 是当前数组元素的别名， 循环出的每个＜li ＞内的元素都可以访问到对应的当前数据 book 。列表渲染也支持用 of 来代替 作为分隔符，它更接近 JavaScript数组迭代器的语法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3687445"/>
            <a:ext cx="7290435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 for 的表达式支持一个可选参数作为当前项的索引 例如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2302510"/>
            <a:ext cx="7790815" cy="45129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渲染后的结果如图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3159760"/>
            <a:ext cx="5755640" cy="17710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23925"/>
            <a:ext cx="8229600" cy="5358765"/>
          </a:xfrm>
        </p:spPr>
        <p:txBody>
          <a:bodyPr/>
          <a:p>
            <a:r>
              <a:rPr lang="zh-CN" altLang="en-US"/>
              <a:t>Vue 的核心是数据与视图的双向绑定，当我们修改数组时， Vue 会检测到数据变化，所以用v-for 渲染的视图也会立即更新。 Vue 包含了一组观察数组变异的方法，使用它们改变数组也会触发视图更新：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push()  向尾部添加一个或多个元素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pop() 删除并返回最后一个元素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shift() 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删除并返回数组的第一个元素</a:t>
            </a:r>
            <a:endParaRPr lang="zh-CN" altLang="en-US">
              <a:solidFill>
                <a:srgbClr val="FFFF00"/>
              </a:solidFill>
              <a:sym typeface="+mn-ea"/>
            </a:endParaRPr>
          </a:p>
          <a:p>
            <a:r>
              <a:rPr lang="zh-CN" altLang="en-US">
                <a:solidFill>
                  <a:srgbClr val="FFFF00"/>
                </a:solidFill>
              </a:rPr>
              <a:t>unsh</a:t>
            </a:r>
            <a:r>
              <a:rPr lang="en-US" altLang="zh-CN">
                <a:solidFill>
                  <a:srgbClr val="FFFF00"/>
                </a:solidFill>
              </a:rPr>
              <a:t>ift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() 可向数组的开头添加一个或更多元素，并返回新的长度。</a:t>
            </a:r>
            <a:endParaRPr lang="zh-CN" altLang="en-US">
              <a:solidFill>
                <a:srgbClr val="FFFF00"/>
              </a:solidFill>
              <a:sym typeface="+mn-ea"/>
            </a:endParaRPr>
          </a:p>
          <a:p>
            <a:r>
              <a:rPr lang="zh-CN" altLang="en-US">
                <a:solidFill>
                  <a:srgbClr val="FFFF00"/>
                </a:solidFill>
              </a:rPr>
              <a:t>splice() 删除元素，并向数组添加新元素。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sort</a:t>
            </a:r>
            <a:r>
              <a:rPr lang="zh-CN" altLang="en-US">
                <a:solidFill>
                  <a:srgbClr val="FFFF00"/>
                </a:solidFill>
                <a:sym typeface="+mn-ea"/>
              </a:rPr>
              <a:t>()对数组的元素进行排序</a:t>
            </a:r>
            <a:endParaRPr lang="zh-CN" altLang="en-US">
              <a:solidFill>
                <a:srgbClr val="FFFF00"/>
              </a:solidFill>
              <a:sym typeface="+mn-ea"/>
            </a:endParaRPr>
          </a:p>
          <a:p>
            <a:r>
              <a:rPr lang="zh-CN" altLang="en-US">
                <a:solidFill>
                  <a:srgbClr val="FFFF00"/>
                </a:solidFill>
              </a:rPr>
              <a:t>reverse()颠倒数组中元素的顺序。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57580"/>
          </a:xfrm>
        </p:spPr>
        <p:txBody>
          <a:bodyPr/>
          <a:p>
            <a:r>
              <a:rPr lang="zh-CN" altLang="en-US"/>
              <a:t>数组更新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例如，我们将之前 个示例的数据 books 添加一项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2910205"/>
            <a:ext cx="47275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我们已经介绍过指令</a:t>
            </a:r>
            <a:r>
              <a:rPr lang="en-US" altLang="zh-CN" dirty="0"/>
              <a:t>( Directive)</a:t>
            </a:r>
            <a:r>
              <a:rPr lang="zh-CN" altLang="en-US" dirty="0"/>
              <a:t>的概念了</a:t>
            </a:r>
            <a:r>
              <a:rPr lang="en-US" altLang="zh-CN" dirty="0"/>
              <a:t>,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的指令是带有特殊前缀“</a:t>
            </a:r>
            <a:r>
              <a:rPr lang="en-US" altLang="zh-CN" dirty="0"/>
              <a:t>v-”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特性</a:t>
            </a:r>
            <a:r>
              <a:rPr lang="en-US" altLang="zh-CN" dirty="0"/>
              <a:t>,</a:t>
            </a:r>
            <a:r>
              <a:rPr lang="zh-CN" altLang="en-US" dirty="0"/>
              <a:t>它绑定一个表达式</a:t>
            </a:r>
            <a:r>
              <a:rPr lang="en-US" altLang="zh-CN" dirty="0"/>
              <a:t>,</a:t>
            </a:r>
            <a:r>
              <a:rPr lang="zh-CN" altLang="en-US" dirty="0"/>
              <a:t>并将一些特性应用到</a:t>
            </a:r>
            <a:r>
              <a:rPr lang="en-US" altLang="zh-CN" dirty="0"/>
              <a:t>DOM</a:t>
            </a:r>
            <a:r>
              <a:rPr lang="zh-CN" altLang="en-US" dirty="0"/>
              <a:t>上。其实我们已经用到过很多</a:t>
            </a:r>
            <a:r>
              <a:rPr lang="en-US" altLang="zh-CN" dirty="0" err="1"/>
              <a:t>Vue</a:t>
            </a:r>
            <a:r>
              <a:rPr lang="zh-CN" altLang="en-US" dirty="0"/>
              <a:t>内置的指令</a:t>
            </a:r>
            <a:r>
              <a:rPr lang="en-US" altLang="zh-CN" dirty="0"/>
              <a:t>,</a:t>
            </a:r>
            <a:r>
              <a:rPr lang="zh-CN" altLang="en-US" dirty="0"/>
              <a:t>比如 </a:t>
            </a:r>
            <a:r>
              <a:rPr lang="en-US" altLang="zh-CN" dirty="0"/>
              <a:t>v-bind</a:t>
            </a:r>
            <a:r>
              <a:rPr lang="zh-CN" altLang="en-US" dirty="0"/>
              <a:t>。本章将继续介绍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中更多常用的内置指令。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使用以上方法会改变被这些方法调用的原始数组，有些方法不会改变原数组，例如：</a:t>
            </a:r>
            <a:endParaRPr lang="zh-CN" altLang="en-US"/>
          </a:p>
          <a:p>
            <a:r>
              <a:rPr lang="zh-CN" altLang="en-US">
                <a:solidFill>
                  <a:srgbClr val="FFFF00"/>
                </a:solidFill>
              </a:rPr>
              <a:t> filter() 创建一个新的数组，新数组中的元素是通过检查指定数组中符合条件的所有元素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concat()  用于连接两个或多个数组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slice() 从某个已有的数组返回选定的元素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它们返回的是 个新数组，在使用这些非变异方法时，可以用新数组来替换原数组，还是之前展示书目的示例，我们找出含有 JavaScript 关键词的书目，例如（例题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6610" y="1371600"/>
            <a:ext cx="648652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152400"/>
            <a:ext cx="6096635" cy="65665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需要注意的是，以下变动的数组中， Vue 是不能检测到的，也不会触发视图更新：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220720"/>
            <a:ext cx="7612380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解决第一个问题可以用使用 Vue 内置的 set 方法：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Vue .set(app.books, 3 , { 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name: </a:t>
            </a:r>
            <a:r>
              <a:rPr lang="en-US" altLang="zh-CN">
                <a:solidFill>
                  <a:srgbClr val="FFFF00"/>
                </a:solidFill>
              </a:rPr>
              <a:t>‘</a:t>
            </a:r>
            <a:r>
              <a:rPr lang="zh-CN" altLang="en-US">
                <a:solidFill>
                  <a:srgbClr val="FFFF00"/>
                </a:solidFill>
              </a:rPr>
              <a:t>《</a:t>
            </a:r>
            <a:r>
              <a:rPr lang="zh-CN" altLang="en-US">
                <a:solidFill>
                  <a:srgbClr val="FFFF00"/>
                </a:solidFill>
              </a:rPr>
              <a:t>css 揭秘》 ’，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author ：’［希］ Lea Verou ’ ，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 } )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基本用法</a:t>
            </a:r>
            <a:endParaRPr lang="zh-CN" altLang="en-US"/>
          </a:p>
          <a:p>
            <a:r>
              <a:rPr lang="zh-CN" altLang="en-US"/>
              <a:t>我们已经引入了 Vue 事件处理的概念 v-on ，在事件绑定上，类似原生 JavaScript onclick 等写法，也是在 HTML 上进行监听的。例如，我们监听个按钮的点击事件，设置计数器，每次点击都加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方法与事件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985" y="1371600"/>
            <a:ext cx="6346190" cy="3244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85" y="4615815"/>
            <a:ext cx="635063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click 表达式可以直接使用 JavaScript 语句，也可以 个在 Vue 实例中 methods 选项内的函数名，比如对上例进行扩展，再增加 个按钮，点击 ，计数器加 10: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0" y="152400"/>
            <a:ext cx="6119495" cy="65036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methods 定义了我们需要的方法供＠click 调用， 需要注意 ，＠click 调用的方法名后可以不跟括号“（）” 此时，如果该方法有参数，默认会将原生事件对象 event 传入，可以尝试修改为＠click＝”handleAdd”，然后在 handleAdd 内打印出 count 参数看看。在大部分业务场景中，如果方法不需要传入参数，为了简便可以不写括号。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 cloak</a:t>
            </a:r>
            <a:r>
              <a:rPr lang="zh-CN" altLang="en-US" dirty="0"/>
              <a:t>不需要表达式</a:t>
            </a:r>
            <a:r>
              <a:rPr lang="en-US" altLang="zh-CN" dirty="0"/>
              <a:t>,</a:t>
            </a:r>
            <a:r>
              <a:rPr lang="zh-CN" altLang="en-US" dirty="0"/>
              <a:t>它会在</a:t>
            </a:r>
            <a:r>
              <a:rPr lang="en-US" altLang="zh-CN" dirty="0" err="1"/>
              <a:t>Vue</a:t>
            </a:r>
            <a:r>
              <a:rPr lang="zh-CN" altLang="en-US" dirty="0"/>
              <a:t>实例结束编译时从绑定的</a:t>
            </a:r>
            <a:r>
              <a:rPr lang="en-US" altLang="zh-CN" dirty="0"/>
              <a:t>HTML</a:t>
            </a:r>
            <a:r>
              <a:rPr lang="zh-CN" altLang="en-US" dirty="0"/>
              <a:t>元素上移除</a:t>
            </a:r>
            <a:r>
              <a:rPr lang="en-US" altLang="zh-CN" dirty="0"/>
              <a:t>,</a:t>
            </a:r>
            <a:r>
              <a:rPr lang="zh-CN" altLang="en-US" dirty="0"/>
              <a:t>经常和</a:t>
            </a:r>
            <a:r>
              <a:rPr lang="en-US" altLang="zh-CN" dirty="0"/>
              <a:t>CSS</a:t>
            </a:r>
            <a:r>
              <a:rPr lang="zh-CN" altLang="en-US" dirty="0"/>
              <a:t>的 </a:t>
            </a:r>
            <a:r>
              <a:rPr lang="en-US" altLang="zh-CN" dirty="0" err="1"/>
              <a:t>display:none</a:t>
            </a:r>
            <a:r>
              <a:rPr lang="en-US" altLang="zh-CN" dirty="0"/>
              <a:t>;</a:t>
            </a:r>
            <a:r>
              <a:rPr lang="zh-CN" altLang="en-US" dirty="0"/>
              <a:t>配合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v-cloak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2438400"/>
            <a:ext cx="4800600" cy="40946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修饰符</a:t>
            </a:r>
            <a:endParaRPr lang="zh-CN" altLang="en-US"/>
          </a:p>
          <a:p>
            <a:r>
              <a:rPr lang="zh-CN" altLang="en-US"/>
              <a:t>原生事件中的 event.pr</a:t>
            </a:r>
            <a:r>
              <a:rPr lang="en-US" altLang="zh-CN"/>
              <a:t>e</a:t>
            </a:r>
            <a:r>
              <a:rPr lang="zh-CN" altLang="en-US"/>
              <a:t>ventDefault（）也可以用 Vue 事件的修饰符来实现，在＠绑定的事件后加小圆点“</a:t>
            </a:r>
            <a:r>
              <a:rPr lang="en-US" altLang="zh-CN"/>
              <a:t>.</a:t>
            </a:r>
            <a:r>
              <a:rPr lang="zh-CN" altLang="en-US"/>
              <a:t>”，再跟 个后缀来使用修饰符。</a:t>
            </a:r>
            <a:r>
              <a:rPr lang="en-US" altLang="zh-CN"/>
              <a:t>v</a:t>
            </a:r>
            <a:r>
              <a:rPr lang="zh-CN" altLang="en-US"/>
              <a:t>ue 支持以下修饰符：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3380105"/>
            <a:ext cx="2782570" cy="24885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9610" y="1210945"/>
            <a:ext cx="7323455" cy="50234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在表单元素上监听键盘事件时，还可以使用按键修饰符，比如按下具体某个键时才调用方法：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2737485"/>
            <a:ext cx="7355840" cy="9556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也可以自己配置具体按键：</a:t>
            </a:r>
            <a:endParaRPr lang="zh-CN" altLang="en-US"/>
          </a:p>
          <a:p>
            <a:r>
              <a:rPr lang="zh-CN" altLang="en-US"/>
              <a:t>Vue . config .keyCodes .fl = 112;</a:t>
            </a:r>
            <a:endParaRPr lang="zh-CN" altLang="en-US"/>
          </a:p>
          <a:p>
            <a:r>
              <a:rPr lang="zh-CN" altLang="en-US"/>
              <a:t>除了具体的某个 keyCode 外， Vue 还提供了一些快捷名称，以下是全部的别名：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2170" y="3324225"/>
            <a:ext cx="4593590" cy="31673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这些按键修饰符也可以组合使用，或和鼠标一起配合使用：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590" y="2117090"/>
            <a:ext cx="6472555" cy="1573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4290695"/>
            <a:ext cx="7527925" cy="16802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实战：利用计算属性、指令等知识开发购物车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2554605"/>
            <a:ext cx="6529705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这时虽然已经加了指令</a:t>
            </a:r>
            <a:r>
              <a:rPr lang="en-US" altLang="zh-CN" dirty="0"/>
              <a:t>v- cloak,</a:t>
            </a:r>
            <a:r>
              <a:rPr lang="zh-CN" altLang="en-US" dirty="0"/>
              <a:t>但其实并没有起到任何作用</a:t>
            </a:r>
            <a:r>
              <a:rPr lang="en-US" altLang="zh-CN" dirty="0"/>
              <a:t>,</a:t>
            </a:r>
            <a:r>
              <a:rPr lang="zh-CN" altLang="en-US" dirty="0"/>
              <a:t>当网速较慢、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文件还没加载完时</a:t>
            </a:r>
            <a:r>
              <a:rPr lang="en-US" altLang="zh-CN" dirty="0"/>
              <a:t>,</a:t>
            </a:r>
            <a:r>
              <a:rPr lang="zh-CN" altLang="en-US" dirty="0"/>
              <a:t>在页面上会显示</a:t>
            </a:r>
            <a:r>
              <a:rPr lang="en-US" altLang="zh-CN" dirty="0"/>
              <a:t>{ </a:t>
            </a:r>
            <a:r>
              <a:rPr lang="en-US" altLang="zh-CN" dirty="0" smtClean="0"/>
              <a:t>{message}}</a:t>
            </a:r>
            <a:r>
              <a:rPr lang="zh-CN" altLang="en-US" dirty="0"/>
              <a:t>的字样</a:t>
            </a:r>
            <a:r>
              <a:rPr lang="en-US" altLang="zh-CN" dirty="0"/>
              <a:t>,</a:t>
            </a:r>
            <a:r>
              <a:rPr lang="zh-CN" altLang="en-US" dirty="0"/>
              <a:t>直到</a:t>
            </a:r>
            <a:r>
              <a:rPr lang="en-US" altLang="zh-CN" dirty="0" err="1"/>
              <a:t>Vue</a:t>
            </a:r>
            <a:r>
              <a:rPr lang="zh-CN" altLang="en-US" dirty="0"/>
              <a:t>创建实例、编译模板时</a:t>
            </a:r>
            <a:r>
              <a:rPr lang="en-US" altLang="zh-CN" dirty="0"/>
              <a:t>,DOM</a:t>
            </a:r>
            <a:r>
              <a:rPr lang="zh-CN" altLang="en-US" dirty="0"/>
              <a:t>才</a:t>
            </a:r>
            <a:r>
              <a:rPr lang="zh-CN" altLang="en-US" dirty="0"/>
              <a:t>会被替换</a:t>
            </a:r>
            <a:r>
              <a:rPr lang="en-US" altLang="zh-CN" dirty="0"/>
              <a:t>,</a:t>
            </a:r>
            <a:r>
              <a:rPr lang="zh-CN" altLang="en-US" dirty="0"/>
              <a:t>所以这个过程屏幕是有闪动的。只要加一句</a:t>
            </a:r>
            <a:r>
              <a:rPr lang="en-US" altLang="zh-CN" dirty="0"/>
              <a:t>CSS</a:t>
            </a:r>
            <a:r>
              <a:rPr lang="zh-CN" altLang="en-US" dirty="0"/>
              <a:t>就可以解决这个问题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[v-cloak]{display</a:t>
            </a:r>
            <a:r>
              <a:rPr lang="en-US" altLang="zh-CN" dirty="0">
                <a:solidFill>
                  <a:srgbClr val="FFFF00"/>
                </a:solidFill>
              </a:rPr>
              <a:t>: none</a:t>
            </a:r>
            <a:r>
              <a:rPr lang="en-US" altLang="zh-CN" dirty="0" smtClean="0">
                <a:solidFill>
                  <a:srgbClr val="FFFF00"/>
                </a:solidFill>
              </a:rPr>
              <a:t>;}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084" y="66514"/>
            <a:ext cx="8229600" cy="1219200"/>
          </a:xfrm>
        </p:spPr>
        <p:txBody>
          <a:bodyPr/>
          <a:lstStyle/>
          <a:p>
            <a:r>
              <a:rPr lang="zh-CN" altLang="en-US" dirty="0" smtClean="0"/>
              <a:t>条件渲染指令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85714"/>
            <a:ext cx="8229600" cy="4810286"/>
          </a:xfrm>
        </p:spPr>
        <p:txBody>
          <a:bodyPr/>
          <a:lstStyle/>
          <a:p>
            <a:r>
              <a:rPr lang="en-US" altLang="zh-CN" dirty="0" smtClean="0"/>
              <a:t>v-if</a:t>
            </a:r>
            <a:r>
              <a:rPr lang="zh-CN" altLang="en-US" dirty="0"/>
              <a:t>、</a:t>
            </a:r>
            <a:r>
              <a:rPr lang="en-US" altLang="zh-CN" dirty="0" smtClean="0"/>
              <a:t>v-else-if</a:t>
            </a:r>
            <a:r>
              <a:rPr lang="zh-CN" altLang="en-US" dirty="0"/>
              <a:t>、</a:t>
            </a:r>
            <a:r>
              <a:rPr lang="en-US" altLang="zh-CN" dirty="0"/>
              <a:t>v-else</a:t>
            </a:r>
            <a:r>
              <a:rPr lang="zh-CN" altLang="en-US" dirty="0"/>
              <a:t>与 </a:t>
            </a:r>
            <a:r>
              <a:rPr lang="en-US" altLang="zh-CN" dirty="0" err="1"/>
              <a:t>Javascript</a:t>
            </a:r>
            <a:r>
              <a:rPr lang="zh-CN" altLang="en-US" dirty="0"/>
              <a:t>的条件语句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 </a:t>
            </a:r>
            <a:r>
              <a:rPr lang="en-US" altLang="zh-CN" dirty="0"/>
              <a:t>else if </a:t>
            </a:r>
            <a:r>
              <a:rPr lang="zh-CN" altLang="en-US" dirty="0" smtClean="0"/>
              <a:t>类似</a:t>
            </a:r>
            <a:r>
              <a:rPr lang="en-US" altLang="zh-CN" dirty="0"/>
              <a:t>, </a:t>
            </a:r>
            <a:r>
              <a:rPr lang="en-US" altLang="zh-CN" dirty="0" err="1"/>
              <a:t>Vue</a:t>
            </a:r>
            <a:r>
              <a:rPr lang="en-US" altLang="zh-CN" dirty="0"/>
              <a:t>. js</a:t>
            </a:r>
            <a:r>
              <a:rPr lang="zh-CN" altLang="en-US" dirty="0"/>
              <a:t>的条件指令可以根据表达式的值在</a:t>
            </a:r>
            <a:r>
              <a:rPr lang="en-US" altLang="zh-CN" dirty="0"/>
              <a:t>DOM</a:t>
            </a:r>
            <a:r>
              <a:rPr lang="zh-CN" altLang="en-US" dirty="0"/>
              <a:t>中渲染或销毁元素</a:t>
            </a:r>
            <a:r>
              <a:rPr lang="en-US" altLang="zh-CN" dirty="0"/>
              <a:t>/</a:t>
            </a:r>
            <a:r>
              <a:rPr lang="zh-CN" altLang="en-US" dirty="0"/>
              <a:t>组件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28600"/>
            <a:ext cx="8692446" cy="167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8692446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v-else-if</a:t>
            </a:r>
            <a:r>
              <a:rPr lang="zh-CN" altLang="en-US" dirty="0"/>
              <a:t>要紧跟</a:t>
            </a:r>
            <a:r>
              <a:rPr lang="en-US" altLang="zh-CN" dirty="0" smtClean="0"/>
              <a:t>v-</a:t>
            </a:r>
            <a:r>
              <a:rPr lang="en-US" altLang="zh-CN" dirty="0" err="1" smtClean="0"/>
              <a:t>if,v</a:t>
            </a:r>
            <a:r>
              <a:rPr lang="en-US" altLang="zh-CN" dirty="0" smtClean="0"/>
              <a:t>-else</a:t>
            </a:r>
            <a:r>
              <a:rPr lang="zh-CN" altLang="en-US" dirty="0"/>
              <a:t>要紧跟</a:t>
            </a:r>
            <a:r>
              <a:rPr lang="en-US" altLang="zh-CN" dirty="0"/>
              <a:t>v-else-if</a:t>
            </a:r>
            <a:r>
              <a:rPr lang="zh-CN" altLang="en-US" dirty="0"/>
              <a:t>或</a:t>
            </a:r>
            <a:r>
              <a:rPr lang="en-US" altLang="zh-CN" dirty="0"/>
              <a:t>v-if,</a:t>
            </a:r>
            <a:r>
              <a:rPr lang="zh-CN" altLang="en-US" dirty="0"/>
              <a:t>表达式的值为真时</a:t>
            </a:r>
            <a:r>
              <a:rPr lang="en-US" altLang="zh-CN" dirty="0"/>
              <a:t>,</a:t>
            </a:r>
            <a:r>
              <a:rPr lang="zh-CN" altLang="en-US" dirty="0"/>
              <a:t>当前元素</a:t>
            </a:r>
            <a:r>
              <a:rPr lang="en-US" altLang="zh-CN" dirty="0"/>
              <a:t>/</a:t>
            </a:r>
            <a:r>
              <a:rPr lang="zh-CN" altLang="en-US" dirty="0"/>
              <a:t>组件及所有子节点将被渲染</a:t>
            </a:r>
            <a:r>
              <a:rPr lang="en-US" altLang="zh-CN" dirty="0"/>
              <a:t>,</a:t>
            </a:r>
            <a:r>
              <a:rPr lang="zh-CN" altLang="en-US" dirty="0"/>
              <a:t>为假时被移除。</a:t>
            </a:r>
            <a:endParaRPr lang="zh-CN" altLang="en-US" dirty="0"/>
          </a:p>
          <a:p>
            <a:r>
              <a:rPr lang="zh-CN" altLang="en-US" dirty="0"/>
              <a:t>如果一次判断的是多个元素</a:t>
            </a:r>
            <a:r>
              <a:rPr lang="en-US" altLang="zh-CN" dirty="0"/>
              <a:t>,</a:t>
            </a:r>
            <a:r>
              <a:rPr lang="zh-CN" altLang="en-US" dirty="0"/>
              <a:t>可以在 </a:t>
            </a:r>
            <a:r>
              <a:rPr lang="en-US" altLang="zh-CN" dirty="0" err="1"/>
              <a:t>Vue</a:t>
            </a:r>
            <a:r>
              <a:rPr lang="en-US" altLang="zh-CN" dirty="0"/>
              <a:t>. </a:t>
            </a:r>
            <a:r>
              <a:rPr lang="en-US" altLang="zh-CN" dirty="0" err="1"/>
              <a:t>js</a:t>
            </a:r>
            <a:r>
              <a:rPr lang="zh-CN" altLang="en-US" dirty="0"/>
              <a:t>内置的 </a:t>
            </a:r>
            <a:r>
              <a:rPr lang="en-US" altLang="zh-CN" dirty="0">
                <a:solidFill>
                  <a:srgbClr val="FFFF00"/>
                </a:solidFill>
              </a:rPr>
              <a:t>&lt;</a:t>
            </a:r>
            <a:r>
              <a:rPr lang="en-US" altLang="zh-CN" dirty="0" smtClean="0">
                <a:solidFill>
                  <a:srgbClr val="FFFF00"/>
                </a:solidFill>
              </a:rPr>
              <a:t>template&gt;</a:t>
            </a:r>
            <a:r>
              <a:rPr lang="zh-CN" altLang="en-US" dirty="0" smtClean="0"/>
              <a:t>元素</a:t>
            </a:r>
            <a:r>
              <a:rPr lang="zh-CN" altLang="en-US" dirty="0"/>
              <a:t>上使用条件指令</a:t>
            </a:r>
            <a:r>
              <a:rPr lang="en-US" altLang="zh-CN" dirty="0"/>
              <a:t>,</a:t>
            </a:r>
            <a:r>
              <a:rPr lang="zh-CN" altLang="en-US" dirty="0"/>
              <a:t>最终渲染的结果不会包含该元素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86519"/>
            <a:ext cx="5791200" cy="60164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Vue</a:t>
            </a:r>
            <a:r>
              <a:rPr lang="zh-CN" altLang="en-US" dirty="0"/>
              <a:t>在渲染元素时</a:t>
            </a:r>
            <a:r>
              <a:rPr lang="en-US" altLang="zh-CN" dirty="0"/>
              <a:t>,</a:t>
            </a:r>
            <a:r>
              <a:rPr lang="zh-CN" altLang="en-US" dirty="0"/>
              <a:t>出于效率考虑</a:t>
            </a:r>
            <a:r>
              <a:rPr lang="en-US" altLang="zh-CN" dirty="0"/>
              <a:t>,</a:t>
            </a:r>
            <a:r>
              <a:rPr lang="zh-CN" altLang="en-US" dirty="0"/>
              <a:t>会尽可能地复用已有的元素而非重新渲染</a:t>
            </a:r>
            <a:r>
              <a:rPr lang="en-US" altLang="zh-CN" dirty="0"/>
              <a:t>,</a:t>
            </a:r>
            <a:r>
              <a:rPr lang="zh-CN" altLang="en-US"/>
              <a:t>比如下面的示例</a:t>
            </a:r>
            <a:r>
              <a:rPr lang="en-US" altLang="zh-CN"/>
              <a:t>(</a:t>
            </a:r>
            <a:r>
              <a:rPr lang="zh-CN" altLang="en-US"/>
              <a:t>例题</a:t>
            </a:r>
            <a:r>
              <a:rPr lang="en-US" altLang="zh-CN"/>
              <a:t>1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2447290"/>
            <a:ext cx="7386320" cy="40125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2467</Words>
  <Application>WPS 演示</Application>
  <PresentationFormat>全屏显示(4:3)</PresentationFormat>
  <Paragraphs>92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华文新魏</vt:lpstr>
      <vt:lpstr>Constantia</vt:lpstr>
      <vt:lpstr>Wingdings 2</vt:lpstr>
      <vt:lpstr>Wingdings 2</vt:lpstr>
      <vt:lpstr>仿宋</vt:lpstr>
      <vt:lpstr>微软雅黑</vt:lpstr>
      <vt:lpstr>Arial Unicode MS</vt:lpstr>
      <vt:lpstr>Calibri</vt:lpstr>
      <vt:lpstr>纸张</vt:lpstr>
      <vt:lpstr>Vue.js</vt:lpstr>
      <vt:lpstr>基本指令</vt:lpstr>
      <vt:lpstr>v-cloak</vt:lpstr>
      <vt:lpstr>PowerPoint 演示文稿</vt:lpstr>
      <vt:lpstr>条件渲染指令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列表渲染指令 v-for</vt:lpstr>
      <vt:lpstr>PowerPoint 演示文稿</vt:lpstr>
      <vt:lpstr>PowerPoint 演示文稿</vt:lpstr>
      <vt:lpstr>PowerPoint 演示文稿</vt:lpstr>
      <vt:lpstr>PowerPoint 演示文稿</vt:lpstr>
      <vt:lpstr>数组更新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方法与事件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</cp:lastModifiedBy>
  <cp:revision>286</cp:revision>
  <cp:lastPrinted>2113-01-01T00:00:00Z</cp:lastPrinted>
  <dcterms:created xsi:type="dcterms:W3CDTF">2013-06-18T02:16:00Z</dcterms:created>
  <dcterms:modified xsi:type="dcterms:W3CDTF">2021-11-29T14:20:42Z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2052-11.1.0.11115</vt:lpwstr>
  </property>
  <property fmtid="{D5CDD505-2E9C-101B-9397-08002B2CF9AE}" pid="4" name="ICV">
    <vt:lpwstr>E23BC73093CA41C5BFBD16017C999360</vt:lpwstr>
  </property>
</Properties>
</file>